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61" r:id="rId6"/>
    <p:sldId id="260" r:id="rId7"/>
    <p:sldId id="262" r:id="rId8"/>
    <p:sldId id="270" r:id="rId9"/>
    <p:sldId id="263" r:id="rId10"/>
    <p:sldId id="264" r:id="rId11"/>
    <p:sldId id="271" r:id="rId12"/>
    <p:sldId id="265" r:id="rId13"/>
    <p:sldId id="273" r:id="rId14"/>
    <p:sldId id="313" r:id="rId15"/>
    <p:sldId id="266" r:id="rId16"/>
    <p:sldId id="267" r:id="rId17"/>
    <p:sldId id="268" r:id="rId18"/>
    <p:sldId id="314" r:id="rId19"/>
    <p:sldId id="274" r:id="rId20"/>
    <p:sldId id="269" r:id="rId21"/>
    <p:sldId id="276" r:id="rId22"/>
    <p:sldId id="315" r:id="rId23"/>
    <p:sldId id="277" r:id="rId24"/>
    <p:sldId id="278" r:id="rId25"/>
    <p:sldId id="285" r:id="rId26"/>
    <p:sldId id="279" r:id="rId27"/>
    <p:sldId id="280" r:id="rId28"/>
    <p:sldId id="281" r:id="rId29"/>
    <p:sldId id="286" r:id="rId30"/>
    <p:sldId id="282" r:id="rId31"/>
    <p:sldId id="283" r:id="rId32"/>
    <p:sldId id="287" r:id="rId33"/>
    <p:sldId id="292" r:id="rId34"/>
    <p:sldId id="289" r:id="rId35"/>
    <p:sldId id="291" r:id="rId36"/>
    <p:sldId id="302" r:id="rId37"/>
    <p:sldId id="303" r:id="rId38"/>
    <p:sldId id="290" r:id="rId39"/>
    <p:sldId id="304" r:id="rId40"/>
    <p:sldId id="301" r:id="rId41"/>
    <p:sldId id="295" r:id="rId42"/>
    <p:sldId id="296" r:id="rId43"/>
    <p:sldId id="297" r:id="rId44"/>
    <p:sldId id="298" r:id="rId45"/>
    <p:sldId id="299" r:id="rId46"/>
    <p:sldId id="300" r:id="rId47"/>
    <p:sldId id="305" r:id="rId48"/>
    <p:sldId id="307" r:id="rId49"/>
    <p:sldId id="306" r:id="rId50"/>
    <p:sldId id="308" r:id="rId51"/>
    <p:sldId id="309" r:id="rId52"/>
    <p:sldId id="310" r:id="rId53"/>
    <p:sldId id="311" r:id="rId54"/>
    <p:sldId id="312" r:id="rId55"/>
    <p:sldId id="316" r:id="rId56"/>
    <p:sldId id="320" r:id="rId57"/>
    <p:sldId id="318" r:id="rId58"/>
    <p:sldId id="319" r:id="rId59"/>
    <p:sldId id="323" r:id="rId60"/>
    <p:sldId id="321" r:id="rId6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36" y="-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09:41:19.9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3870 4754 120,'-3'-4'158,"3"-3"-15,0 0-13,-2 5-9,2-7-11,-2 1-10,2-4-8,-3 2-3,3-2-12,0-3-1,-1 6 9,-1-8-10,1 5-5,-3-2 3,2 1-2,-1 3-5,1-5 9,0 4-1,-2 2-5,-1-1-1,2 3-4,-3-3-1,0 5-7,-1 0-11,0 2-2,-1 1-7,0 3-3,-4 3-4,-1 5-1,-2 3-1,-3 6-6,5 6 5,-4 3-10,0 3 2,0 9-2,5-9-1,2 0-3,0-1 1,1-1-2,4-1-4,4-3-2,-1-5 0,1-1-7,4-2 7,2-4-3,-1-4-1,2 1 4,2-3 0,-1-2 0,3-3-2,3-4 6,0-2-6,-1 0 4,1-7 3,-2 0-5,2-2 0,-2-1-3,-4-3 3,2 3 3,-2-2-4,1-6 4,-2 5-1,-2 2 6,2 0-4,-5 4 7,4 0 4,-3 1 2,1 2 0,-2 4-4,-1 0 9,2 0-15,-1 0-3,-1 1 2,0 4 1,0 0-10,0 0-2,0 0 6,0 0-2,6 13 1,-6-5 0,1 4 1,1-1-4,0 0 6,1 1-5,-1-2-2,0 3-1,3-3-2,-2 1 5,4-2-2,-2-1 1,-1 1-1,3-2 0,-1 0 1,1-4 3,0 1-1,3 1 0,1-4 6,-2 1-5,2-2-2,-3 0 2,5-4 3,0 0-2,-3 0-1,0 0 2,-2-1 3,2 0-1,-2-1-10,-1 1 5,0 1-6,-1 2 2,-1-3-3,-2 2-1,0 0-9,0 2-10,1 1-9,-4 0-16,6-4-30,-6 4-34,2-3-32,-2 3-29,0 0-30,0 0-150,0 0-383,0 0 169</inkml:trace>
  <inkml:trace contextRef="#ctx0" brushRef="#br0" timeOffset="786.4007">3968 4974 64,'0'0'185,"-2"-5"-7,2 5-22,0 0-16,0 0-14,0 0-13,-7 11-10,4 0-8,-3 5-13,1 12-10,-1-2-3,2-1-7,1 1-12,-3 3 2,1-5-3,2-2-7,-1-2-3,0-2-5,2-6 0,-1 4-4,2 1 2,-2-6-12,3-1 6,-3-1 0,3-4 4,0 0 9,0-1 6,0 0 14,-4 0-1,4-4 11,0 5 9,0-5 6,0 5 11,0-5 1,0 0-4,0 0-10,0 0-11,0 0-7,4-15-6,-4 7-7,3-1-9,1 0-1,-1-1-5,-1 3-5,2-3-2,2 3-5,-1-3-5,2 1-2,0 0-1,3 0-2,-2 2-2,2-3-5,0 6 1,1-5-5,-3 6 5,3 2-7,-3 1 3,2 1-5,0 2 5,-1 3 0,0-1-4,0 3-1,-1 1-1,-1-2-1,-4 3-1,1 0 3,-1 2 6,-1 0-8,-2-1 0,-2 1-2,-2 0-1,0 1 0,-5-1 9,1-1-9,-5 1 1,3-1-1,-4-5-1,2-1 0,2-1-1,-2 0-1,1-1-1,1-1-2,0-2 3,0-2-1,1 0-1,0-1-1,2 1 2,0-2 1,1 3 3,1-1-5,-1 0-2,3-1-6,3 3-7,-8-2-19,5 1-16,3 1-22,0 0-35,-6-7-22,6 7-33,0 0-26,-1-2-171,1 2-400,0 0 176</inkml:trace>
  <inkml:trace contextRef="#ctx0" brushRef="#br0" timeOffset="1564.6777">3990 5617 109,'1'-13'175,"2"1"-9,0-4-5,-2 1-6,2 3 3,-3 0-8,0-1-4,2 3-9,-2-1-4,-2 1-2,2 1-8,-3 0-8,1 1-2,-1 4-7,-2 0-16,1 2-9,-2 2-5,-2 1-11,-6 5-3,3 4-10,-5 6-3,-3 0-5,3 3-7,5 3-4,-5-3-2,4 3-4,2-1-4,1-4-3,2-1-1,3-2-4,-2-1-1,5-1-2,-2-2-3,3-2 2,0 0-4,2-3-3,-1 0 4,3 2-2,0-3 3,1 0 0,0-3 0,5-1 0,-1-3-1,1 1 2,2-5-5,2-2 2,-1-1 2,4-6 0,-2-1-1,-3 2 9,-1 4-8,0 0 1,-3 4 3,-2-1-1,-3 4 2,3-1 1,-3 1 6,-1 0-12,1 4 0,-3 0-3,0 0 2,0 0 1,7 8-4,-5-1 5,-1 4-4,0-1 4,2 3-6,0-1 0,1 2 2,0 2-4,-1-5 4,3-1-4,-2 2 1,1-4 2,3 1-2,-1-3 1,0 1-1,-3-3 3,5 0-3,-2-3 1,1-1 5,2 0-2,-3-3 3,1 1-3,-1-3 3,2 0-1,-2-1-4,-2 0 1,1-1-1,0-1-6,0 3 0,-2-2-8,0 2-9,-1 0-14,1 1-11,-3 0-23,2 1-31,-3 3-27,3-3-29,-3 3-15,0 0-24,0 0-9,0 0-160,0 0-392,0 0 174</inkml:trace>
  <inkml:trace contextRef="#ctx0" brushRef="#br0" timeOffset="2292.3736">3910 6096 7,'4'-8'167,"-3"-1"-4,2 0-10,-1-3-7,-1 2-6,0-2-11,2 0 2,-3-1-9,0 4-8,0-3 5,-3 0-1,2 3 1,-2 0-11,0 0-4,0 4-9,-1 0-6,0 0-10,0 1-8,-2 4-6,-4 0-3,3 2-12,-3 3-3,2 0-10,-5 3 2,3 1-10,-4 1 2,7-1-6,2 1-2,-1 4-1,-4-1-3,3-4-3,4 1-3,0-3 1,2 0-6,0 0 2,-1 0-3,4-1-1,-2 0 0,1-3-1,2 0-2,1 2 6,-2-3-3,-2-2 5,12 4-4,-5-6-3,3-1 1,-2-3 1,5 1 1,-2-2-2,2-3 3,1 0-7,-4 1 1,3 1 1,-3-1-1,0 2-2,-2 1-3,-1 4 0,-3 0 0,0 2 0,-4 0 1,0 0-1,13 4 5,-10 4-1,0-3 0,-2 4 4,2-1 2,-2 4 0,2 0-4,-1-1-1,-1 0 1,3-2 0,-2 0-4,0-3 2,3 3-1,0-2 2,1-2 4,1 3 3,-1-6 6,2-1-3,-1-1 5,4 0-2,-1-2 4,-3 1-1,3-2-4,0-1 2,-3 3-1,0-3-2,-1 3-2,-2-1 0,0-1-4,0 1-3,-4 2 2,9-2-2,-9 2 2,4-2-6,-4 2 0,0 0-3,0 0 0,0 0-5,0 0-9,7 0-7,-7 0-12,0 0-12,0 0-13,0 0-25,0 0-19,0 0-27,0 0-23,0 0-32,0 0-174,0 0-389,0 0 173</inkml:trace>
  <inkml:trace contextRef="#ctx0" brushRef="#br0" timeOffset="3695.3463">7625 5669 50,'-1'-13'196,"-1"1"-2,1 0-4,0 1-8,-1-1-4,1 6-6,1-1-14,-2 2-15,1 2-16,1-1-8,0 4-5,0 0-13,0 0-2,0 19-7,3-5-7,-3 4-7,3 1-5,-1 1-6,1 8-3,0-4-5,-1-5-4,2-1-1,-3 1-9,5-5-4,-5-1-2,2-3-2,0-4-5,0 1 4,-2-1 12,2-3 13,-1-2 7,4 0 6,3-3 2,-1-3-3,8-11 3,5-3 6,0-5-23,7-11 0,6-4-5,-4-1-8,4-2 1,-2 2-4,2 0-11,-1 3 2,-6 3-5,-4 11-3,-3 1-5,5 1-4,-6 3 12,-2 2-18,-3 3-5,-4 5 6,-1-1 1,-5 4-9,0 4 4,0-4 12,1 0-20,-3 1 5,3 4-8,-5 0-10,3-3 6,-3 3-17,0 0-8,2 0-8,-2 0-11,0 0-15,-5 8-15,2-2-20,-1-1-14,-2 5-19,-1-3-15,0 9-21,-6-2-17,5 2-23,-6 4-8,-2 2-184,-2-1-436,-2 1 193</inkml:trace>
  <inkml:trace contextRef="#ctx0" brushRef="#br0" timeOffset="4159.4729">7569 5799 124,'-3'-10'186,"2"0"-4,0 2-6,-1 1-2,0 2-6,2 0-11,-1 1-15,1 4-14,-1-5-11,1 5-13,0 0-6,0 0-13,0 0-6,0 22-4,0-10-7,0 3-7,0 2-1,1 0-8,0 4-5,-1-5-1,3 1-5,-2-4-1,1-1-2,1-2 0,-2-1-3,1-1-4,2 0 1,-3-4 5,2 2 7,0-2 5,1 0 11,0-4 5,2-1 1,5-3 2,2-4 1,1 0-3,6-9 0,0 0-5,2-6-5,9-7-2,0-2-7,3-4-1,-2 0-6,1 0-7,2-5 1,0 4-4,0-4-3,-2 2-3,-2 6-1,1 1-4,-1 2-1,-7 7-4,-4 1-3,-1 3 3,-3 2-6,-3 7 3,-3-1-5,-2 5 1,-2-1 4,-2 2-1,0 2-1,-1 1-7,1-1 6,-3 1 0,2-2-8,-3 4-3,3-1-12,-3 1-11,0 0-3,0 0-13,0 0-11,0 0-8,-7 10-16,0-4-18,-1 5-21,-2 4-6,-7 1-7,3 5-25,-6 0-15,3 0-16,0 2-13,-4 3-16,-7 10-140,-2-1-382,2-3 170</inkml:trace>
  <inkml:trace contextRef="#ctx0" brushRef="#br0" timeOffset="4548.0356">7609 5770 126,'-1'-13'159,"1"-3"-3,1 3 7,-1 2-1,2-2-5,-2 1-3,3 3-16,-3 3-15,1 2-14,1 0-10,-2 1-6,0 3 2,0 0 1,0 0-3,5 19-4,-5-7-7,2 5-3,-2 2-6,0 1-1,1-1-8,1 1-2,-1-1-6,1 2-3,-2-4-5,0-1 0,2-5-3,0 1 0,-1-5 0,2 1 9,-2-3 5,2 0 5,3-3 6,1 0 3,3-4 0,4-3-4,7-6-10,1-5-3,4-3-8,9-8-1,2-7-9,1 1-2,1-4-2,16-14-8,-19 17 0,3 3-6,0-2-2,-1-2-4,0 9 3,-1-1 0,-5 3-8,-8 7-3,-3 3 6,-4 1-5,-3 4-1,-5 2 1,-2 2 2,0 1-8,-2 1 4,1-1-3,-3 3-4,0-2 0,-3 3-4,3-4-6,-3 4-9,1-2-12,-1 2-28,0 0-29,0 0-43,0 0-47,-10 12-49,3-6-51,0 1-174,-3 2-490,1-1 217</inkml:trace>
  <inkml:trace contextRef="#ctx0" brushRef="#br0" timeOffset="6644.2855">4825 4635 146,'0'-3'222,"0"3"-14,0-4-12,0 4-17,0-4-9,0 4-10,0 0-15,0 0-10,0 0-13,0-5-7,0 5-11,0 0-10,0 0-4,0 0-10,0 0-2,0 0-2,0 0-5,0 0-5,0 0 2,0 0-7,0 0-1,0 0-3,0 0-1,0 0 1,0 0-4,0 0 3,0 0 1,0 0-4,0 0-1,0 0 4,0 0-6,0 0 0,0 0 2,0 0-2,0 0 3,0 0-2,0 0-3,0 0 3,0 0-5,0 0-7,0 0-2,0 0-7,0 0 1,0 0 0,0 0-4,0 0-4,0 0 3,-10 6 0,10-6-5,0 0-3,0 0 5,0 0 15,0 0-13,0 0 2,0 0 6,-3 3-7,3-3 6,0 0-6,0 0-1,0 0 2,0 0-3,0 0-3,0 0 4,-2 2-1,2-2-6,0 0-1,0 0 10,0 0-19,0 0-3,0 0-7,0 0 8,0 0 3,19-2 2,-9 2-2,4 0-6,1 0 3,11 0-5,1-3 14,1 2-10,2 0-10,9-2 10,2 0-6,-2 2 3,2-2-2,0 1 6,1 0-4,-2 0-2,-1 1 11,-1 2-13,-10-1 5,-2 0-15,1 0-11,-4-1 0,0-4-4,-3 6-3,-5-1-1,-5 1-1,0-2 2,-6 1 0,3 1 2,-1-2 2,-2 2 3,-4-1-1,6-1 5,-6 1-10,4-1-2,-4 1-18,3-2-19,-3 2-18,0-6-14,0 6-14,0 0-15,-6-7-12,5 5-13,-3-2-5,2 1-3,-2-2 16,0 0 9,-2-1 8,-1 0 17,3 1 7,-2-2 9,-4 0 11,3 1 19,-1-1 10,1 2 19,-2 0 17,2 3 20,0-2 12,-1 2 18,2-1 10,3 1 2,-1 1 5,0-1-1,4 2 0,-6-2-4,4-1 2,2 3-9,0 0-2,0 0-3,0 0-2,0 0-2,0 0 3,10 15 3,-4-9 3,3-1-1,2 7 2,-2 3 1,3-4-1,-1 0 0,5 6-2,-5-5-2,-1 1-6,-3-3 3,1 3-4,1 0-1,-6-1 2,2-3-3,-2 3-1,0-4 3,0 3-5,-3-3 4,0 2-2,-3 0-2,0-1-3,-1 2-2,-6 1-1,3-3-1,-3 3-5,-1-2-15,-2 2-29,-1 0-44,-4 2-47,1 1-50,-3-1-48,-2 2-177,1 0-436,-2-1 193</inkml:trace>
  <inkml:trace contextRef="#ctx0" brushRef="#br0" timeOffset="7694.3451">4722 5302 82,'-5'-2'171,"2"0"-19,3 2 3,0 0-9,-7-1-10,7 1-10,0 0-1,0 0-13,-6-1-4,6 1-4,0 0 0,0 0-3,0 0-6,0 0-2,0 0-5,0 0-4,0 0-5,0 0-4,0 0-4,0 0-2,0 0-6,-4-1-1,4 1-3,0 0-3,0 0-2,0 0-3,0 0-3,0 0-2,0 0 1,0 0-2,0 0-1,0 0-6,0 0 3,0 0-4,0 0-9,0 0 3,0 0-2,0 0 1,0 0-5,15-2 7,-5 1 3,3 0-4,1-2-1,9 1 0,-1 0-3,5-3 2,1 2-4,9-3-2,3 3-2,1-1 1,-1-2-3,2 3-7,-1 1 5,5-3 0,-2 0 5,0 3-11,-1-2-2,-3-1-2,-1 2 3,-9 0-2,-1 1-2,0-1 1,-4 2-5,0 0 6,-2-1-1,-8-1-1,1 3 2,-3-2-9,-5 0 3,-1 0 1,-1 1 11,-1 1-10,-2-2-2,-3 2 4,6 0-8,-6 0 4,4-1-8,-4 1 5,0 0-6,0 0-16,0 0-13,0 0-16,0 0-31,0 0-30,0 0-14,0 0-25,0 0-13,-17-2 2,10 0-4,-3 1 2,0-1 5,-2 0 16,-1-3 14,-4 1 6,4 4 15,-1-3 19,-3-3 11,3 0 17,-1 3 14,1 0 25,-2-2 14,4 0 19,-1 1 15,0-3 14,5 2 9,-1 2 14,2 1 11,3-2 4,-1 3 4,0-2-4,0 2 1,3-2-7,2 3-6,-3-3-3,3 3-11,0 0-1,-3-2-2,3 2-2,0 0-2,10-2 4,-2 2-2,1 2 1,1-2-1,3 2-1,1 1 2,-3 0-5,3 1 0,-1 1-5,1 0 0,-6-1-1,5 4-1,-2 1-1,-1-1-4,-3 1 2,0 0-5,-1 2-1,-2-4 2,0 3-5,-3 0-2,1 0 1,-4-1-3,2 3 1,-2 1-2,-1-4-3,-2 3 1,-4 0-5,1-2-1,-4 0-3,1 4-10,-2-4-13,0-1-17,-2 2-27,-2 3-27,-1-1-19,0-4-33,-2 2-25,5-3-24,-1-1-34,-2 5-152,2-3-404,-2 2 179</inkml:trace>
  <inkml:trace contextRef="#ctx0" brushRef="#br0" timeOffset="8480.4194">4739 5759 24,'-3'-2'196,"3"2"-2,-4-4-8,4 4-7,-4-3-11,4 3-10,0 0-8,-1-4-15,1 4-7,0 0-7,0 0-11,0 0-8,0 0-8,0 0-7,5-5-2,4 5-7,5-3-2,7 1-3,4-2-4,17-2-2,-1 4-5,7-3 0,-1 0-1,23 0-6,-21 3 3,18-2-5,-21 0-4,2 3-1,-2 3-9,-2-3-1,0 1 0,-2-1-6,1 0-5,-6 1 1,3-2-2,-14 4-3,1-2-1,-3-2-7,0 2 3,-7-3 0,-3 2-7,-3 1 2,-2-1 2,-2-1-4,0 1 2,-5-3-1,4 2-3,-4-2-10,1 0-9,-2 1-13,-1-3-19,-1-1-19,-2-1-10,1 0-14,-5-4-10,0 3 2,3-1-1,-7-2 6,1 0 10,-3 0 6,1 1 9,2 1-1,-3-1 4,-1 2 4,1 0 13,2 1 3,0 0 4,1 3 14,4 1 8,-5-2 11,5 2 9,1 1 6,2 1 2,-1 2-2,4 0-6,-4-5 1,4 5 5,0 0-6,0 0 11,0 0 8,11 11 2,-4-2 5,4 0 5,2 3 2,-1-1 0,2 3 0,-4-5-2,3 7 5,-2 5-6,-4-7-2,-1-2-2,-2-2-1,-1 5-3,0-4 5,-2 2-13,-2-2 3,-1 3-4,-2-3 0,1-1-2,-4 2-2,-4 0-1,0 0-6,-2-1-2,2 1-9,-3-1-23,2 0-28,-6 0-25,-1 4-38,0-6-44,-2 1-35,1-1-176,-1-2-403,-1 4 178</inkml:trace>
  <inkml:trace contextRef="#ctx0" brushRef="#br0" timeOffset="9144.5831">4890 6138 154,'0'0'175,"-6"-2"-10,6 2-4,0 0-14,-5 0-6,5 0-6,0 0-9,-6-3-7,6 3-7,0 0-5,0 0-5,-3-1-3,3 1-6,0 0-7,0 0-6,0 0-4,0 0-12,0 0-2,0 0 2,0 0 1,20 5 2,-7-4-1,2 1-1,5-2-1,4 0-5,5-2 2,0 1-1,14-3 3,-1-1-4,1 2 2,2 0-4,-2-3-2,1 4-4,-2-3 1,1 1-12,0 0-1,0 2-8,-4-4 2,0 4-2,-2-7-5,-6 6 0,-1 1-4,-2-4 0,0 6-1,-3-4-8,0 1 2,-2-1-2,-10 2 2,1 1-1,-6-1-6,0 1 5,-2 1 1,0-4 5,-2 4-14,-2-5 0,1 1-12,-3-1-10,0-2-17,-3 2-12,-2-3-10,-2-1-13,0 1-6,-4-1-4,-2-3-3,2 4-2,-4-1 1,0 0 11,2 1 5,-7-4 4,6 6 6,1-3 1,-1 4 12,1-2 4,-2 2 6,2 0 9,3 1 4,0-1 8,2 3 9,1 0 3,1-1 8,2 2 0,0-2 6,4 3-9,0 0 2,0 0 3,0 0 6,1 11 13,2-2 9,4-1 0,4 4 3,-1 0 2,0 0 5,1 1 4,-1 1 5,0 1 2,1-1-2,-4-2 0,0 2-7,-1 1-3,-2-5 10,2-1-12,-3 0 0,-3 2 0,0 0-4,0-1 12,0-1-16,-3-1 2,-3 2-3,-1-2-9,2 1 0,-1-2-7,-2 0 5,-1-2-8,2 5-6,-1-5-18,-1-2-29,3 3-32,-2-1-45,1-2-41,1-1-59,1-2-49,5 0-202,0 0-502,0 0 223</inkml:trace>
  <inkml:trace contextRef="#ctx0" brushRef="#br0" timeOffset="10604.9345">3587 10790 51,'-11'-1'157,"-2"-2"-1,6 2 4,1 0-2,2-2-13,0 3-12,4 0-18,0 0 1,0 0 5,0 0 7,21-3 6,0 3 3,-1-2-7,8-1-6,13 6-11,4-5-7,1 1-2,24 4 0,4-3-1,1 2-8,1-2-5,1 3-2,2-1-1,9-4 1,0 0 5,5 2-1,2 2-4,0 1-2,3 3-9,-4-6-3,2 0-2,1 3-14,3-2-6,-4 2 0,2-3-9,0-4 2,-1 4-2,-4 0-9,-1-3 2,-3-1-4,-1 3-5,-4 1 0,-8-1-3,-7-2-7,-21-2-2,0 1 0,-3 3-3,-2-3-3,-3-1-15,-14-1-7,-4 1-1,-1 1-11,-7 0-3,-4 0-7,-3 0-11,-1 2-9,-3-1-13,-2 2-22,-1 1-21,-11-9-16,-2 4-16,-4 4-8,-8 0-18,-5 0-23,-14-1-14,-2 0-19,-24 7-169,2 0-426,0 4 188</inkml:trace>
  <inkml:trace contextRef="#ctx0" brushRef="#br0" timeOffset="11608.7678">3542 10995 111,'-10'-3'220,"6"0"-16,0 3-13,2 0-19,-3-3-17,5 3-17,0 0-8,0 0-2,0 0 8,16-4-7,-3 4-1,4-1-8,10 1 1,1 0-4,14 0-6,2-2 2,4 5-6,22 1-1,0-1 12,-3-3-14,5 7-6,-2-4-9,6 1 1,-3-1 2,6 5-1,-1 0 5,6 0-15,2 1 7,-1-1 2,6 2-4,-5-5-4,4 1 4,-1 1-9,4-2-17,-6 1 19,1 1-24,-1-4-12,-4 1 6,-1-3 0,-3 3-12,-2-2 4,-2-2-9,-2 0 0,-5 0 0,-18 3-2,-2-3-3,3-3-6,-2 6 2,-2-6-3,-5 3-7,-11 0 1,10 0 2,-14-2 1,0 0-5,-2 1-6,-4-1 12,-3-2 7,-7 1 10,0 3 4,-3 0 16,0-3 11,-5 3 4,3 0 7,-6 0-3,7-1-9,-7 1-12,5 0 2,-5 0-3,0 0-6,3-1-5,-3 1-5,0 0-5,0 0-3,0 0-5,0 0 0,0 0-3,0 0-1,0 0-3,4 2 0,-4-2-5,0 0-1,0 0-1,0 0-7,0 0 3,0 0-1,0 0 3,0 0-4,0 0 1,0 0 0,0 0-1,0 0 0,3 3 1,-3-3-3,0 0 1,0 0-1,0 0 2,0 0-3,0 0 2,0 0 2,0 0 0,0 0-3,0 0 2,0 0-1,0 0 0,0 0 2,0 0 1,0 0-7,0 0 5,0 0-5,0 0 4,0 0-5,0 0 6,0 0 0,0 0-2,0 0-2,0 0 2,0 0-2,0 0 1,0 0-1,0 0-3,0 0 3,0 0-2,0 0 3,0 0-3,0 0 1,0 0 3,0 0-5,0 0-2,0 0 8,0 0-3,0 0 1,0 0 1,0 0 0,0 0-4,0 0 4,0 0 1,0 0-5,0 0 5,0 0 0,0 0-2,0 0 2,0 0-2,0 0 3,0 0-3,0 0-3,0 0 2,0 0-8,0 0 8,0 0 1,0 0 2,0 0-2,0 0 2,0 0-4,0 0 2,0 0 0,0 0-2,0 0-1,0 0 3,0 0-2,0 0 4,0 0-5,0 0-2,0 0 4,0 0-1,0 0 0,0 0-3,0 0-3,0 0-6,0 0 6,0 0 0,0 0 8,0 0-6,0 0-1,0 0 3,0 0-2,0 0-2,0 0 6,0 0-1,0 0 1,0 0-2,3 3-3,-3-3 5,0 0-2,0 0-2,0 0 6,0 0-3,0 0 2,0 0 1,0 0-3,0 0 5,0 0-7,0 0 2,0 0 3,0 0-1,0 0-1,0 0 0,0 0-6,0 0 6,0 0 0,0 0 2,0 0-2,0 0-2,0 0-9,0 0-2,0 0-10,0 0-17,0 0-22,0 0-33,6-3-41,-6 3-27,4-3-38,-4 3-45,3-1-52,0-3-71,2-1-286,2-2-711,6-4 315</inkml:trace>
  <inkml:trace contextRef="#ctx0" brushRef="#br0" timeOffset="14602.4435">12776 2684 61,'-3'-7'128,"2"5"-1,0-4-11,1 6-6,-5-5-19,5 5-6,0 0-6,-10 4-6,6 3-11,-6 3-5,1 3-6,-3 10-4,-2-2 0,-1 4-3,4 1-4,-2 3-1,3-4-1,0-1-4,3 5-1,1-4 2,2 3 1,1-10-6,3 0 4,0-3-6,3 2-1,0-5 2,4 2-3,-3-6 5,2 4 7,-2-4-4,4-3 8,-2 2 2,1-5 8,3 0-2,-1-4 6,3 0-11,2-8 0,0 2-3,3-11 9,2 3-1,-4-3-3,2 0-1,-1-5-6,0 1 4,-3-6-9,1 1 3,-4 2-3,1 2 7,-5-1-5,0 6-1,-4-5 1,3 8 8,-5-1 1,1 7-8,-2-2 2,1-1-5,-5 3 2,3 1-9,-3-1 0,3 1-4,-3 4-2,-1-4-8,1 3 7,-2-1-8,4 5-1,0 0-4,-2 1-3,3-4 0,-2 5-5,1-2 2,3 2 1,-7-2-7,7 2 3,0 0 1,-7-2-2,7 2 2,0 0-2,-4 0 2,4 0-4,-6 4 8,6-4-3,-2 2-2,2-2 2,-5 3 6,1-3-7,1 3 0,-1-2 4,4-1-5,-3 5 2,0-2-2,3-3 1,-7 2-1,7 1-1,0-3 1,0 0 2,-6 0 0,6 0-2,0 0 1,0 0 0,-4 3-2,4-3 1,0 0-2,0 0-4,0 0-21,0 0-14,0 0-22,0 0-23,0 0-35,0 0-24,0 5-41,0-5-19,0 0-153,0 0-390,4 6 173</inkml:trace>
  <inkml:trace contextRef="#ctx0" brushRef="#br0" timeOffset="15012.1963">12914 2735 91,'0'0'156,"2"-5"-13,-2 5-10,3-5-11,-3 5-12,0 0-12,0 0-9,0 0 17,0 20-6,-2 5-9,-4 9 1,0 10 2,-4 5-2,-2 4 7,-5-1-14,3 3 1,-1-4 2,2 0-1,-1-5-2,4 0-1,0-16-7,-1 2 0,3-3 1,1-1-1,2-6-5,-2-5 0,2-1-1,2-8-11,0 2 6,2-4-1,-1 0 23,1-2 4,-1 0 12,2-4 12,3 5-2,-3-5 18,0 0-7,0 0-17,12-12-10,-3-1-13,1-3-11,5-3 0,1-5-14,0 1-4,-1-3-5,2 3-3,0 0-9,-6 4-16,2 0-12,-3 5-15,1-2-18,-5 7-32,-1-1-29,2 2-43,-4 2-42,1 2-46,2 1-49,-2-1-25,-1 2-233,-3 2-563,7-2 249</inkml:trace>
  <inkml:trace contextRef="#ctx0" brushRef="#br0" timeOffset="15303.1326">13137 3237 141,'1'2'256,"-1"2"-20,0-4-25,-4 8-16,0 1-11,-5 3-10,2 5-11,-4 3-13,0 3-13,2 0-11,-1 1-10,1 0-12,4-6-14,4 0-7,-1-1-8,2 0-4,3-2-2,2-4 0,2-1 3,3 1 7,4-5-4,1-3 4,2-1-2,4-3 5,2-3 3,-2-6-1,-1 1-1,1-4-6,-2 1-1,0-6-2,-2-1-4,-6-1-3,0-2-7,-5 3-1,1 2 4,-2-1-2,-5 2-14,0 3-4,-2-2-18,-4 2 5,-1 2-23,0 5-10,-2-2-18,0 1-29,-3 5-37,2 2-33,3 0-38,-2 2-40,0-2-55,3 3-51,1 2-185,1-1-529,4-4 234</inkml:trace>
  <inkml:trace contextRef="#ctx0" brushRef="#br0" timeOffset="15674.2719">13368 3021 142,'-2'-2'231,"0"-2"-7,2 4-9,-2-6-14,2 0-9,2-3-19,-1-1-14,2-1-13,2-4-15,4-5-5,2-1-18,3-2-9,3 3-8,1 0-8,5 2-7,-1 2-11,1 0-5,2 1-9,3 1-1,-2 5-8,4 0 1,-2 2-8,12 0 1,-10 5 0,13 3-1,-6 2-2,3 2-5,-2 2-3,-2 3 1,-6-2-1,-2 1-5,0 3 2,1-4-7,-5 3 4,0-3-6,-2 3-1,-6-6-2,-4 0 0,-2-1-1,-1-3-1,-2 3 3,0-2-6,-3 2-3,-1-4-9,-1 3-7,-2-3-20,0 0-20,0 0-38,0 0-28,0 0-41,0 0-28,-3-13-25,2 8-163,-3 0-407,3-3 180</inkml:trace>
  <inkml:trace contextRef="#ctx0" brushRef="#br0" timeOffset="15864.4407">14143 2716 90,'-2'-6'137,"2"0"10,0 0 7,0 2-2,0-1-10,0 2-16,0 3-10,3-5-12,-3 5-6,8 1-8,-1 3-7,8 2-5,-5 0-4,6 3-10,-2 3-2,3 4-1,-4-1-7,-5 1-3,2 4-4,-3-2-4,0-2-3,-2 0-7,-3 1-1,-2 0-5,-4-2 0,1-3-4,-1 1-3,-3 1-12,0 0-5,1-4-17,-1 0-24,1-3-38,0 1-45,-1-1-49,2 0-125,1-5-319,1 1 141</inkml:trace>
  <inkml:trace contextRef="#ctx0" brushRef="#br0" timeOffset="16377.1276">14806 2771 159,'0'-13'209,"1"-4"-15,-2 8-16,-2-3-19,0 2-15,-3 1-16,-2 5-10,-2 1-14,-4 3-12,0 5-11,-6 6-4,-1 0-14,4 3-2,1 1-9,0 4 0,5-6-14,2 3 6,2-1-12,2 2 1,2-5-7,3 5 4,0-7-10,3-2 2,-2 2-1,6-3 3,-1-1 2,2-1 2,1-5 3,3-2 3,2-2 3,-1-3 3,1 0 4,0-4-4,0 1 1,2-6 2,-1-1 4,-3 6 13,0-4 15,-2 2-1,0 2 8,-3 1 1,-1 6-3,-4-3-1,4 2-8,-4 3-11,1 1-16,-3 1 5,0 0-2,6 15 9,-6-5-2,-1 18 3,-1-3-3,-3 5 0,-1-2 6,-2 18-11,-1-17-8,5 5 9,-3-3 7,3-1-7,-1-1-2,1-11 2,2 0 4,0-4-26,0-4 9,1-1 8,0 0-16,1-1 30,0-4 1,1 2 26,-1-6 3,5 4 7,-5-4 4,8-2 0,2-2-6,4-4-10,6-6-6,-1-1-9,1-4-3,1 0-7,-4 0-10,4 3 2,-5 2-15,-3 2-4,-1 0-2,-1-2-6,1 4-21,-6 0-18,4 3-26,-5 0-34,1 2-53,-2 2-46,1-1-39,1 4-29,5 2-23,-11-2-47,17 2-33,-3 3-273,-1 2-669,-2-2 296</inkml:trace>
  <inkml:trace contextRef="#ctx0" brushRef="#br0" timeOffset="16536.4104">15231 3052 44,'3'3'212,"1"0"-12,-4-3-12,0 9 5,0-2 29,-7 6 17,3 4 5,-3-1 3,-3 8-11,0 0-16,0 2 1,2-1-27,1 0-16,3-3 4,0 1-27,-4 1-26,4-6-9,1-1-8,-1-2-13,3 0-13,-2-4-40,1-1-32,1 0-54,1-1-59,0 0-58,-1-3-73,1-1-61,-1-1-203,1-4-536,0 0 238</inkml:trace>
  <inkml:trace contextRef="#ctx0" brushRef="#br0" timeOffset="17249.1845">15612 2965 16,'-2'-6'310,"0"1"-14,1-1-26,1-3-24,3 0-27,1-1-24,5-5-16,5-3-18,1-3-14,2 3-18,5 0-11,4 1-16,7-7-4,3 9-19,-7 5-3,8-4-11,4 6-6,0 3-10,1 3 2,1 2-8,0 3-7,-3 4-6,-2 1 0,1 6-7,-12-5 1,1 4-3,-4 1-9,0-3-6,-3 2-6,0 2-7,-8-4-9,-2-1-5,1-2-7,0 3-3,-6-5-5,2 0-4,-5-2 2,3-2 4,-2 3 7,-1-3 2,0 0 5,-3-2 3,0 0 1,0 0 0,0 0 6,0 0-2,0-10 1,0 10-2,-3-11 7,0 6 3,0-2 3,2-1 3,-1 0 11,-2 1 5,1-2 6,-1 1 5,4 2 6,-3-1 9,3 2 6,-1 0-6,1 0-6,-2 3-6,2 2-8,3-5 0,-3 5-4,9 2-4,-2 1-2,0 4-2,1 0-1,2 3 1,0-1-4,-2 6 2,-2-5-1,1 4-3,-3 3 4,-1 2-2,-3-1-3,-1-2-1,-2 0 1,0 0-3,-4 1 0,-1 0-3,1-4-9,-2 0-11,1-1-15,1-2-24,-2-3-20,2 0-25,3 1-30,-2-3-38,3 0-36,-1 0-29,2-1-125,2-4-391,0 0 174</inkml:trace>
  <inkml:trace contextRef="#ctx0" brushRef="#br0" timeOffset="17800.522">16748 2881 188,'5'-15'245,"-4"-2"-9,2 7-13,-3-2-20,0 0-14,-2 3-21,1 3-13,-2-2-16,3 4-13,-4 0-18,-2 4-9,1-2-13,-2 4-5,-4 0-13,-1 4-3,-1 5-11,2-1-3,1 0-6,0 1-9,5-3-8,0 1-4,1-1-3,0-2-1,1 2-4,3 0 1,0-2-6,0-1 2,0 1-4,1-2-2,1 1 4,-2-5 1,4 7 1,-2-7-1,3 0 0,0 3 1,0-6 2,2-2 1,0 1 1,3-2-8,0-2 6,-3 1 3,4-4 0,-1 0-2,0 1 3,-3 2 3,0 0 4,0 2 3,0-1 3,-3 2-4,0 0-5,-2 2-2,2 1-6,-4 2-5,2-2-6,-2 2 1,0 0-1,3 8 2,-3 1 0,0 3 5,-3 6-4,1 0 6,1 11 2,-3 0 9,-2 0-1,0 2 2,-1-2-2,3 1 8,-3-3 5,1 1 3,2-1 3,0-10-3,1 1-4,2-2 3,-2-4-3,0-2-3,3-2-6,0-2-13,0 1 30,-2-3 7,2-4 29,0 10 1,0-10 18,2 4 4,-2-4-3,0 0-9,0 0-8,21-16-14,-9 7-1,0-3-14,4-6-4,1-1-1,-2 2-6,3-3-8,-1-1-7,0-1 0,-3 1-5,1 1-13,-2 1-2,-3 6-10,0 0-5,-4 5-22,-2 1 1,3 0-27,-3 2-30,-1 2-33,1-2-45,-4 5-25,7 0-20,-7 0-24,5 6-33,0-2-44,-5 1-217,3 0-570,-3 4 252</inkml:trace>
  <inkml:trace contextRef="#ctx0" brushRef="#br0" timeOffset="18173.3501">17057 3123 243,'0'-5'266,"0"5"0,1-8-8,-1 8-7,2-2-14,-2 2-21,1-5-20,-1 5-20,3-4-22,-3 4-11,9 0-20,-3 0-15,4 4-10,-1-3-12,-1 3-13,1-2-2,-3 6-6,2-1-4,-3 0-7,-2 3-9,1 0-3,-4 0-3,2 1 2,-6 0-8,1 0-3,-2-1 2,-2 1-10,0 1 9,0-3-5,1-2 2,1 2-7,0-6 0,4 1-7,-3 3 2,1-3-4,3 0 2,0-4-3,3 9 6,2-6 0,5 2-5,1-3 3,3 1-3,7 1-3,-2 0-1,4 0 4,-2-3-6,-1 2 0,-5-1-1,-1-1 3,1-1-8,-6 0 6,0 1-1,-1 1-4,-8-2 6,10 0-6,-5-2-7,-1 4-7,-4-2-8,6 0-8,-6 0-15,0 0-13,6-2-17,-6 2-13,0 0-17,0 0-18,0 0-34,0 0-27,0 0-25,0 0-41,0 0-155,0 0-435,-24-1 192</inkml:trace>
  <inkml:trace contextRef="#ctx0" brushRef="#br0" timeOffset="24406.9257">11209 8890 11,'-6'-32'205,"3"2"-23,1-1-26,4-1-5,5 2-19,0-1-10,3 1-12,4 3-12,4 0-12,4 3-12,9-5-3,4 4-5,3 4-4,2 3 0,7 6-10,1 2-2,24 2 0,-3 10-8,-20 5 1,22 8 7,-4 3-5,-20 4-2,18 18-3,-5 5-1,-20-8-2,13 25-10,-16-20-3,8 19 4,-14-14-7,-5-4-1,-3-1 1,2 1-2,-8-1-6,-3-12 4,-5-2-7,-1-1 1,-2-3-4,-5-5-3,0 1-5,-1-3-8,-2-9-2,-1 5-8,0-2-7,-2-2-22,0-4-11,1 0-18,-1-2-28,0-2-28,5-1-33,-7-4-109,4-1-297,2-3 132</inkml:trace>
  <inkml:trace contextRef="#ctx0" brushRef="#br0" timeOffset="24707.7844">12371 8831 23,'0'-6'188,"0"1"-12,1-1-14,-1 3-15,1-1-18,1 1-11,-2 3-5,0 0-3,8 14-5,-2-1-11,1 1 2,0 3-3,3 7-9,-2 0-6,2 1-7,-3 1-6,2-1-3,-1 3-3,-4-3-6,2 1-6,-5 2 1,2-5-2,-3-3 0,0-1-4,-3 1-5,1-3 1,-3 0 4,1 2-4,-3-4-3,1-5 6,2 1 2,-3-1 3,-3-2 3,2-2-1,-3 3-2,-3-3 9,-3-2-13,1-1 3,-1 2-2,-4-1-1,-1 1-6,-1-5 0,0 2-7,3-2-4,-2 5 1,0-5-3,-1 3-6,2-1 2,8 1-5,-1-1-15,4-1-22,1 1-34,4 0-45,-3 0-52,5-2-40,3 0-40,-4 2-168,4-2-434,0 0 193</inkml:trace>
  <inkml:trace contextRef="#ctx0" brushRef="#br0" timeOffset="26387.146">15442 9494 90,'10'-22'138,"-2"-3"-9,2-4-7,2 0-1,6-14-13,-1 1-16,0-3-2,4 1 1,0-4-11,2 1-3,2-2-4,3 0-4,8-22-10,-7 21-5,12-16-9,-8 21 3,12-18-4,-6 26-6,16-13-3,-16 21-5,5 0-1,18-7-1,-17 16-6,0 2-2,3 5 0,-3-1-2,-1 1 5,-1 8-1,1-5-1,-2 8 0,0 2 5,-5 2-6,-10 1-3,4 0 3,-3-2-7,1 4 3,-1 0-3,-2 2-2,1-2 5,-5 2-4,-2 1-4,-5-6-6,0 2 4,-5 1 4,-2-2-7,-1 1 1,0-3-5,-2 2 11,-1-2-5,-2 0 4,4 1 4,-6-2 1,4 1 4,-4-1 5,3 1-14,-3-1 8,0 0-3,3 1-5,-3-1 0,0 0 1,0 0-10,0 0-15,0 0-15,0 0-10,0 0-12,-10-12-12,7 6-8,-1-1-2,0-3 2,-3-7-2,0 4 9,-2-1 0,2-1 12,-3-2 2,-1 3 6,1 0 12,1 0-4,-3-1 11,2 1 4,-1 2 2,1 0 17,0 0 4,-1 1 2,1 0 2,0-1 6,0 2 11,2 3 2,1 0 5,1 0-1,0 1 3,1 3 0,2 0 1,-1-2 2,1 3-7,0-1-1,3 3-3,-4-2-2,4 2-4,0 0-5,0 0-2,-3-1 3,3 1-10,0 0 8,6 8-1,-3-2 2,1-3 7,2 4 6,1 1 0,1-1 3,3 1 3,2 1 2,1 2 1,3 1-2,4-3-1,-3 0 6,2 3-1,0-3 0,0 0-1,-1 2-2,1-3 3,-6-2-2,3 2 0,-3-3 2,0 2-6,-1-2 2,0-2-4,-1 4 0,-5-4-2,-1-1-4,1 1-2,-3-1-3,0 0 3,-1 0-1,0-1-2,-3-1 0,4 4 0,-2-3 0,-1 5 0,-2-1 3,-3 6-1,-2 2 0,-4 4 7,-4 3 0,-1 2-4,-4 4 0,2 3-2,-11 6-5,1 1-1,2 0 1,1 3-2,-3-6-4,9-4 3,-2-3-2,3 3 3,-4-3-4,4 2 0,-1-1 0,1-2 0,2 1-3,-1-2 1,3 2-2,2-4-1,3-7 2,-2 0-2,4 0 4,-4 0-1,6-5-5,-2 0-1,2 0 1,2-4 2,-1-1 0,1 0-3,-1 0 4,1 0 0,0 0 6,1-2 7,-1-1 7,2-2 7,0 0-2,-1 5 7,1-5 4,0 0 1,0 0 3,-1 3-3,1-3 5,0 0 12,0 0-12,0 0-2,0 0 1,0 0 1,0 0-8,0 0 5,0 0-7,0 0 1,0 0-4,0 0 1,0 0-5,0 0 0,0 0-8,0 0 2,0 0-5,0 0 2,0 0-2,0 0-2,0 0-1,0 0-1,0 0-4,0 0 1,0 0-2,0 0 0,0 0 0,0 0-9,0 0 7,0 0-1,0 0-5,0 0-1,0 0 7,0 0-1,0 0-1,0 0 1,0 0-4,0 0 8,0 0-8,0 0-2,0 0-1,0 0-1,0 0 5,0 0-5,0 0 4,-5 0-2,5 0-6,0 0 9,0 0-5,0 0 2,0 0 3,0 0-3,0 0 8,0 0-8,0 0-2,0 0 5,0 0 0,0 0 3,0 0 6,0 0-4,0 0-6,0 0 5,0 0-2,0 0-3,0 0 0,0 0-5,0 0 1,0 0 3,0 0-4,0 0 2,0 0 1,0 0-2,-4 2 2,4-2 1,0 0-2,0 0 0,0 0-1,0 0 5,0 0-4,0 0 1,0 0 1,0 0-5,0 0 5,0 0-2,0 0 3,0 0-2,0 0-2,0 0 4,0 0-5,0 0 6,0 0 0,0 0-5,0 0 6,0 0-2,0 0-3,0 0-1,0 0 0,0 0 0,0 0 5,0 0-4,0 0 3,0 0-5,0 0 3,0 0-2,0 0-2,0 0 6,0 0-3,0 0 0,0 0-1,0 0 2,0 0-7,0 0 19,0 0-14,0 0 1,0 0-1,0 0 1,0 0-3,0 0 4,0 0 2,0 0-1,0 0 3,0 0-7,0 0-2,0 0 5,0 0 8,0 0-5,0 0 0,0 0-6,0 0 4,0 0 2,0 0-6,0 0 2,0 0 0,0 0 2,0 0 1,0 0-2,0 0 0,0 0-4,0 0 3,0 0 2,0 0-12,0 0-5,0 0-14,0 0-27,0 0-20,0 0-25,0 0-34,0 0-40,0 0-53,0 0-38,0 0-275,0-8-584,0 8 259</inkml:trace>
  <inkml:trace contextRef="#ctx0" brushRef="#br0" timeOffset="34620.5968">19701 4964 42,'0'-7'249,"1"1"-1,0 0-14,0 2-18,-1 1-17,0 3-20,0 0-23,0-6-11,0 6-20,0 0-9,0 0-7,2 13-11,1-3-10,1 2-4,-1 2-11,4 2-7,-3-6-2,-2 1-7,2 2-1,0-7 3,-1 5 8,1-7 6,1-3 14,8 0 5,0-2-3,11-6-4,0-4-4,13-14-7,-1-4-4,5-6-36,11-19 0,-14 14-4,13-17 2,-2-3-5,-2-7-6,-15 22-7,13-26-3,-14 24-3,0-1-1,13-17-10,-16 25-13,0 8-2,-11 11-11,-3 0-1,-4 10-10,-3 4-23,-1 2-12,-2-2-23,-4 4-8,4 4 9,-4-1 1,-4 14-11,1 1-25,-7 9-34,-4 5-32,0 2-33,-14 10-118,6 5-379,-7-1 168</inkml:trace>
  <inkml:trace contextRef="#ctx0" brushRef="#br0" timeOffset="35149.0463">19854 4821 25,'-3'-12'194,"-1"5"3,4 0-3,0 2-6,-1-1-19,-2 2-11,3 4-19,-2-5-18,1 4-11,1 1-13,0 0-6,-4 16-3,2-1-1,-2 11 3,-1 6-8,2-1-3,0 0 0,-3 1-1,2-1-3,1 1-2,2-3-8,-5-3-2,3-6-5,3-4 0,0 2-2,0-2-5,0-4-1,0-2 2,0-4 2,0 0 1,3-1 7,-3-2 2,0-3 1,6 7 14,-6-7 0,11-4 3,3-2-2,7-11-8,11-4 8,5-11-17,20-13 0,0-4-6,5-4-8,-4-3-9,1-7-11,3-1 1,-3-3-5,2-3-2,2 7-1,-9-7-1,-1 10 0,2-1-4,-7-2-1,2 4-2,-17 14 10,14-19-21,-15 20-6,-3 1 5,1 2-2,-6 3 5,-7 16-2,-3 3 5,-5 3 4,-1 3 2,-2 3 2,-1 0 2,1 4-11,-2-1 5,-2 3-4,1 0-3,-1 2 7,0-1-11,-1 1 4,-1 2-1,0 0 4,0-5-5,0 5-2,0 0-9,3-3-7,-3 3-8,0 0-7,0 0-2,0 0 6,0 0-7,0 0-3,1-3-5,-1 3 2,0 0-2,0 0 0,0 0 0,0 0-1,0 0 6,0 0-2,-4 15-1,4-13-12,-2 2-11,2-4-15,-1 5-12,0-1-9,0 3-19,1-5-15,1 4-15,-1 3-12,1-4-23,-1 3-20,1-1-28,-1 2-135,2 2-396,1-2 175</inkml:trace>
  <inkml:trace contextRef="#ctx0" brushRef="#br0" timeOffset="36034.8478">21481 5017 160,'1'-12'180,"-2"-1"-9,2 2-4,-2 5-3,1-1-13,1 1-15,-1 1-9,-1 2-17,1 3-10,-3-4-8,3 4-13,0 0-10,0 0-4,-10 11-6,7-1-8,-1 0-4,-1 6-2,2-6-6,0 3-3,0 1-7,0 0 1,3-8-5,-1 3-3,1-1-2,1-1-2,-1 0 0,3-2-3,-1 0-2,2-1-1,0 1-1,3-5 1,-3 3 4,5-1 4,-1-4 7,5-2 1,0-4-2,-1-1-2,2-3-4,0-1-2,3-6-1,-3 1 2,-1-1-5,-3 2 1,-2 3-4,-5-3-1,4 2 2,-4-2 0,-2 1-4,1 5 1,-2-1 0,-3 4 3,3 1-6,-3 3-5,2 1 2,-3 1-5,-1 2 1,-3 2-10,-2 1 4,3 3-5,-6 5 1,2-1-2,4-2-6,1 3-14,-1-3-3,5 1-5,2-1 4,2 1 6,1-1 2,4 0 0,0-2 5,7-1 9,3-3-3,0 1 6,7-3-8,-3 0 10,3-5 3,-4 2-6,-5-2 4,2-2 2,-3-1 1,-1-1 3,-2 2 0,-1-4 4,-1 3 6,-2-2 1,-2 3 5,1-1 8,-3 2 5,-2 2-7,3 0-4,-2 0-4,-1 2-2,-1 2-2,6 0-3,-6 0 4,7 9-4,-1-3 6,-1 4-5,5 5 2,-6-2-4,3 3 2,0-5-3,-3 2 2,-1 1 1,0 1 1,-1-3-8,0 0 5,1 0-2,-3-5-1,2 5 1,-1-7-19,-1 0-12,2 0-14,0 0-8,-2-5 7,3 5-30,4-4 4,-7-1-17,17-5-22,-3 0-26,3-2-22,4-2-97,-3-4-275,4 0 121</inkml:trace>
  <inkml:trace contextRef="#ctx0" brushRef="#br0" timeOffset="36583.5156">22453 4667 5,'3'-10'262,"1"4"-9,0 1-18,0 0-13,-4-1-28,3 4-21,-3 2-24,4-3-12,-4 3-10,16 11-1,-3 0-11,9 8-7,8 8-4,6 6 4,-2-1-4,4 4-11,-3-5-9,-1 2 0,3 0-11,-5-4-10,-2 3 1,-11-14-14,1 5-4,1-4-2,-2-2-1,-4-2-9,-4-5 5,-1-3-16,-4 1-4,-2-4-6,-2 0 0,5 1-2,-7-2-6,1-1-7,-1-2-21,0 0-26,0 0-17,-11-13-16,4 7-20,-2-3-18,1-2-27,-1-2-23,2 2-20,0-8-3,0 4-5,3-1 17,1 1-103,0-3-306,2 2 135,2-3 1194,-1 2-817,7-4 17,-4-2 19,6-2 24,-2-1 7,0 7 14,-2 2 17,4 0 26,-1 3 8,-4 2 21,2 3 16,-4 1 10,0 3 7,1 0-6,-3-2-9,2 5-5,-2-2-12,0 4-7,-9 6-9,-4 6 2,-6 10-9,-18 16-3,-13 17 3,-3-3-11,15-14 3,-21 14-6,6-1 6,13-18 0,2 3 2,-3-4-2,5-1-3,0 1 0,1-3 1,1 0 2,10-12-4,0 2-3,3-2-4,0 0 0,10-3 0,-3-4-6,1 2 0,6-6-5,0 3-1,0-5-1,0-1-2,4 2 0,0-3-3,3 1 1,0-3-1,-7 4 0,7-4 1,-3 3-1,3-3-4,-4 5-1,4-5-2,0 0 0,0 0 0,0 0-2,0 0-1,0 0-10,0 0-19,0 0-28,0 0-36,0 0-35,0 0-28,-7-14-39,6 8-39,-2 2-144,3 4-403,-1-10 178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4-21T06:35:10.41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10443 9947,'-25'24,"1"1,24 0,-25 0,0 25,25-1,0-24,-25 0,0 0,25-1,0 1,0 0,0 0,0 0,0-1,0 1,0 0,0 0,0 0,0-1,0 26,0-25,0 0,0 24,0-24,0 0,0 0,0-1,0 1,0 0,25-25,-25 25,0 0,25-25,-25 24,0 1,25-25,-25 25,0 0,25-25,-25 25,24-25</inkml:trace>
  <inkml:trace contextRef="#ctx0" brushRef="#br0" timeOffset="3354.759">10964 10368,'0'-24,"0"-1,-25 0,0 0,25 0,-24 25,-1 0,25-24,0-1,-25 25,0 0,0 0,25 25,-24-1,24 1,-25 0,0 0,25 0,0-1,0 1,0 0,0 0,0 0,0-1,0 1,0 0,25-25,-25 25,25-25,-25 25,24-25,1 0,0 0,-25-25,25 0,-25 0,0 0,25 25,-25-24,24 24,1 0,-25-25,25 0,-25 0,0 0,25 25,-25-24,0-1,0 50,0-1,0 1,0 0,0 25,0-26,0 26,0 0,0-1,0 1,0-25,0-1,0 1,0 0,0 0,0 0,0-1,0 1,0 0,0 0,0 0,0-50,25 0,-1 25,-24-25,25-24,0 24,0 25,-25-25,25 0,-25 0,24 25,-24-24</inkml:trace>
  <inkml:trace contextRef="#ctx0" brushRef="#br0" timeOffset="5257.4312">11336 10691,'0'-25,"0"0,25 25,-25-25,25 25,0 0,-1 0,1 0,0 0,0 0,-25 25,0 0,0 0,0 0,0 24,0-24,0 0,-25-25,25 25,-25-25,25 24,-25-24,25 25,-24-25,24 25,-25-25,50 0,-1 0,1 0,0 0,0 0,0 0,-1 0,1 0,0 0,-25 25</inkml:trace>
  <inkml:trace contextRef="#ctx0" brushRef="#br0" timeOffset="6084.2891">11981 10542,'0'25,"0"0,0-1,0 1,0 0,0 25,0-26,-25-24</inkml:trace>
  <inkml:trace contextRef="#ctx0" brushRef="#br0" timeOffset="7420.2742">12279 10666,'0'-25,"0"-24,0 24,0 0,0-25,24-24,1 24,0 1,0-1,-25 25,0 1,25-1,-1 25,1 25,-25-1,25 1,0 25,25-1,-26 1,-24-25,50 49,-50-49,0 25,25-26</inkml:trace>
  <inkml:trace contextRef="#ctx0" brushRef="#br0" timeOffset="8679.3493">12576 10021,'25'0,"25"25,-25-25,-1 25,1 0,25-1,-25 1,-1 25,1-25,0 24,-25 1,25-1,-25 1,0 24,0-24,0 0,0-1,0-24,0 0,0 0,0-1,0 1,0 0,-25 0,25 0,-25-1,25 1,-25-25,25 25,-24 0,24 0,0-1</inkml:trace>
  <inkml:trace contextRef="#ctx0" brushRef="#br0" timeOffset="13945.8554">5854 11981,'-25'0,"1"0,-1 0,0 0,0 24,25 1,-25 0,1 0,-1 0,25-1,0 1,0 0,0 0,0 0,0 0,0-1,0 1,0 0,25 0,-1 0,1-25,0 0,-25 24,25-24,0 0,-1 0,-24 25,25-25,-25 25,0 0,25-25,-25 25,25-25,-25 24,0 1,0 0,0 0,0 0,-25-25,25 24,-25-24,25 25,-25-25,1 0,-1 0,0 0,0 0,0 0,1 0,-1 0,0 0,0 0,0 0,25-25,0 1,0-1,0 0,0 0,0 0,0 1,0-1,0 0,0 0,25 25,0-25,0 1</inkml:trace>
  <inkml:trace contextRef="#ctx0" brushRef="#br0" timeOffset="15435.9145">6375 11708,'0'25,"-25"-25,25 24,-24 1,24 0,-25-25,25 25,0 0,0-1,0 1,0 0,0 25,0-26,0 1,-25 50,25-51,0 1,0 0,0 0,0 0,0 0,0-1,0 1,0 0,0 0,0 0,0 24,0 1,0-1,0 1,0-25,0 24,25 1,0-50,-25 25,24 0,-24 24,50-24,-50 0,25 0,0-25,-25 24,24 1,1-25</inkml:trace>
  <inkml:trace contextRef="#ctx0" brushRef="#br0" timeOffset="19357.1518">6896 12154,'0'-25,"0"1,0-1,0 0,0 0,-25 25,0-25,1 25,-1 0,0 0,0 0,0 0,1 0,-1 0,0 0,25 50,-25-50,25 25,0 0,0-1,-25 1,25 0,0 0,0 0,0 0,0-1,0 1,25-25,0 0,0 0,0 0,-1 0,1 0,0 0,0-25,0 1,-25-1,24 25,1-25,-25 0,0 0,0 0,25 25,-25-24,0 48,0 1,0 0,0 0,0 0,0 0,0 24,0 1,0-1,0 1,0 0,0-1,0 26,0-26,0-24,0 0,0 0,25-25,0-25,-25 0,0 0,24 0,-24 1,0-1,25 0,0 0,-25 0,25 1,-25-1</inkml:trace>
  <inkml:trace contextRef="#ctx0" brushRef="#br0" timeOffset="20836.9735">7318 12551,'25'0,"-1"0,1 0,0 0,0 0,0 0,-1 0,1 0,-25 25,0 0,0 0,0-1,0 1,0 0,0 0,-25-25,1 25,24-1,-25-24,0 0,25 25,25-25,0 0,-1 0,1 0,25 0,-25 0,-1 0,1 0,0 0</inkml:trace>
  <inkml:trace contextRef="#ctx0" brushRef="#br0" timeOffset="21741.1108">7789 12303,'0'25,"0"0,0 24,0-24,0 0,0 0,0 0</inkml:trace>
  <inkml:trace contextRef="#ctx0" brushRef="#br0" timeOffset="23440.683">8260 12378,'0'-50,"0"25,0 0,25 1,0-1,-25 0,25 0,-25 0,25 25,-25-25,0 1,0-1,0 0,24 25,-24-25,0 0,0 1,0-1,0 0,0 0,25 25,0 25,0 25,24 24,-24 0,25-24,-25 0,-1-1,-24-24,25 0,-25 0,0 0,0-1,25-24,-25 25,0 0</inkml:trace>
  <inkml:trace contextRef="#ctx0" brushRef="#br0" timeOffset="24124.1774">8955 12402,'0'50,"0"-25,0 0,0-1,0 1,0 0,0 0,-25-25,25 25,-25-25,0 24</inkml:trace>
  <inkml:trace contextRef="#ctx0" brushRef="#br0" timeOffset="26171.4345">9079 11931,'0'25,"25"-25,-1 0,26 0,-25 0,24 0,1 0,0 25,-25-25,-1 0,1 0,-25 24,0 1,0 25,-25-25,1 24,24-24,-25 0,0-25,25 25,-25-25,25 25,0-1,-25-24,25 25,0 0,-25-25,25 25,0 0,-24-25,24 24,0 1,24-25,1 0,25 25,-25-25,0 0,24 0,-24 0,0 0</inkml:trace>
  <inkml:trace contextRef="#ctx0" brushRef="#br0" timeOffset="27891.2018">9649 12402,'0'25,"0"0,0 0,0 0,0-1,0 1,0 0,25-25,0 25,0-25,0 0,-1 0,1 0,-25-25,25 25,-25-25,0 0,0 1,0-1,0 0,0 0,-25 25,0 0,25-25,-24 25,-1 0,0 0,0 0,0 0</inkml:trace>
  <inkml:trace contextRef="#ctx0" brushRef="#br0" timeOffset="28852.6231">9724 11782,'25'0,"24"0,1 0,24 50,25-1,-24 26,-1 24,-24-25,-1 51,-24-51,-25 25,0-24,0 24,0-50,-25 1,1 24,-1-49,-25 0,25 25,1-26</inkml:trace>
  <inkml:trace contextRef="#ctx0" brushRef="#br0" timeOffset="29698.8314">10766 12080,'24'0,"1"0,25 0,24 0,-24 0,-25 0,-1 0,1 0</inkml:trace>
  <inkml:trace contextRef="#ctx0" brushRef="#br0" timeOffset="30457.2512">10790 12303,'25'0,"0"0,25 0,-26 0,26 0,0 0,-26 0,1 0</inkml:trace>
  <inkml:trace contextRef="#ctx0" brushRef="#br0" timeOffset="31254.8316">11435 11757,'0'25,"0"0,0 25,0-26,-24 1,-1 25,25 24,0-24,-25-1,25 1,0 0,0 24,0-24,0-1,0 26,0-50,50 24,-26-49,1 25,25 0,-1-25,-24 0</inkml:trace>
  <inkml:trace contextRef="#ctx0" brushRef="#br0" timeOffset="33532.7345">12031 12080,'0'-25,"0"0,-25 25,25-25,-25 25,25-24,-25 24,0 0,1 0,-1 0,0 0,0 0,0 0,1 24,24 1,0 25,0-25,0-1,0 1,0 0,0 0,0 0,0 0,0-1,0 1,24-25,1 0,0 0,25 0,-1 0,-24 0,-25-25,25 1,0-1,-25 0,0 0,0 0,0 0,0 1,24-1,-24 0,0 0,0 50,0 0,0 24,25 26,-25-25,0-1,0-24,0 0,0 24,0-24,25 0,-25 25,0-26,0 1,0 0,0 0,0 0,0-1,25-24,-25-24,25-1,-1 0,-24-25,25 26,0-1,-25 0,25 25,-25-25</inkml:trace>
  <inkml:trace contextRef="#ctx0" brushRef="#br0" timeOffset="35434.7648">12502 12303,'0'50,"0"-25,0 24,0 1,0-1,0 1,25 24,-25-49,0 0,0 0,0 24,0-24,0 0,0 0,0 0,25-25,-25 24,24-24,1 0,0 0,-25-24,0-26,0 25,0 0,0 1,0-1,0 0,0 0,-25 25,0 0,1 0,-1 0,25-25,-25 25,0 0,0 0,0 0,1 0,-1 0,0 0,50 0,0 0,-1 0,26 0,-25-24,0 24,0 0,-1 0,1 0,-25-25,25 25,0 0,0 0,-1 0,1-25,0 0,25 25,-26 0,1 0,-25-25</inkml:trace>
  <inkml:trace contextRef="#ctx0" brushRef="#br0" timeOffset="36166.0392">13147 12328,'0'50,"25"-1,-25 1,0-25,0 24,0-24</inkml:trace>
  <inkml:trace contextRef="#ctx0" brushRef="#br0" timeOffset="38692.9246">13469 12278,'25'0,"0"-24,-25-26,50 0,-26-24,1 24,0-24,0 24,-25 1,0 24,0 0,25 0,-25 0,24 50,1 25,0-1,0 1,0 24,24-24,-24 24,0-49,0 0,-25 0,0 0,0 0,0-1</inkml:trace>
  <inkml:trace contextRef="#ctx0" brushRef="#br0" timeOffset="39673.5663">14040 11658,'25'0,"-1"25,26 0,0 0,24 74,-24-25,24 25,0 1,-49 24,-25-50,0-24,0-1,0 1,0 0,-25-1,25-24,-24 0,-1 0,0-25,0 0,25 24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4T05:47:34.0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2710 1728 124,'0'0'171,"0"0"-21,0 0-7,0 0-6,0 0-12,0 0-8,0 0-9,0 0 17,0 0-30,0 0 8,0 0-18,0 0 8,0 0-17,0 0 7,0-3-6,0 3-3,0 0-1,0 0-7,0 0-1,0 0-1,0 0 2,0 0 5,0 0 0,0 0-4,0 0-5,-5-2-4,5 2 1,-3-2-3,3-2 0,-2 1 3,2 3-20,-6-2 14,2-2-10,1 0 0,-1 2-3,0-1 6,-1 1-8,-2 1-5,0-4-3,-1 1-9,-2 4 11,0-2-19,2 2 6,-1-3-8,-2 4 4,-2-2-4,2 2-2,1 1-2,0 0-4,3 0 4,-3 2-3,2 3 4,-1-4-7,-2 7 10,4-4-9,3 7 0,-2-6-1,-2 6 4,2-6-8,-1 6 2,0 2 7,3-1-5,-2 1 6,-4-4-1,9 2-3,-2-3 2,3-3-5,0 3 6,2 0 8,-1 3-11,2-4 4,-2 2-7,3-4 9,4 1-6,-2 3 5,0-6-1,1 5 7,0-3-8,3 1 1,-1 0-2,2-2 1,-3 3-6,5-4 6,0 3 1,-4-2-4,7 0 3,-8-3-2,5 3-3,2-1 4,-5 0-5,0-4 2,0 3-7,-1 0 8,-2-1-4,-2 0 5,-1 1 4,4-3-2,-1 4-4,-3-2 1,0 2-10,0-1 9,-4 3 12,4-3-13,-1 4 1,2-1 15,0 0-15,-3 1-1,1-1-2,-1 0 10,-2 1-9,3 1 5,-6-4 1,3 6 4,0-6 0,0 4 15,0-4 9,3 1-14,-6 1 7,1-1-3,-3 2-9,2-1 14,1 1-7,-1-1 13,0 0-1,0 0 24,-1-2-35,-1 2 1,1 0 0,-3-2-3,0 2 0,3-1 0,-3 3-5,1-4-18,1 0 21,-2-1-8,0 2 6,0-1-3,-2 0-3,2 0 6,-1 1 12,1-3-6,1-1-2,1 0-4,0 0 10,1 2 0,4-4 1,-10 3-3,10-3 0,-13 1 1,9 1-1,4-2-8,0 0 12,-20-3 14,13 2-37,-1-5 6,1 4 2,-3-2-3,3 1-8,-1-1 5,-1-1 1,2 1-7,-1-3 5,-5 3-5,7-1 4,-1-3 0,0 3-23,3-2 21,-6 3-3,5-1 4,3 0-2,2 0 23,-3 1-26,0-5-2,2 4 4,1-2-4,0 3-27,-3-4 27,6-2 0,-6 2-6,3 0 5,3-5-22,-3 3 26,4-3 2,-1-1-22,-1 1 19,0 0 12,4 2-17,-2-3 4,2 0 5,-2 2-12,7 2 8,-5 0-11,-2 2-8,2-2 17,-2 4-15,3 0 10,-4-2-1,1 4-1,-1-2 4,1-1 9,2 1-12,-3 1-1,1 3-2,-3-2-11,2 1 11,1 0 1,1 0-15,-2-1 0,1 2-2,0-2-10,0 1 0,-1 2 4,0-2-15,-2 1-16,3 1-3,-4 1-2,7-1-14,-4-1-17,-1-3-19,3 4-14,-2 0-28,-3 1-27,7 0-45,-7 0-48,0 0-160,10 0-476,-10 0 210</inkml:trace>
  <inkml:trace contextRef="#ctx0" brushRef="#br0" timeOffset="1">3563 1554 23,'0'-2'200,"0"2"-16,0 0-6,4-2-20,-4 2-11,0 0-10,0 0-4,0 0-18,0 0-1,0 0 3,0 0-19,0 0-3,0 0-9,0 0 1,2-2-6,-2 2 4,0 0-6,0 0 6,0 0-4,0 0-6,0 0 8,0 0-9,0 0-19,0 0 10,0 0-9,0 0-3,0 0-5,-9 6-2,9-6-3,0 0-2,0 0-10,-3 2-2,3-2 7,0 0-13,0 0 2,0 0-18,-5 1 8,5-1 1,-6 1-6,2 1 1,1 0 2,-3 1-1,2 0-6,-3 0 1,-1-2-1,-1 4-5,-1-1 2,2 2 7,-5 0-4,1-1-3,-4 2-4,3 3 5,4 0 3,-8 10 0,4-3-1,3 4-9,-4 3 9,3 2 7,1-1-4,-3 12 4,-1-2 6,9-9-7,0 14 1,3-14-7,-3 13 12,4-15 11,0 5-8,-2-2-1,4 1-2,0-4-4,2 2-2,0-2 4,-3-9 2,0 4-11,2 2 5,-2-12-3,2 4 4,1-3-10,0 0-15,1-2-16,-1 0-27,3 0-34,-1-3-40,2 0-64,0-2-56,5-2-211,-1-2-498,0-1 221</inkml:trace>
  <inkml:trace contextRef="#ctx0" brushRef="#br0" timeOffset="2">3853 1989 88,'0'0'159,"0"0"-21,0 0 1,4-13 1,-4 11-3,3 0 8,-3-2-7,0 4-1,3-4-1,-3 2-6,0 2-13,2-5 3,-2 1-9,0 0-3,0 2-9,0-3 6,2 1-17,-2 2-6,0-2-1,3-3-12,-3 3 1,-3-2-3,3 2-6,0-1 1,-2-2-3,2 0 1,-2 1-3,-1-1-9,0 2-2,1-3 5,-4 4-5,3-1-1,1 1-8,-3 0 15,0-2-23,0 4 1,0 0-6,-1 0-7,-2-1-3,2 3 3,-3-3 2,3 3-10,0 0 1,0 1-11,-1 1 7,-1 3-4,-2-1 3,0 4-3,-3 3 9,2-3-10,4 5 3,-3 0 5,-1 4-5,1-5-2,0 7-2,5-5 3,0 0 1,2-1-1,1-1-9,0 3 12,-1-4-6,3-1 8,0-1-5,2-1 3,-1-2-5,2 2 3,3-3-4,-1 1 5,0-3-4,4 0 4,-2-3 0,3 1-5,0-2 3,0-3 2,3-3-4,-1 4 8,1-5 2,-3 1-12,1-4-6,-1 0 13,0 0-1,-2 0-16,2-3 17,-3 1-5,0 0 15,2 0-14,2-4-7,-7 5 8,2 1-4,-2 3-4,-2-1 7,3 3-2,-2 0-2,-2 1 8,2 1-9,-3-2 17,3 2-5,-3 1-1,0-1 10,1 2-9,-1 2 14,2-4-7,-2 4 1,0 0-13,0-3 9,0 3-3,0 0 2,0 0-9,0 0 1,0 0-3,0 0 6,0 0-4,-6 16-8,6-6 10,-3 2 1,2 2-3,-2 7 5,-4 2 3,4 0-1,-1 1 0,-3 1 1,3 1 3,1-2 1,-1 1 1,-2-3 2,3 3-1,-2-4 11,3 1 13,-1-7-8,-1 8-1,1-11-4,-1 1 2,0-1 0,1-3-5,3 0-5,-2-1 13,3-2-4,-4 3-4,3-3-3,0-6-1,0 8-3,0-8 24,3 2 4,-3-2 10,0 0 2,0 0-7,0 0 20,4 3 2,-4-3 4,0 0-19,11-13-20,0 1 10,5-5-2,-1-1-17,5-2 10,-3-3-7,3 3-10,-2 0 6,2 4-19,-5 0 11,2 1 0,-7 7-7,-1-1 4,-5 4-11,1-1-3,0 1-1,-3 3 7,1 0-6,0-1-1,-3 3-17,0 0 2,4-1 5,-4 1-6,0 0-7,0 0-2,0 0-15,6-3 0,-6 3-32,0-3-12,0 3-42,0 0-32,0 0-25,0 0-30,0 0-36,4-4-41,-4 4-51,0 0-212,0-5-598,0 5 265</inkml:trace>
  <inkml:trace contextRef="#ctx0" brushRef="#br0" timeOffset="3">4210 2198 235,'0'0'245,"0"0"-22,0 0-21,0 0-19,-6 6-16,-4 1-18,3 6-7,0-1-10,-3 8-11,3-6-10,0 4-5,0 2-12,4 2 7,1-9-9,1 3-9,3-3-8,2 1 3,-1-2-12,5-2 1,-1-1-8,1-3-3,4 1-4,2-4 2,0-2-5,2-2 1,-1-3-6,1-2 9,2-3-11,-4 0 15,3-1 13,-4 1 6,-3-3 12,-2 1 15,-4 3 3,-1-1 4,1-5-8,-5 5 11,1 0-23,-3 1-3,-2 1-5,2 2-25,0 2-11,-4 0-6,-2 0-5,-2 1-10,1 2-37,-5 2-27,5-1-34,1 3-50,1-3-59,-1 2-90,4-1-94,1 0-193,-2 0-605,6-2 268</inkml:trace>
  <inkml:trace contextRef="#ctx0" brushRef="#br0" timeOffset="4">4505 2190 18,'0'0'224,"0"0"-10,0 0-16,0-5-13,0 5-8,0 0-17,0 0-21,0 0 0,0 0-14,0 0-7,5 0-11,-5 0 6,0 0-15,0 0-5,0 0 3,0 0-6,4-2-1,-4 2-5,0 0-2,0 0-11,4 0 3,-4 0 1,0 0-9,7 1 13,0 0 5,3 3-2,-3-1 0,4 3-5,-3-1-5,7 4-10,-5 1-4,-2 0-9,-2 1-5,1 1 2,-2 1-5,-2-2-5,-1 2-6,-5-1-14,-1 1-18,-5 0-31,2-1-38,-1-3-53,-2 1-51,3-4-68,-2-1-265,1 0-550,5-4 243</inkml:trace>
  <inkml:trace contextRef="#ctx0" brushRef="#br0" timeOffset="5">5053 2001 62,'0'0'208,"0"0"-20,0 0-25,0 0-12,-4-1-20,4 1-15,0 0-10,0 0-2,0 0-2,1 12-11,-1-8 7,0 3 6,0-1-14,3 2 0,-3-1 1,0 1-9,0-3 0,0 5-9,3-6-8,0 5 4,0-5-10,0 5 2,1-5-7,-1 0 2,-2 0-4,2-1 3,1 1 2,-1-1-3,0 0 3,1-1-9,4-1 7,-5-2 0,4 1 3,2-2-8,-1-2-4,0 0 7,0-1-10,3-4-3,0-6-2,2 4-6,-2-6 4,3 0-3,0-2-5,-5 7 5,5-5-7,-6 5-4,1 0-1,-1-1-7,2 2 0,0-6 3,-2 7-5,2-4-2,-1 3 4,3-4-9,1 8 3,-2-5 0,5-1-3,-5 3 17,2-1-18,-1 7-2,1-5 1,-2 4 0,0-5-3,-3 5 1,4-3 2,-3 4 4,-1-1-4,0 2 0,0-2-3,-3 5 3,2 0 5,-1-1-16,-6 1 5,10 0-6,-3 4 4,-3-2-1,5 3 5,-1 1 2,-2 2 0,-2-3-2,3 3 9,-3 0-13,2 1 0,-2-3 7,2 2-1,-5-1 2,2 1-2,0 1 0,-2-6-1,2 3-5,-2-3 15,-1 1-8,2 2-4,-2-2 14,0-4-15,0 9 4,0-6-3,0-3 2,-2 5-22,2-1 28,0-4-3,-1 5-2,1-5 1,0 4 8,0-4-5,0 0 4,0 0-1,0 0 5,0 0 5,0 0-3,0 0 2,0 0-5,0 0 10,0 0-7,-4-17-2,1 10-3,3 1-8,-3-1 4,0-2-5,3 1 7,-5 0-2,2 1-4,-1-2 0,1 3 1,0-2-3,0-3 0,1 7 5,-4-4-7,2 1-3,1 1 3,-2 3-10,-2-1 1,3 0 8,0-1-5,0 4-5,4 1 15,-9 0-4,9 0-8,-11 2-2,0 1 5,3 2 1,-2-1 2,-2 4-6,1 2 6,-6 2-5,3 6 4,0-4 11,0 2-10,1 1 1,2-1-1,2 3 3,2-4-15,3-1 18,-3-1-3,7 7 0,-3-9 2,3 1 2,3 2-2,-3-5 1,0 1 5,4-1-5,-1-1 3,4 0 1,0-2-5,2 1 12,-1-3-8,2 0-1,-2-1-6,2-2 2,7-1-8,-7-4 9,3 0-5,2-1 7,-4-2-2,2 0 2,0-2-4,-2-3 7,-1 0-11,-2 3 8,2-2-1,-4-1-1,0 1-1,-2 0-12,4-2 17,-5 3-4,0 3 2,1-3-6,0 4 10,-4-1 2,4 3 9,-1 0-4,-3 1 0,0 3-20,0 0 13,0-3-6,0 3-7,0 0 10,-7 11-3,3 0 2,-2 3-6,-2 5 2,-1 1 3,1-3 3,2-4-6,1 3 3,2-2-3,3 0 13,-3-2-11,2 1 4,2-2-2,2-3 9,0 2-3,1-2-5,0-1 6,2 1-19,0-2 8,5 3 11,3-2 0,0-4 1,1 1-5,-6-1-7,8-3 4,-3-2-8,3 1-10,-2-3 8,2 3-10,-3-4-4,-1 1-16,-4 0-24,1 2-16,-2-4-38,-1 2-35,-2-1-55,1 1-56,0 0-226,-2 1-527,0 1 233</inkml:trace>
  <inkml:trace contextRef="#ctx0" brushRef="#br0" timeOffset="6">6066 2119 76,'1'5'271,"1"0"-2,-2 5-6,-3-2 5,3 4-17,-4 2-11,1 0-14,-4 7-6,1-7-35,1 0-13,-2 5-13,-2-1-19,2-5-14,0 4-7,-3-5-16,5 0-18,0-4-40,0 4-48,-1-2-66,-1-4-87,4 1-95,-4-1-206,1-2-495,2-1 220</inkml:trace>
  <inkml:trace contextRef="#ctx0" brushRef="#br0" timeOffset="7">6362 1884 239,'0'0'264,"0"0"-19,-4-1-18,4 1-23,0 0-19,-2-2-21,2 2-15,0 0-6,0 0-19,0 0-12,10 0-10,-3 1-3,3-2-12,4 0-6,0 0-7,3 1-14,4 0 2,0-2-7,3 4-1,-1-1-11,-4 0-3,3-1-3,2-1-3,-10 1 0,1 0-10,2 2 14,-4-3-17,2 1 2,-6-2-8,2 3 4,-6-2-8,4 2 3,-5-1 2,1 1-1,-5-1-2,8 0 9,-5-2 11,-3 2 6,0 0-3,5 1 22,-5-1 6,0 0-2,0 0 5,0 0-13,0 0 2,0 0-5,-1 4-6,1-4-5,-8 5-16,-1-2 7,2 1 3,-4 5-3,-3-1-11,-2 4-4,-1 1 10,-1 2-6,2 0-6,-4 0 1,4-1-7,0 1 5,1 0-1,1-1 2,-1 2-1,7-4 1,-2 0-10,-1-5 1,1 1-10,3-1 19,-3-1-12,6-1 2,-2 0 11,4 0 0,0-4-10,2-1 14,-5 3-15,5-3 5,-2 4-13,2-4 20,0 0 6,0 0-5,0 0-3,0 0 0,0 0 5,9-10 1,-2 3 13,1 0-31,2 0 9,0-1-8,-2 3 4,5-2 8,-6 1-13,6 0-1,-3 4-3,0-1 7,-1 0 25,0 3-35,2 4 0,0-2-2,-1-2 4,4 8-20,-4-2 22,0-2 0,-2 0-13,3 6 15,-3-4 7,3 1 2,0 3-15,-4-4 12,0-2-14,6 3 0,-7-3-6,1 0 13,0-2 6,0 0-9,-2 1 7,1-3-7,2 0-9,1-2 19,0 1-3,-1-2 4,0-1-8,1 0 5,-1-1-1,5-5-3,-5 5 4,-1-6 3,2 1-8,0 0 5,-4 2-9,5-1 8,-5 2-3,-3 1-1,1 3 14,-1-1 3,0-2 5,-1 5-2,-1 1-4,3-4 0,-3 4-11,0 0 6,0 0 13,0 0-28,0 0 5,0 0 3,-6 18 2,2-10-14,3 3 22,1-1-14,-2-2 5,2 1-29,-4-2 23,8 1-8,-4-3 4,3 3 1,3-1-4,-1-1 25,3-3-16,3 4-3,-1-4-3,2-1 7,-2-2-19,3 0 2,-5-1 25,6-1-7,-2-4 6,0 1-8,-2-1 9,-4 0-9,2-1 18,-2 1 1,1-2-9,-4 2 6,1-1 0,-4 2 9,3-2-27,-3 6 10,-3-6 3,-1 3-30,-3-3 9,-2 4-7,-3 0-7,-1-2-7,-3 4-17,2-1-15,-4 3-24,4-1-27,0-1-30,3 3-24,0-2-40,8-1-52,3 1-48,-9 0-213,9 0-564,0 0 250</inkml:trace>
  <inkml:trace contextRef="#ctx0" brushRef="#br0" timeOffset="8">7059 1678 2356,'-7'-10'80,"0"-1"-4,1 3-4,1 3 61,3-1 11,-1 2-29,1 0-28,2 1-7,0 1-25,0 2-11,8 0-2,6 4-4,9 3 1,11 12-33,-2 1 3,5 1-2,-5 1 5,-3 4 6,-3 2 3,-12-3 4,1 9-7,-5 5 1,-4-3 11,-3-2 5,-2 4 12,-1-2 2,-4-9 19,-4 1 5,5-1 0,-10 9-2,3-10-19,1-1 11,-6-2 3,5-1-10,-8 12-7,3-15-17,-2-1 13,0-1-9,-3-3-11,0 2-29,-1-4-48,1-2-60,1-4-83,-1 2-86,6-3-88,5-3-191,1-2-604,8 0 267</inkml:trace>
  <inkml:trace contextRef="#ctx0" brushRef="#br0" timeOffset="9">7884 1805 219,'-4'0'307,"4"0"-10,-8 1-13,8-1-22,-7 0-18,7 0-9,-5 1-22,5-1-13,-2 0-9,2 0-14,0 0-8,0 0-19,0 0 5,0 0-9,17 1 7,5-2-14,-1 1-4,6 4-5,3-2-20,9-1-5,-9-1 4,9-1-27,-14 1-6,3-4-11,1 4-5,-7-2 3,-6 1-17,-2 0-21,-1 1-3,-4 0-38,-3 0-24,0 0-30,-1 0-35,-5 0-52,0 0-40,0 0-47,0 0-39,0 0-35,0 0-206,-21 8-567,8-3 252</inkml:trace>
  <inkml:trace contextRef="#ctx0" brushRef="#br0" timeOffset="10">7869 1958 94,'-7'3'261,"3"-1"-5,0-1-20,1 1-8,3 0 4,0-2 3,7 6 19,5-3-16,9 3-2,5-2-18,2-1-23,12 0-5,-1-3-9,0 1-23,-12 2-21,0-3-15,-2 0-11,0 0-4,1 0-30,-5-3-27,-7 0-42,3 2-45,-5-1-61,3-1-66,-1 0-93,-4 2-288,0-2-591,-1-1 262</inkml:trace>
  <inkml:trace contextRef="#ctx0" brushRef="#br0" timeOffset="11">9130 1521 8,'0'-4'332,"0"4"-10,0-4-24,0 4-23,0-4-29,0 4-24,0 0-13,0 0-27,-15 15-15,3 0-21,-2 6-12,-16 7-13,9 12-1,-3-1-16,-5 19 0,10-20-6,4 0-7,-3 1 5,6-4-6,2-8-1,2 9-7,5-12-11,0 1-1,2-2-9,1-3-17,2 2 9,1-4-4,6 4-16,-1-9-18,5 3-36,-3-5-34,3-3-57,-1-1-66,11-2-90,-3-1-282,3-2-595,1-5 262</inkml:trace>
  <inkml:trace contextRef="#ctx0" brushRef="#br0" timeOffset="12">9549 1870 67,'0'0'194,"0"0"-10,2-8-23,-1 5-3,-1 3-7,4-5 0,-1 4 7,-3 1-6,3-7-1,-1 2-5,0-1-2,0 2-2,-1-7-7,-1 5-2,1-2-6,-2-5-7,0 4-1,-1-4-13,2 3-1,-4 2 2,1 0-18,-4-4 0,4 6-5,-3-2-10,-2 3-7,1-2-7,0 3-2,-3 1-13,-3 3-6,-2 0 3,0 0-11,-5 13 1,0-3-5,2 3-6,-2-1 3,2 2-6,1 4 1,6-7 3,1 1-7,0 4-1,3-5-3,4-4-7,3 4 18,2-2-17,2 0 0,4-1 3,-1-1-5,4 1 4,4-5-2,6 1 6,3-3-10,0-2 4,1-3 4,-1-1-6,0 1-3,-4-3 7,1-2-8,-9 1 4,6-6-2,-5 6 3,-3-3-6,2-7 7,-1 9 21,-6-4-8,0-1 19,0 3 19,-2 6 23,-2 1-4,2-3 1,-3 1-5,0 3 0,0 3-20,0-7 2,0 7-17,0 0-4,0 0 1,-5 15 1,2 0-11,-4 4-2,2 5 4,-1 1 6,-2-4-13,3 1 2,1 2-12,-1 1 5,2-2-1,1 0 6,-4-1-14,5-1 1,-2-1 1,0-4 2,3-3 0,-4 0 6,1 2-17,0-3 14,1-1-2,1-3 7,0-3-7,0 2-4,1-2 4,0 1-2,0-3 10,0-3 15,-2 5 25,2-5 15,0 7 9,0-7 10,0 0-1,0 0-12,7-12-8,3 2-7,3-8-13,4-2 2,4-1-11,7-7-8,-8 10-3,2 1 2,-5 1-9,-6 5-6,1 0-4,-6 4-6,3 0-17,-3 2-5,-3 1-21,1 2-22,-1-4-24,-1 3-35,4 2-50,-6-2-39,0 3-55,0 0-51,7-4-58,-7 4-340,4-2-769,-4 2 341</inkml:trace>
  <inkml:trace contextRef="#ctx0" brushRef="#br0" timeOffset="13">10100 1945 144,'0'0'303,"1"-4"-19,-1 4-22,0 0-20,0 0-26,0 0-27,0 0-22,0 0-15,0 0-16,-15 12-13,8-7-16,-3 5 3,0 0-16,0 1-8,1-2-6,-1 4-6,1-1-6,2 1-5,2-5-2,0 1-4,1 4 0,1-6-9,3 1-4,0 0 0,3-2-3,-2 2-8,2-2 16,2 0-2,0-1-2,1-3-3,2 4 4,-1-5 1,0 1 5,2-1 9,-9-1-5,18-4 0,-8 1 14,3-2 1,-2-1 3,-1 0 5,0-3 13,-2 2-10,2-7-6,1 5 9,-5-1 2,-1 1-5,1 1 5,-5 0-6,4 1 0,-4-1-2,-2 3-7,0-2-10,0-3-7,-2 3-20,2 2 7,-2-3-3,-1 3-10,1 1-2,-2 1-7,3 1-18,2 2-24,0 0-31,-20 1-37,11 1-43,2 3-50,0 0-54,-1-2-66,0 1-68,1 0-280,-1 2-704,3-2 311</inkml:trace>
  <inkml:trace contextRef="#ctx0" brushRef="#br0" timeOffset="14">10504 2013 94,'0'0'191,"0"0"-8,0 0-15,0 0-11,0 0-16,0 0-14,0 0-15,0 0-11,0 0-7,0 0-12,0 8-9,2 1-8,-1 2-6,-1 4-3,-3 6-7,0 1-12,-4-2 4,3 3-6,-7 0-11,0 1-27,-5-2-44,1 0-46,-3-3-60,0 2-113,0-3-288,1-1 128</inkml:trace>
  <inkml:trace contextRef="#ctx0" brushRef="#br0" timeOffset="15">10735 1933 34,'-1'-5'157,"-1"3"-5,2 2-15,-1-2-13,1 2-19,0 0-10,0 0-7,0 0-4,0 0-13,-3 13-1,3-3-4,-1-4 10,1 7-6,-2 0-9,1-4-6,1 0 6,1 2-16,2-3 1,-4-1-6,3 0 3,0 0-6,-2-2-3,4-1 0,-1 2 5,-3-3 7,6 0 0,-4-2 20,4-1-2,0-2 1,4-2-8,1-5 2,0-1-9,6-1-8,0-2-3,-1-4 0,-1 0-8,1-1-1,-2 1-4,4 1-2,-3 0-7,4-3 3,-7 0-8,7 4 4,-4 0 3,-4 6-3,8-3 3,-8 5 0,0-1 4,-2 0 1,3 2-4,1-3-5,0 3 5,-2 0-7,2 2-2,-6 3-4,2 1 1,-1 0-9,0 0 9,-2 1-1,-2 2-2,3 0-6,-4 3 5,1-2-3,0 1 2,-1-1-3,1 2 2,-1-1-3,-1 2 2,-1 0-3,0 0 3,-1 1-2,0 1 2,0-4 0,0 4 2,0-3 0,-1 0-2,-2-2-2,3 2 7,0-3-4,-1 1-5,2 0 5,-1-4 1,-3 5 1,3-5-1,2 4 8,-2-4-6,1 2 2,-1-2 6,0 0 3,0 0-1,0 0-3,-3-9-3,3 4-1,0 1 0,0-5-8,2 1 6,-1 1-4,-1-6 4,2 0-4,-2 2-1,1-3 4,-1-1-2,0 1-8,0 4 9,0 1-5,-1 2 7,-1-1-5,2 1 4,0 1 0,-3 0 6,3 2-9,-4-1 0,3 3-15,-5-2-22,2 4 12,4 0 0,-16 5 0,-1 0 1,2 8-1,-3 4 8,1-2 0,-3 4 3,-1-2 4,1 4-5,3 2 8,-2-4-3,4 2 3,1-3 3,2 2 0,3-7 0,-1 4-1,5-2-2,1-5 3,2 2 0,1 1 1,2-4-6,1 0 9,3-3 0,4 2 2,-1-4-2,4 0 8,4-4-9,1-4 0,4-2 3,-1 0-2,1-2 3,0-4-5,-3-3 3,-1 1-4,-1-1 3,-1-4-4,-2 4-3,-1-3 3,-6 3-1,3 2 3,-1-1-7,-5 7 7,0 1 9,-2 0-7,2 1 10,-3 1-5,2-1-3,-2 3-7,0 2-4,0 0 5,0 0 4,-9 13 2,-1-2-2,-1 7 4,-2-2-7,-1 3 3,3-2 2,4-5-7,-3 8 10,3-6-8,1-1 1,4 0 3,-3-1-1,4 1-1,1-3 1,0 2 6,1-4-2,1 0-3,1 0 7,-1 0-3,3 0 0,0-1-1,2-3 1,2 1 1,-2-3-2,3-2-2,0 0-7,5 0-3,-2-4-14,2-1-13,5-7-30,0 5-14,-3-5-52,-6 4-34,6-6-20,-5 4-13,0 0-138,0-1-360,-2-1 160</inkml:trace>
  <inkml:trace contextRef="#ctx0" brushRef="#br0" timeOffset="16">11417 1758 180,'-1'-3'233,"1"3"-19,-6-2-17,6 2-20,0-3-8,0 3-25,7-2-8,6 0-19,1-2-12,11 1-7,3 0-16,3 3-5,-3-3-8,3 2-1,-2-3-11,0 4-4,-5-3-8,-3 3-3,-4 2 0,-2-4 1,-4 0-12,-2 4 3,-1-2-9,-3 2 14,-1-2-2,-4 0 3,9-2 6,-6 4-4,-3-2 6,0 0 4,5 0-15,-5 0 5,0 0-16,0 0 5,7-2-4,-7 2 0,0 0-5,0 0-2,0 0-1,0 0-9,0 0 0,0 0-6,0 0-6,0 0 3,0 0-1,0 0 4,0 0 0,-14 11 1,4-8-6,-2 3 1,-5 5 0,-3 2 1,0-3-2,1 4 2,-4-1 4,0 1-6,2 3 6,0 0-8,-1-1 9,-1 0-3,2 0-1,2-3 3,1 2-2,2 0 0,0-2 1,-2-1-1,9-3 0,-1-1-2,5-1 4,-2-4-4,1 4 2,3-5-1,0 0 0,1 1 0,2-3-2,-6 4 0,6-4 5,0 0 3,-3 2 1,3-2 1,0 0-3,0 0 4,0 0 11,-3 2 7,3-2 2,0 0 23,0 0-15,0 0 4,0 0-7,0 0-3,0 0-7,0 0-1,9-11 1,-1 7 4,1 1-10,-2 0 0,3-1-6,-4 0-3,2 2 0,-1 1 3,1-1-1,-1-1-7,2 2 5,-1 0-6,-1 1 0,3 0 1,-1 1-4,-1 0 2,2 0-3,0 4 0,0 0-3,0 0-4,-1 2 8,0-1 2,-1 2-12,3 2 2,1-2 3,-4 1 0,3 0-6,-1-3 9,0 2 0,-4-4-11,4 1 14,-2-1-1,2 2-4,-3-5 4,0 3 0,1-1-1,0-3 2,1 3 2,0-3-3,-5 0-5,3 2 7,-1-4-5,-1 2 6,2-3-3,1 2 2,-3-1 3,2-2-4,-3 3-5,3-1 1,-4 0-2,1-1 1,2 3-2,-5-1 3,-1 1-2,5-3 8,-2 2-10,-3 1 5,3-5-17,-1 3-9,-2 0-8,0 2-13,3-3-15,-3 3-11,0-5-34,0 5-35,1-4-35,-1 4-35,3-6-57,-3 6-146,-3-7-449,3 7 199</inkml:trace>
  <inkml:trace contextRef="#ctx0" brushRef="#br0" timeOffset="17">11989 1906 158,'0'-4'241,"1"1"-16,-1 3-15,0-3-23,0 3-22,0 0-19,0 0-16,-14 10-10,4-1-8,-4 9-16,-3-2-5,3 3-7,0 1-8,-1 0-12,2-1-4,3-2-8,6-3 8,0-2-15,2-1 1,2 0 1,2-2-2,2-1 3,0-2 8,0-2-2,6 1 7,2-4 5,0 2 4,4-3-4,-2-4 9,8-2-10,-2 0 9,-9-1 1,4 1 1,0-8 2,-4 5-2,-1-2-1,-1 1-5,-1-3-3,-2 1-5,-4 5-6,0-2-12,1 2-7,-5-2-8,-1 5-6,1-3-12,-4 3 3,0 0-1,-4 2-12,1 1-14,-2-1 12,-1 2-13,-3 2-14,2 0-18,2 3-25,2-1-25,-1-2-32,-1 3-46,5-2-48,5 1-29,-3 0-226,0-1-516,4-3 229</inkml:trace>
  <inkml:trace contextRef="#ctx0" brushRef="#br0" timeOffset="18">12207 1608 19,'-3'-8'282,"3"3"-9,-1 0-18,-1 2-12,2-2-12,0 2-34,0 3-17,8-2-24,-1 1-12,6 7-15,0-1-6,11 5-14,10 10-4,-10-5-17,9 13-3,-14-6-15,3 16-2,-6-1-1,-4 2-11,-10 2-11,1-1 3,-13-2-3,3 2-15,-3-2 7,-4-2-5,2-12 0,-8 9-5,4-11-1,2 2-2,-11 5-4,8-10 6,-3-1-7,-1 0 1,0 0-4,0-1-7,2 0-3,-1-6-14,-2 2-16,4-2-25,4-3-28,-1-1-36,0 2-42,4-5-50,3-1-42,-2-2-164,4 2-445,6-3 197</inkml:trace>
  <inkml:trace contextRef="#ctx0" brushRef="#br0" timeOffset="19">2779 2870 118,'0'0'155,"0"0"-7,0 0 5,0 0-9,0 0-2,0 0-11,0 0 7,0 0-12,0 0-5,0 0-9,0 0-4,0 0 25,0 0-10,0 0-11,0 0-9,0 0-8,0 0-5,0 0-7,0 0-2,0 0-1,0 0 0,0 0-4,0 0 1,0 0-10,0 0-4,-2-4-6,2-1-6,0 5-6,-1-5-3,1 2-8,-3-1 3,3-1-7,-2 2-2,2 3-7,-1-4 2,-3 1-7,1 0 1,3 3-6,-3-3 3,-2 2-14,3 0 2,-5-2 1,-3 6-2,-4-2-1,4 2-2,-1 2 4,-2 1 1,-1 3 0,3 0-3,-3 5 1,1-6-2,2 2 2,1 3 1,-4 1 0,7 0-4,2 5 4,0-6-4,2-1 6,3-1-1,0 3 5,3 0-4,0-1 13,1 1-13,-1 0 0,7 5 0,0-2 4,4-2-5,-3 0 8,2 0-3,-2-4 2,0 1-5,-1-1-7,1 1 11,9-2-4,-10 1 0,4 4 5,-6-6-6,2 1-4,-1 2 8,-2-2-10,0 3 6,1-1 4,-5 0-4,0-2 2,1 2-8,-4-2 6,3 4 8,-3-1 10,-3 0-2,-1-1 8,0 0-12,-2-4 20,-2 3-6,-2 1-2,-1-1 6,2 0-9,-5-3 6,4 2-3,-2 0 3,-1-2-8,0 0 6,-1-3 4,0 0 9,0-3-12,4 0 28,0-2-3,-2-2 3,-1 0-28,3-2 29,-3-6-3,-4-1-7,6 0-6,3-2-1,-2-4 2,1-2-16,2 2-6,-1-4 6,-2 2-33,7 0 27,2 3 0,-1-3-16,5 4 6,0 0 9,1 1-21,3 0-6,1 0 3,5-3-10,2 2-10,1 2-24,3-1-18,-1 1-15,-4 6-43,4-4-32,1 2-33,-4 4-51,-1-2-49,0 0-274,0 2-610,-1 0 270</inkml:trace>
  <inkml:trace contextRef="#ctx0" brushRef="#br0" timeOffset="20">3819 2915 90,'6'-13'180,"-3"7"-10,0-2-2,0 2 5,-3 1-15,-2 2-9,4-1-16,-2 2-14,0 2-22,0 0-2,0 0-11,0 0-8,-27 15-4,14 1-13,-7 4 1,-2 10-1,-2 8-8,-1-2-3,6 0-9,0 3 4,4-3-4,-1-1-2,7-8-4,-2-4-10,5 2 8,2-2-1,-2-3-1,6 0-6,0-6 4,2 4-7,2-3 2,0-2 12,3-1-14,3-1 0,-1 0-10,2-1-6,-1-3-11,5 0-19,6 3-37,-4-7-49,4 0-58,-4-3-189,4-2-386,1-2 170</inkml:trace>
  <inkml:trace contextRef="#ctx0" brushRef="#br0" timeOffset="21">4142 3092 199,'-3'-16'266,"-4"-4"-19,-3 2-16,2-1-12,1 6-12,-3 4-11,-3-1-20,0 0-15,1 5-19,-8-3-15,4 7-9,-6 2-10,0 5-18,2 0-9,-1 8-9,1 1-4,2 2-7,2 1-6,2 1-14,1 1 8,2 2-4,3-2-9,2-6-6,3 6-6,5-6 4,-2 0 4,3-1-14,2-2 3,2-5-11,0 1 5,3-2-1,0-3-1,4 1-4,-3-4-6,3-1 9,2-4-4,4-3-3,-2-1-2,-6 1 2,6-5 2,-2 1 10,-3-4-13,1 0 7,-4-1 7,-3 0-6,0 4 4,1 1 1,-2 2 18,-4 3 1,0 3 3,0 1-7,1 1 2,-2 0-18,-1-1-7,0 4 4,0 0-6,0 18 14,-1-2-15,1 4 0,-6 7 1,3-2-1,-5 14 12,5-14-13,-3 4 1,2-5-3,4 0 2,0-2-6,-3-1 5,3-1 3,-1-3-7,-2-6 3,3-2 2,0 0 1,-3-2-1,3-2-3,0 1 4,0 0 10,3-5 3,-3 3 23,0-2 36,0-2-10,7 0-12,-7 0-1,11-9-9,-1-2 6,4-7-6,2-1-11,1-2-5,1 0 15,0-1-24,-3 2 6,0 0-7,-1 1 26,-3 2-31,-1 0-8,0 9-8,-2-1-27,-5 2-10,0 3-60,5-1-53,-3 4-34,-5 1-38,5-1-36,-5 1-80,9 2-176,-5 0-559,-1 4 248</inkml:trace>
  <inkml:trace contextRef="#ctx0" brushRef="#br0" timeOffset="22">4496 3303 265,'0'0'270,"-5"4"-23,1 0-7,0 1-7,-2 0-25,-2 5-16,-1 2-14,1 0-18,-5 3-11,2 2-12,1 1-20,-1 0-10,5-6-6,3 1-8,2-3-17,0-1 0,1 1-5,2-2-1,2-3-8,5-2-9,2 0-2,3-3 0,2 0-8,-1-2-2,5-5-3,-4 1-3,-1-2-4,-1-5 5,-4 4 0,0-4 4,0-1-6,-5 1-5,2 0 11,-7-2-11,0 1-5,0 3 1,-6-4-8,0 4-1,-3 0-8,4 4-7,-5 0-16,0 3-12,-3-2-26,3 4-30,-1 3-43,3-1-59,-1 1-67,-1 2-247,3 1-539,4-1 239</inkml:trace>
  <inkml:trace contextRef="#ctx0" brushRef="#br0" timeOffset="23">4896 3143 142,'0'0'136,"0"0"7,1 10-4,-1-6 25,4 2-15,-4 3-3,-4 4-13,3 1-16,-2 0-4,0 9-11,-3-4-13,2-4-4,-6 5-5,3-2-17,-3 3-29,-1-6-50,5 0-65,-3-5-72,0 0-112,3-2-285,-1-2 126</inkml:trace>
  <inkml:trace contextRef="#ctx0" brushRef="#br0" timeOffset="24">5729 2712 87,'2'-4'172,"-2"-4"-4,0 5-1,0-5-1,2 2-5,-2 1 2,1-1 0,-1 3 11,0-3-12,0 3 19,0 3-16,-1-5-23,-1 3-18,2 2-19,0 0-4,-2 13-15,-4 1-8,3 6-5,-3 5-9,-1 2-4,1 8-4,-5 1-17,4-9 19,-3 10-11,0-2 1,6-10-10,-6 2 8,3-2-9,0 0 0,3-4-3,1-1 0,-7-4-1,7-3-2,2-1-8,-1-3 0,2-1-3,-2-3 0,0-1-2,1-1 7,-1 2 6,2-5 16,2 6 19,-2-6 27,-2 3 14,2-3-5,0 0 4,0 0-37,0 0 14,0-17-1,3 8-15,-1-3-8,-2-4 1,4 0-12,0-4-1,3 2-19,3-1 10,-3 7-5,7-7 1,-1 2-6,1 1 2,1 2-8,-2 4-6,5 0-26,-5 4 17,1-1 5,3 6-4,-1 1-3,-1 3 9,1 2-17,3 2 4,-5 0 1,-5 3-5,2 6 10,-2 0-10,-8 0-1,2-1 11,-3 5-11,-3-4 12,-7 2-11,-1 1-5,-3-3-14,-5-1 8,4-1-15,-8-5-4,2 0-7,-1-4-8,7-2 6,-7-3-11,9 0 8,-2-2 3,5 0 5,-1-4 0,-2 3 1,6-1-1,1 0 2,1-2 8,1 2-14,-1 1-11,5 0-16,-2-1-27,2 4-29,2-7-41,1 0-52,4 5-59,0-1-249,1 2-567,7-3 252</inkml:trace>
  <inkml:trace contextRef="#ctx0" brushRef="#br0" timeOffset="25">6125 3067 76,'7'0'389,"-7"0"-10,4-2-28,-4 2-28,0 0-53,6 0-19,-6 0-10,0 0-36,2 11-24,0-2-4,0 1-22,-2 6-20,-4 2-12,1 3-12,0 1-18,-3-2-11,3 0-22,-1-4-25,1-1-30,-2-1-49,-1-1-41,0 1-50,0-7-76,3 2-75,-4-2-195,2-4-519,1 1 230</inkml:trace>
  <inkml:trace contextRef="#ctx0" brushRef="#br0" timeOffset="26">6562 2790 137,'0'0'158,"-7"2"-14,7-2-18,0 0 3,0 0-17,0 0 2,0 0-18,0 0-3,0 0-5,0 0-6,0 0-4,0 0-2,0 0-3,0 0 5,0 0-7,0 0-3,0 0 0,0 0-3,0 0-9,0 0-2,0 0-4,0 0-3,0 2-4,0-2 2,0 0-6,0 0-1,0 0-3,0 0 2,0 0-1,0 0-2,0 0-1,0 0-5,15 0 1,-10-1 4,3 1-9,5-2-2,2 1 3,8-2-10,-1 3-1,1-3 8,1-1-9,-2 0-4,2 3 3,-3-3-3,-4 4 0,-3-1-3,-3 0-5,-3 0 8,-1 0-2,-1 0-2,-1 0 0,1 1 6,-2 0-5,-4 0 1,5 0 0,-5 0 1,0 0 6,0 0-2,0 0-7,0 0 4,0 0-5,3 1 6,-3-1-9,0 0-2,-15 10 1,5-5 0,-3 5 6,-1-1-5,-4 6 5,-6 0 3,3 0-6,2 3 3,-4-2-1,4 1-1,-2-2 6,4 1-7,-2-8 3,9 4 7,-6 2-15,8-4 5,-4-1 0,1-1 0,5-2 1,1 1-1,-1-2 2,2-1-2,3-2-1,-2 1 6,0-1-2,3-2 2,-3 2 5,3-2 1,0 0 2,0 3 5,0-3 1,0 0-3,0 0 1,0 0-8,11-8 8,-6 5-8,0-3 1,2 2 0,2 1-2,-1-1-2,2 1-2,-3 0-6,3 2 5,-3 0 0,2 1-1,2 1 0,-4-1-2,6 2 0,-1 3 7,-2 1-8,1-3-3,-2 0 1,2 3 1,0-2 3,3 2 7,-7-2-7,3 0 0,0-1-2,4 2-5,-5-3 4,0 0-3,4-2-1,-3 0 1,1-1-7,2-1-12,-2-4 10,2 0 2,-6 2-3,2-3 3,-1 1-2,4-3 5,1 0-4,-4 0 0,-1-2 5,2 2 1,-2 0-2,-1 2 2,-2 1-2,-3 2 6,1 1 3,-1 0-5,2 0-1,-3 2-7,-1 1-2,0 0 1,0 0 1,-6 11 2,0 0 11,-1 1-7,-8 4 2,10-3-4,-1 0 6,-2 0-7,4 0 6,2-1 1,-1-1 3,6-2-1,-3-1 4,3-1 2,0-1 4,0 0 0,2-2 7,3-2 6,0 2 4,0-3-1,2-1 15,0-1 0,4-3 6,-6 2 16,4-8-2,-3 6-2,0-2-1,-2-1-2,3 0-2,-7-1-5,4 0 2,-3 1-8,-1-2-3,-1 2-7,0-1-9,1 0 10,-8 2-24,3-1-2,-5 2-10,1 0-3,-2 0 0,-2 2-15,0 3-13,-3-1-2,-1 0-27,6 1-20,-2 0-32,0-1-38,10 1-31,-10 1-46,10-1-38,-5 0-198,5 0-501,0 0 221</inkml:trace>
  <inkml:trace contextRef="#ctx0" brushRef="#br0" timeOffset="27">7178 2532 110,'-2'-6'236,"-2"6"-23,4-1-23,0 1-7,15 11-23,6 3 1,13 13 21,4 1-12,-1 3-15,15 13-10,-25-12-9,-2-1-18,-4 4-5,-4 2-8,-7 2-10,-6 3-5,-1 2-3,-6 2-13,-7-3 1,-4-5-11,0 4-2,-4-5-9,-2 0-8,-2-8 2,-2 2-5,5-10-2,-3-2-4,-4-2-25,4-1-30,-4-3-66,3-2-98,3-5-303,4-5-525,5-2 232</inkml:trace>
  <inkml:trace contextRef="#ctx0" brushRef="#br0" timeOffset="28">8003 2775 160,'-3'1'315,"2"1"-8,1-2-16,-3 3-19,3-3-20,-3 2-16,3-2-20,0 0-20,17 1-30,-5-1-7,12 3-32,3-3 2,1 0-12,13 0 9,-16 1-31,2-2-18,3 4-18,-3-6-26,-3 6-33,-3-2-36,-6-1-32,-2 2-36,-5-1-57,1-1-34,-6 0-38,-3 4-190,0-4-458,-12 3 203</inkml:trace>
  <inkml:trace contextRef="#ctx0" brushRef="#br0" timeOffset="29">7993 2905 45,'-14'7'156,"7"-4"15,0 0 3,5 0 5,-2 0 2,4 0 24,6-1 3,2 1 3,12 1-12,8-3-3,12 0-11,2 3-21,0-6-9,2 3-19,-1 0-8,-12-2-21,-1 0-21,-2 1-46,-5 1-59,-8 2-61,8-2-95,-11-1-267,-2 0-480,-3-1 213</inkml:trace>
  <inkml:trace contextRef="#ctx0" brushRef="#br0" timeOffset="30">9356 2615 78,'-4'-13'299,"4"5"-8,-1-3-10,-1 7-16,-1-3-12,1 3-19,0 1-26,-2-2-24,1 3-16,3 2-16,-11 7-14,-4 5-16,-3 5 27,2 6-37,-7 9 11,2 5-10,1 0-16,1-1-1,0 5-9,2-7-15,3 1-3,4-10-14,2 2 4,4-1-1,-2 2-13,3-3-4,4-1 10,-1-2-19,6-1-15,-1 0-10,2-3-41,1-5-41,2 0-30,0-2-67,5-5-84,-1 0-297,2-3-598,5-2 265</inkml:trace>
  <inkml:trace contextRef="#ctx0" brushRef="#br0" timeOffset="31">9816 2807 101,'7'-12'271,"-2"-2"-13,-1 2-19,-1-2-16,-1 1-13,-2-6-11,0 6-5,-5-1-12,3 3-10,-1 0-11,-6 0-14,-1 3-13,1 1-14,-5 2-11,-3 3-11,-6 7-6,1 1-14,-4 5-8,2 1 0,2 2-7,1 3-5,0 0-5,5 3-5,2-4-9,1 1 3,5-3-3,1-3-4,5 3 0,-2-2-5,4-4 14,3-2-13,0-1 4,2 2-4,1-4 9,1 1-5,4-1-6,3-3-1,0-2-2,0-3-9,1-1 0,4-1 3,-8-2-5,9-2 3,-4-3 1,1 1 12,-3-3-8,0 1 5,-4 1-9,0 2 17,-2 1 20,1 1 4,-6 2-9,1 3 6,-2 0-1,2 2-8,-3 2-21,-1 1-3,0 0 1,0 9-3,-1 2-6,-3 9 5,-2 5 2,0-2-16,-7 12 9,2 3-6,0-4-2,2-7 4,1 0 2,3 0 0,0 0-1,-2-4-6,1 0 7,-1 1 3,4-4-3,0-6-9,-1-2-5,1-3 10,3-1 1,-2-3 11,2 0-2,0-1-16,2-2 41,-2-2 11,2 2 16,2-2-8,3-4 1,4-5-13,6-3-2,6-4-7,-1-1-3,8-10-12,-10 10 2,2-1-5,-3 3 2,-1-1-6,3 0-6,-7 3-12,-1 4-15,-1-3-25,-7 7-36,3-3-43,-2 1-47,0 2-52,-3-1-54,2 3-64,-1 1-47,0 0-263,-4 2-696,13-1 309</inkml:trace>
  <inkml:trace contextRef="#ctx0" brushRef="#br0" timeOffset="32">10311 3005 223,'-4'-4'345,"4"4"3,-6-2-16,6 2-26,-5-2-26,5 2-37,0 0-15,-14 8-17,2-2-27,1 5-19,-4 0-26,6 1 5,1 1-15,2 0-13,1 1-18,0-2 3,3 2-18,0-2-8,4-3-6,-2 2-6,7-4-6,-2 1-12,1-2-1,2-1 13,2-4-26,3 0 5,-4-2-12,6 0-18,-4-5 35,2 0-15,-3-4 2,1 2-1,-3-2 2,-3-2-4,2-1 3,-1 1 2,-4-2-7,-2 5-1,-1-4-1,0 2-6,-3 4-1,-2-5-17,1 5-13,-2 0 9,1 0-30,-1 1-42,0 1-47,-3 2-64,4 2-76,3-2-66,-4-1-245,7 4-623,0 0 276</inkml:trace>
  <inkml:trace contextRef="#ctx0" brushRef="#br0" timeOffset="33">10669 2946 127,'4'-1'361,"-4"1"-32,10 1-29,-10-1-27,0 0-23,3 1-33,-3-1-27,7 4-17,-7 3-15,1 1-12,-1 0-12,0 5-18,0 0-6,-2-3-13,-3-1-9,1 2-7,0 4-13,1-4-32,3 2-47,-4-4-59,-2-2-68,2 0-89,1 0-241,-2-1-507,3-2 224</inkml:trace>
  <inkml:trace contextRef="#ctx0" brushRef="#br0" timeOffset="34">11216 2547 336,'2'-8'356,"-2"2"-14,0 1-47,0 1-39,-1 2-16,1 2-31,-3 8-13,-1 4-11,-3 11-20,-1 1-10,-2 11-16,-2 1-26,5-9 9,-4 9-13,4-1-4,-1-10 8,5 1-12,-4-4-1,1 4 7,-1-3 7,3-1-16,1-3-3,-1-4-3,0 0-12,1-3 2,-2-1-11,4-4 1,0 1-3,-4 0-8,3-4-8,-1 0-6,3-3 16,0-1 13,-2 5-3,2-2 33,0-3 8,0 0 12,0 0-15,0 0-21,5-13 0,-3 6-9,3-4-10,2 0-6,5-7-13,-1 2-6,4 2-7,3-1-6,-4 2-5,3 1-9,4 2-2,3-1-3,-6 7-1,4-1-4,-7 5-12,0 0-11,1 0-9,-8 2-2,2 2-14,3 2-3,-6 4 1,-1-3 5,-5 0-14,1 2 11,-4 4 4,-4 0 3,-2-1-9,-9 2-26,0-2 16,-5 1 0,-1-2-24,-3-4 7,1 1-15,-3 0 6,3-1-18,-3-5-1,4 3-16,0-4-12,8 1-27,4-4-29,0 2-48,3-2-42,4-2-61,1 1-259,4 1-638,0 2 283</inkml:trace>
  <inkml:trace contextRef="#ctx0" brushRef="#br0" timeOffset="35">11666 2813 7,'0'-4'390,"0"4"7,-1-5-19,1 2-49,0 3-12,4-6-25,4 3-27,7-2-23,9 0-28,2 1-22,3-2-39,0 5 3,-1-1-17,0 0-17,1 0-4,-7 2-13,-5 1-12,-1-2-2,-2 1-18,-6 3-6,-4-2-23,3 0-1,-3 0 7,1 3-13,-5 1-7,-2 2 1,-5 1 0,-4 8-9,-7-1-9,-3 0 14,-3 0-10,-1 2 0,2-5-21,-2 2 30,1 1-6,1-4 0,3 4-6,3-4-3,-3-1 1,8-3-10,2-3 4,5 0 0,0 1-1,-3 1 2,5-3-16,0-2 18,2 2 25,1-3-30,0 0 17,1 7-16,5-5 6,4 0-21,3-1 16,3 1 6,7 0-3,-1 0-6,4-2-1,-4-2-38,2 4-18,-1-4-31,-1 0-35,2 0-41,-10 1-33,0 1-46,8-5-61,-3-1-37,-5 4-195,6-2-577,-2 1 256</inkml:trace>
  <inkml:trace contextRef="#ctx0" brushRef="#br0" timeOffset="36">12123 2940 22,'8'-4'169,"-4"-3"20,2 2 18,-2-1 14,-1 2 20,-2 0 16,1 1 8,-1 0-12,2 1-19,-3-1-26,0 3-25,0 0-22,0 0-14,0 0-11,-13 8-5,6-1-17,-2 4 6,-3-1-18,-4 4-10,4 0-8,4-1-7,-1-2-17,5 3 6,-3-3-5,6-1-1,-3 1-9,6-3-1,-4-1 1,10 0 1,-5-3 2,5 2-11,0-2-4,2-2 1,4 0-6,0 0 5,-1-4 0,3-2 18,-4 0 2,1-3 9,0-1-1,-5 3 3,0-1-2,2-4-3,-2 0-3,2-1 5,-7 4-21,0-1-15,-3 0-3,0-1-15,-3 2-13,-3-1-19,-2 0-20,-1 1-34,-5-1-26,-2 4-37,-1 1-47,3-1-47,1 4-57,4 0-77,-1 0-241,2 0-653,2 2 290</inkml:trace>
  <inkml:trace contextRef="#ctx0" brushRef="#br0" timeOffset="37">12283 2481 228,'0'-4'270,"3"1"-20,-1 2-30,7 2-16,5 6-17,13 6-2,10 11-12,19 14-13,-21-11-13,-1 2-12,0-1-16,-2 4-3,-8-1-11,-4 2-11,-9-11-11,-4 13-11,-4-9-2,-6 11-15,-4 0 6,-4 2 5,-4 0 15,-4 0 8,0-4 7,-6 2-6,-3 0-9,3-1-12,-5-4 0,2 0-21,-3-2 13,-1-2-14,2-5 0,-3 0-12,4 0-15,-5-5-30,12-6-46,1 1-51,1-4-73,6 0-88,-8-4-268,5 0-579,3-2 256</inkml:trace>
  <inkml:trace contextRef="#ctx0" brushRef="#br0" timeOffset="38">14089 1688 128,'4'-20'298,"-1"9"-9,0 2-11,-2-1-32,-1 6-24,0 0-33,0 4-21,0 0-11,0 10-24,-1 11-6,-2 6-4,0 13-22,-1-1 1,-2 5-15,-1 1-8,-3-2-8,1-1-11,2-4 0,-1-1-1,1-13-5,3 1-5,0-4-1,-3-4-6,7-1 2,-4-7 1,2 0-2,0-1 10,2-4 19,1 1 20,-1-5 31,-1 5 27,1-2 19,0-3 20,0 0-8,0 0-15,0 0-18,4-18-18,0 3-11,2-5-13,0-5-18,5-14-7,3 2-5,-5 0-9,4-7-7,1 0-4,0 2-5,5-20-7,-4 19-4,1 3-8,-2 1-9,3 3-4,2 2-1,-5 12-6,4 0-3,-2 5 6,4 2-16,-5 4 4,2-2-1,-1 7-4,4 2-4,-6 4-4,3 4-16,-5 1-17,-1 5-9,5 3-19,-9-1 9,-1 3 5,-1 6-24,-5 4-29,-7 1-10,-7 7-24,0-8-13,-14 9-16,-2 2-4,2-4-2,-6-5 10,-1-2 1,-3-2-5,6-2 8,-3-2 10,11-8-9,0 2 4,2-3 0,1-1-20,3 1-21,7-5-27,2 1-156,2-3-416,6 1 184</inkml:trace>
  <inkml:trace contextRef="#ctx0" brushRef="#br0" timeOffset="39">14539 1848 39,'1'-7'318,"0"1"-16,0 2-29,-1 4-35,-2-7-32,2 7-20,0 0-17,0 0-8,-11 19-27,3 0-7,1-1-15,0 1-13,0 2 1,3-1-15,1-5-10,3 4-5,0-6-8,2 1-4,0 1 0,4-7 4,-2 2-10,2-3-5,2-3 6,0 1-2,3-3-14,4-2 1,-1-4-4,0-2-3,6-2-3,-3-5-8,1 2 8,-4-2-6,1-2 0,-3-3-4,-1 3 3,2-2 0,-6 4 4,-3 1 10,1 4 9,0 1 9,-3 0-8,0 3-2,1 0-2,-3 4-10,3-6-7,-3 6-16,0 0 3,0 0-2,0 0 2,0 0-1,-10 25 3,4-14-6,5 3 1,-8 3 1,6-1-4,-2-2 7,2 3-13,3-2-8,0-1 11,2-1-15,-1-3-1,2-1-8,-1 1 2,3-2-3,3-2 4,-5 1-7,7-3 6,0 0 3,3-3 2,2-2 3,-1-3 5,10-4-6,-3 2 1,3-8 5,0 2 0,-4-5-4,1 1 0,0-3 5,-5 2-5,-1 0 8,-1 0 4,-1 0-3,-4-1 3,-6 5-3,3 0 4,-2 6 5,-2-4-6,-1 2 5,-1 2-8,-1-2 7,0 6-3,0-1 2,1 4-3,-4-8 1,4 8-10,-2-3 1,2 3 7,0 0-9,0 0 4,-5 16 7,5-2-11,3-1 3,0-2-1,2 2 2,0 1 7,2-1-3,1 0-6,-2 1 7,2 0 4,-2-3-7,1 1 16,-3-1-10,-1-2-9,1 1 10,-4-2-1,3-3-4,-3 2 5,0 0-2,0-1 10,-3 2-10,-1-4 1,-2 2-6,-5 2 5,1-5 1,-1 2 4,-2-1-5,-1-2-4,0 2 1,0-4-10,0 1-34,0 1-33,4-5-31,0 3-37,2-3-51,2-3-50,2 3-218,1-3-502,6-2 222</inkml:trace>
  <inkml:trace contextRef="#ctx0" brushRef="#br0" timeOffset="40">15372 1637 197,'7'-8'316,"-7"4"-14,4 0-33,-1-1-39,-3 5-16,0 0-26,0 0-16,3 16-18,-3 4-20,-3 2-7,0 14-9,-1-11-12,-1 1 1,-4 9-10,-1-9-4,0 12 1,1-14-7,-1 1-12,1-2 1,0-4-3,3 4-2,0-10 1,-2 1 2,3-5-12,1-2 5,1 0-5,0-1 0,1 0-2,-1-1 29,3-5 13,0 0 13,-3 4 19,3-4 18,0 0-13,0 0-12,0 0-8,8-17-21,0 6-5,4 1-11,2-8-9,5 1-11,-1 0-6,2 2-5,-1 0-9,0 4-5,-1 0 2,-2 5-5,-4 2-9,2 1-13,-4 2 6,0 4-11,-2-1 7,2 3-14,-5-1 4,3 3 2,-3 2-8,-2 0 8,0 3-8,-1 1-2,-4 0-13,-2 0-10,-1 2-38,-3-2-55,1 3-47,0-3-59,-4-3-56,1 3-79,0-3-343,-1 1-763,1-2 338</inkml:trace>
  <inkml:trace contextRef="#ctx0" brushRef="#br0" timeOffset="41">14126 2861 46,'4'-5'330,"-3"2"-28,1-3-26,-1 3-34,-1 2-21,0 1-36,0 0-20,-3 8-16,2 0-4,-5 7-20,2 0-14,0 10-7,-4-3-14,3 0-1,-1 0-20,2-1 0,-3-3-8,4 3-9,-1-2 0,1-5-2,-1-2-9,0 1-2,2-3-9,-2-1-1,4-4 1,-2 1-3,2-2-2,-2 0-3,1-1 5,-1 1 13,2-4 28,0 0-1,0 0-2,0 0-7,0 0-3,3-18-9,1 4-2,0-8 4,2-4 0,1 1 2,3-12 10,-2 1-13,2-1 4,1 1 9,-2 0 10,5-1-1,-2 1-5,1-1-6,2 3 10,0-1-26,-4 11-4,3 3-4,-2 1 1,0 2 4,-2 7-13,0 0-14,3 4 12,-2 0-2,2 1-13,-3 5 8,4 2-4,-2 5-12,0 1-1,-4 5-8,3 5 6,-4 1-1,-7 4-6,-2-3-11,-6 5-17,-4-1-22,-4 3-14,-7 5-17,-6-7-6,1 2-9,4-10-8,1 1-6,1-4-12,-1 1-8,1-4-9,2 1-25,2-5-26,5-1-27,3 0-26,6-2-190,-1 0-479,0-1 213</inkml:trace>
  <inkml:trace contextRef="#ctx0" brushRef="#br0" timeOffset="42">14523 2876 250,'-2'-2'278,"0"-2"-28,0 3-26,2 1-24,0 0-11,-12 6-25,4 1-14,-3 3-17,4 2-12,-3-1-7,-1 6-14,3-4-8,-1 0-9,6 0-10,-1-1-3,1 2-13,3 0-3,3-6-3,-1 1-5,3-1-7,-2-2-3,1-2-3,3-1-2,1 0-6,3-2-5,4-2 3,1-2-7,-4-5 4,0 0-4,-1-3-5,6-5 3,-5-1 2,5 0 6,-4-2-9,-2 1 10,-4 4 13,-1 3 16,-2 2-1,3 0 3,-3 2 8,-2 1-10,0 1-4,-2 2-13,2 0-3,-1 1-11,-1 2 7,0 0-15,0 0 7,-7 13-5,-4-2 0,7 1 8,-2 1-11,1 3-5,0-1 3,0-3-1,5 2-6,-3-1-1,1 1 11,2-5-13,0 0-1,3 0-11,0-2 11,-1-2-3,5 2 4,-2-3-4,4-1 8,-1-3-8,2-2-1,6-2 5,-2 0-2,5-5 4,0-5-3,3 1 0,-1-1-2,0-2-2,-2-2 11,3 0-9,-6 0 2,-1 1 1,-1 1-5,-7 6 4,2-3 0,-5 3 6,-4 1-9,4 1 7,-8 0 0,4 0-4,-3 4-6,-1-4 1,-2 3-3,-1 2 6,0 0-6,-1-2-1,3 4-4,-1 2 6,-2 2-1,3 2-3,-1 1 7,3 1 1,0 3 1,3-2-5,3 4-3,0 2 6,3 0 9,-1 0-8,3-1 4,0 0-8,-1 0 11,4 4 2,-4-4-6,0-2-2,-4-4 9,0 1-5,1-1-3,-1-3 1,-2 3-2,2-2 4,-3 0-2,-3-1 11,-1 0-14,0 0-1,-3-1 7,-3 0-6,-3-2 5,0 0-7,-2 1-4,0-4-19,0 2-22,-1 2-28,0-5-33,-1-1-32,6 3-39,1-2-45,0-2-217,1 2-481,4-1 213</inkml:trace>
  <inkml:trace contextRef="#ctx0" brushRef="#br0" timeOffset="43">15169 2621 292,'0'-3'282,"3"-2"-31,-3 1-22,0 3-29,0 1-19,0 0-22,0 15-10,-3 0-17,-2 7-10,-1 2-2,-2 4-7,-1 8-1,-1-1-10,-2-1-7,2-7 2,0 8-2,0-10-5,3 1-1,-3-5-3,3 2-5,0-3 1,0-4 2,4-4-5,-2-1-8,3-2-4,-1-2-4,1-1 11,2-2 6,-3 2 24,1-4 18,2-2 28,0 0 13,0 0-6,0 0-19,0 0-7,10-17-19,1 6-9,-1-1-8,7-4-13,0-3-8,4 3-10,-2-2-8,-1 2-1,0 2-15,3 5 6,-4 0-10,-6 4-7,4 1 0,-3 2-10,-2 2-4,-1 0-8,-1 5-1,-4-2-1,5 4-8,-6 0-1,-1 3 2,3 8 6,-4-3-1,-1-1-4,-6 0-1,2 0-2,-3 2-24,-1-3-9,-1-2-43,4-4-42,-4 5-46,-1-1-49,3-3-55,0 0-66,0-3-64,-3-1-239,7-1-693,-2 0 306</inkml:trace>
  <inkml:trace contextRef="#ctx0" brushRef="#br0" timeOffset="44">2891 4042 86,'-3'-3'248,"2"0"-14,-2 0-15,3-1-6,-4 3-26,3-2-14,-4 1-13,1-1-16,-2 3-12,0-2-19,-3 0-4,2 2-14,-3-1-12,1 2-3,1-1-10,-2 2-3,0 0-16,1 1 2,2 1 5,-2 0-15,-2 2-1,2 2-14,-2-1 4,1 3 1,0-1-2,1 1-4,3 1 5,-1 2-1,-1-1-13,3 1 3,2 0 0,-2 1-6,3 0 1,2-1 6,2-1-5,-1 3 1,3-1-1,1-1 1,0 0-1,1 0 2,1 1 4,-4-1-2,5-1-7,-1-1-5,3 2 8,1 0-7,-1 5 12,-1-7-6,-1 0 2,1 0 7,0-1-2,1 1-1,-3 0-1,3 0 2,-3-4-7,0 4 3,3-1 2,-3 1 1,-1 1 1,2-1-15,-5-2 20,3-1-6,-4 4 5,1-4-3,0 1 5,-1 0-5,-1 1 4,-2-2-11,-1 1 15,-1-1 7,2 0 0,-2-1 4,-3-1 2,2 0-4,-3 1 0,0-2 1,-3-1-3,-3-2 7,1 0-12,2 1 1,-3-3 2,-2-2-8,-1 1 6,2-3-6,0 0 14,2-4-12,0-1 2,-1-2 4,2 1-12,0-5 12,0 4-15,4-1-5,1-1 3,2 2 8,2-5-15,6-4 0,1 1 0,1-1-13,2 0-19,2 1 3,3-1-33,3 1-18,4-1-30,1 3-38,-1 1-42,1 0-53,3 1-68,-1 1-289,-1 4-633,-2 3 280</inkml:trace>
  <inkml:trace contextRef="#ctx0" brushRef="#br0" timeOffset="45">3815 3990 64,'0'-5'229,"-3"0"-20,1-1-8,-1 2-23,3-1-2,-2 3-10,2 2-21,-4-2-17,4 2-11,-10 4-8,-1 5-7,0 2-10,-9 9-7,-14 8-6,10 4-10,-2 4 0,-1 3-4,-10 17-6,16-15 6,-6 0-15,6 2-3,1-2-5,5 0 3,-1-3-4,9-9 0,2-3-4,3-2 11,1-2-12,1-2-1,7 1-4,-1-1-1,1-6-6,6 2-3,5 0-15,1-6-31,4 0-42,1-1-80,3-7-98,13-4-165,-11 2-444,0-4 197</inkml:trace>
  <inkml:trace contextRef="#ctx0" brushRef="#br0" timeOffset="46">4214 4202 202,'4'-6'217,"-4"-2"-17,4 0-10,-1 1-3,0-3-15,0 1-6,-2 2 5,1-3-11,0-1-10,-2-2 0,2 3-23,-2 3-3,-2-3-15,0 2-1,0 1-12,-2-1-2,4 1-10,-3 3 2,-1-2-24,-2 2-5,-1 2-7,0 2-6,-3 2-24,-5 5 0,-4 5-3,-2 1 0,0 5-7,0 0 3,1 1-2,2 1 0,4 2-3,-2-2 2,8-2 0,2-4 0,2-3-6,0 2-4,3-3 8,-1-3-4,5 1 3,0 0-1,0-3 11,4-1-13,1 0 1,2-4-5,-1 0 10,3-4-4,2-1-1,0-1-1,6-5 6,-2-1-8,-4-2-7,-1-2 9,0 1-3,-2-1-2,-1-2 1,1 1 2,-7 4 1,2 0 2,-2 1 5,2 2 8,-2 2 10,-1 1 2,-1 1 3,0 1-6,-2 2-2,0-1-3,0 4-16,0 0 3,0 0 8,-2 12-11,1 3 1,-3 6 19,-4 15-21,-1 0 2,2 2-1,0 0 1,-3 2-7,3 0 13,2-12-4,-3 11 8,1-2 0,2-12 4,1 2 1,-1-8-5,4 4 5,-3-7 3,2-1 3,-1-4-2,2 2-4,0-4 4,-1-4-2,-1 3 7,3-4 3,0-3 19,0 3 19,0-4 18,6 0 11,-6 0-9,7-5-13,-1-2-7,3-6-7,7-3-2,1-5-25,1-2 9,6-7-4,-7 9-6,7-8-4,-7 10 2,-3-1-5,2 1-9,-1 2-8,-4 1-2,2 6 4,-6-3-36,3 4-38,-6 1-47,0 2-41,-1 2-42,3 1-46,-3 1-51,2 0-58,0 0-245,0 4-637,-5-2 282</inkml:trace>
  <inkml:trace contextRef="#ctx0" brushRef="#br0" timeOffset="47">4619 4420 273,'0'-4'278,"-1"0"1,1 1-9,0 1-25,0 2-25,0 0-20,-1-4-23,1 4-19,0 0-20,-7 6 4,1 0-25,-1 5-13,0 1-14,-3 1-5,4 6-3,-3-6-10,0 0-5,2 1-7,3-1-3,1 2-5,0-4-8,3 1 0,-1-4 3,2 0-8,2 0-4,-3-2 2,4-1 0,-1 0-3,4 0 7,0-2-5,-2 0 12,3-2-7,0-2-13,2 1 8,-1-4 10,-1 1 27,2-2-9,-3-1 13,3-3-20,-2 0 4,-1-5-18,0 3 11,3-8 11,-6 3-19,-1-2-1,-6 2-11,3 4 2,-3-8-13,2 7-21,-3-1 21,0 5-3,1 0-8,-3-1 2,1 3-9,-1 1-1,-1 1-6,1 0-10,1 2-10,-4 1-22,4 0-42,-1 2-31,-1 3-48,3 0-44,-1 1-75,1 0-46,0 1-211,3 2-587,1-4 260</inkml:trace>
  <inkml:trace contextRef="#ctx0" brushRef="#br0" timeOffset="48">5148 4369 232,'-3'0'332,"3"0"-7,-4-4-21,4 4-22,-3-1-29,3 1-22,0 0-24,0 0-20,0 0-20,0 0-11,5 12-29,1-4-3,3 6-13,0 4 1,-3-4-19,-1 1-12,0 3-7,-2 4-4,-2-4-9,-2 2-11,-1 0-20,-4-2-33,-2 4-52,-2-5-60,-1 0-78,3-7-88,-1 2-213,-1-3-535,-1 0 236</inkml:trace>
  <inkml:trace contextRef="#ctx0" brushRef="#br0" timeOffset="49">5856 4164 36,'0'0'195,"1"-2"-32,-1 2-13,5-4-16,-5 0 2,4 1 4,-4-1 6,6-3 1,-4 4-5,1-4-3,-1-1-6,-1 3-7,2-5-4,-3 3-1,3-1-12,-2-6-7,2 3-9,-3-2-21,0 0-6,0-1-2,-3 2-1,2-2-2,-1 0-5,0 1-1,-1 0-3,1 3-8,-2 1 5,1 3-7,-1-3-3,3 1-1,-2 3-4,0-1-12,-1 2 4,-3 1-4,1 1-5,-1 1 0,-3 0-1,2 2-4,0 2 0,-3 1-7,-1 5 6,-1 2 5,-1 2-6,-2 0-3,2 8-4,0-4 11,0 0-10,3 5 1,-2-5-2,6 3 3,-3-1-4,3 2 3,1-2-1,1-3 3,4-3-12,-2 2 9,1-7 1,1 6 4,1-2 0,3-4-8,-3 2 7,1-5-4,2 4 10,-3-5-11,4-1 4,1 1 0,-3-2-3,4-1 0,-2 1 4,-4-2 0,10-5-5,-3 1-2,1 0 6,2-5-5,-1 2 6,2-5-7,0 0 4,3-5 2,-4 5-3,-1-2-1,1-4-1,-1 0 1,3 1-3,-4 5 2,-1-3-2,-1 3-2,1-1 0,0 2 6,-3 4-4,-1-1 1,0 4 6,-2-3 0,2 4-1,-1-1 3,0 0 0,0 2-8,-2-2 0,0 4 2,1-2-1,-1 2-3,0 0 0,0 0-1,0 0 5,0 0-14,0 0 4,-1 13 1,1-7 3,-2 2 1,2 0 1,-2 1 1,4 0-2,-4 5-1,2 0 3,0 1 9,0-1-13,0 0 2,2 1 0,0-1 4,-1 0 6,2 2-7,0-4-2,1 1 6,-1-1-4,1 0 4,-1-3-3,1 1-1,2-3-1,-1-1-5,1 0 1,1-1 2,4 1 1,-4-2 0,2-4 4,5 3-4,-3-3-1,-2 0 2,0-1-9,1-2 19,0 2-12,-1-4-3,3-2 4,-3 3-1,2-1-7,-3-2 10,1-1 3,2 1-10,-2-1-3,0 0-2,1 0-3,-4-1 4,-2 5-18,5 0-10,-7 0-12,2-1-20,-2 1-42,2 1-32,-2-2-47,1 2-49,-3 3-184,2-4-458,-2 4 203</inkml:trace>
  <inkml:trace contextRef="#ctx0" brushRef="#br0" timeOffset="50">6485 4234 213,'0'0'232,"-2"-2"-21,2 2-12,0 0-23,0 0-15,0 0-19,0 0-15,0 0-13,0 0-8,0 0-7,-3 12-11,2-5-5,-1 3-7,0 0-4,-4 8-10,-1-4 3,-3 6-7,0-1-5,2 1-3,-4-2-12,4 0-11,-3-5-38,1 2-66,0-2-81,2-1-210,-1-3-399,2 1 177</inkml:trace>
  <inkml:trace contextRef="#ctx0" brushRef="#br0" timeOffset="51">7172 4081 129,'3'-3'171,"-2"-1"-13,-1-1-3,2 1 7,-2-2-17,0 1 6,2 0-9,0-3-5,0 0-12,-2 0 0,2-1-7,-2-1-29,0 1 0,-2-3-4,2-1-13,-2 0-3,0 0-5,-1-1-6,2 4 0,-3 2-1,0-4-3,-2 2-1,2 3-7,-2 0-7,2 0 0,-5 3-8,2 1 1,-1 2-8,-1 1-4,-5 7 2,-3 1-2,-2 5-6,0 3 1,1-1-1,0 5 0,1 1-4,-4 1 8,8-4-8,0 1 0,2 1 9,4 0-10,0-5 0,4 0-4,-1-4 0,3 3 1,2-2 0,3-4-3,-2 2-1,2-1 3,0-2-1,1 0 4,0-6-9,2 5 2,0-2-3,0-1 15,3-3-12,-3-1 4,4-1-10,-5 1 4,0-3 4,6-3-3,-2 2 5,1-5 4,-1 1-4,0-2-4,3-5-2,-1-1-6,1-1 15,-2 0-8,0-2-3,-3 8 4,0-6-1,2 4 3,-5 2 4,0 3 7,-1 3-4,0-3-3,-2 5 0,-1-3 1,2 4 4,-2-1 6,2 3-16,-3 1-1,0 0 1,0 0-9,0 0 10,-3 15-6,-2-2 0,3 0 2,-2 2 1,0 5 6,2-5-6,-2 6 1,3-2-1,-1-6 2,1 0 4,1 1-6,1-1 2,3-3 1,1 1-3,-1-2 0,0-1 4,3 0-3,0-1-6,1-2 8,3-2-1,3 2 1,0-3-4,1-2 2,2-1-11,4-2-7,-4 0-26,-3 0-21,0-2-49,5-5-35,-1 0-46,-1-2-219,-1-2-448,-2 1 199</inkml:trace>
  <inkml:trace contextRef="#ctx0" brushRef="#br0" timeOffset="52">7307 3642 49,'-3'-2'134,"3"0"-6,0 2-17,-3-5-3,3 5-21,3-3-14,-3 3 3,0 0-5,7 5 9,-1 0-3,4-3 11,2 9-1,0 1 4,2 3-6,6 1 5,-4 4-9,3 0-12,7 8 8,-3 0-8,-2 3-5,0 1-1,-8-8-12,5 12 7,-4-2-12,-6 3 3,0-1-6,-1 0-20,-6 0 7,2 2 2,-4-10-7,1 0 4,-2-2-1,1 1-6,-6 3 2,1-5 0,-6 0-1,2 2-5,-6-4 0,1-2-1,-2-1-11,-1-1 2,2-3-14,-3 0-27,0-4-43,5-2-55,5-6-60,1 1-142,2-3-360,5-2 159</inkml:trace>
  <inkml:trace contextRef="#ctx0" brushRef="#br0" timeOffset="53">8389 3983 60,'-6'0'258,"3"-3"-14,3 3-18,-5-1-16,2 0-20,3 1-13,-4-2-16,4 2-11,0 0-15,0 0-9,0 0-8,18 2-11,-4-1-25,0 0-12,10-2-9,1 1-1,-1 1-12,4-1 0,-2 3-6,-1-3-11,2 3 8,-2-2-16,-4 0-12,-5-1-23,-3 1-30,-4 0-38,-2 2-42,0-3-33,-1 1-25,-4 0-168,-2-1-377,0 0 167</inkml:trace>
  <inkml:trace contextRef="#ctx0" brushRef="#br0" timeOffset="54">8293 4173 95,'3'3'235,"-1"0"5,4-1 3,4 1-19,11 4-14,2-4-13,3-1-19,1 2-17,13-2-16,-12 0-14,0-3-10,2 1-13,-4-1-14,-2 3-19,-1-3-29,-9 0-58,-1 3-61,4-5-83,-5 4-221,-3-2-409,-2 1 180</inkml:trace>
  <inkml:trace contextRef="#ctx0" brushRef="#br0" timeOffset="55">9606 3830 80,'-2'-7'262,"-1"3"-19,1-1-20,-4 2-15,0 1-23,-4 3-18,-3 3-15,0 3-18,-7 7-12,-7 13-7,-1 2-10,0 2-13,4 2-7,0 2-4,1 3-10,5-3-6,1 5-2,5-2-3,2-3-7,1-8-6,4 1-2,2-1 2,-1 0-9,4-2-1,-2-1-4,4-3-3,2-1-1,-1 3-7,0-10-3,4-2-16,1 1-22,2-1-37,2-2-46,3-1-75,-1-3-63,0-2-147,8 0-420,2-4 186</inkml:trace>
  <inkml:trace contextRef="#ctx0" brushRef="#br0" timeOffset="56">9958 4077 22,'0'-6'200,"3"0"-14,-2-1-14,2 1 6,-1-1-3,1-2-2,-3 4-8,3-3-15,-3 0-4,2-1-9,-2 2-8,0-2-10,-2 2-9,-1-1-9,-1-1-9,0 4-11,1-3-25,0 1-4,-1 1-2,1 4-9,-4-1-4,0 0-6,-1 3-7,-5 2 6,-2 4-13,-8 3-3,1 3 3,-2 5-5,-7 6 9,1-1-6,9-3-1,3-1-7,4-1-2,4-4 7,4 0-3,-1-3-2,3 3-2,2-2 1,4-3-8,2-1 9,3 0-6,0-1 4,4-2-2,2 0 1,3-1-5,2-6 2,2 1 5,-4-1-2,6-3-1,-8 2-3,0-2 1,-1-1-2,2-1 2,-7 0 3,2-2 0,0-2 1,0-2 1,-3 2 8,-1-2 0,-1-1 0,2-4 3,-4 4 3,0 0 7,0 1 5,1 8 1,-4-3 12,0 0-2,1 5-4,1 1-8,-2-3-12,1 5-4,-1 1 3,0 0-2,3 14-4,-3 0 7,0 9-8,-1 2-3,-1 0 1,1 13 5,-2-2 10,-3 0-8,1 2 2,0-11 3,1 0-7,-4-1 1,3-3-1,3-1 3,-2-2-10,1-3 5,1-7-1,-2 2 1,4-5 4,-3 0 17,3-3 8,0 1 28,0-3 22,2 1 27,-2-3 0,0 0-4,11-7-17,-3 0-24,4-3 7,9-6-6,-1-4-18,9-5 2,-1-2-16,-9 7 2,5 3-12,-5-5-29,0 8-13,-1-3-29,0 4-36,-4-1-34,-1 7-29,-2-1-29,-2 3-34,1 0-49,2-1-42,-3 1-275,-1 5-614,3-2 273</inkml:trace>
  <inkml:trace contextRef="#ctx0" brushRef="#br0" timeOffset="57">10485 4307 281,'0'0'266,"0"0"-10,-3 4-16,-3 1-2,-1 2-22,-1 2 4,-1 1-25,-3 2-13,2-2-14,1 2-15,1-1-14,1 0-13,0 2-15,2-4-5,4 0-13,-2 0-7,5-2-4,-1 2-11,3-3 3,0 1-5,2 0-8,5-4-7,-1-1-7,3-2 3,-2 0-8,1-4-2,4 3-8,-4-3-4,0-1 5,-2 0 17,-3 1-8,-1-1 21,-1-1-7,0-1 13,-2-1-23,-3 1-7,0 0-9,-2-2 2,-4 1-12,-1-2 1,1 0-8,-2 0-21,-3 3-23,-2-1-31,-1 0-40,-1 3-43,1 2-48,2-2-61,3 1-57,-1 2-212,3-2-566,2 2 251</inkml:trace>
  <inkml:trace contextRef="#ctx0" brushRef="#br0" timeOffset="58">10928 4167 246,'0'0'251,"3"-2"-22,-3 2-23,0 0-21,0 0-19,0 0-16,7 7-11,-3 1-11,3 3-15,-3 3-8,-2 1 4,2 5-10,-4-5-4,0 7-12,-3-3-6,1 1-11,-3-5-6,3 0-11,-5 4-14,0-4-27,-1-1-39,1-1-49,2-4-66,-1-1-54,1-1-157,0 0-387,1-3 171</inkml:trace>
  <inkml:trace contextRef="#ctx0" brushRef="#br0" timeOffset="59">11631 3972 28,'0'0'84,"4"2"-2,-4-2-4,0 0 8,0 0-8,0 0 2,0 0-5,0 0 8,0 0 4,0 0-1,0 2 10,0-2 1,0 0 8,0 0 4,0 0 10,0 0 6,0 0-3,0 0 10,0 0-7,0 0-5,0 0-2,0-10-15,0 7-15,0 1-5,0-5-3,0 3-7,-1-1-9,1-2-1,-3 3-5,2-3-1,0-1-6,-3 3-7,2-1-6,0 2 2,-1-2 1,1 0-7,-1 3-5,1-1 1,0 0-2,-3 2-5,2-1-6,-1 1-1,2-1 1,-4 2-3,0-1-9,1 2 6,-4 0-4,1 1-1,-5 1-3,5 1 4,-8 1-6,3 3 10,-5 2-13,-2 1 3,8 1 6,-7 3-3,2 0-4,3 4 2,0-1 2,0 2 2,3-2-3,1 0 8,3 1-3,4-5-7,-1 3 3,1-2-4,2-3 7,-1 3-9,5-5 7,-3 2 1,3-2 0,1-2 1,0 2 3,2-1-5,1-2 6,0-2 6,-1 2-9,4-4 1,-3 1 2,4-1-5,-4-3 5,4 2-5,-2-4-2,1 0 0,4-1 4,-4-3 2,5 1-1,-5-2-5,1 0-2,-2 0 0,1-2 4,-1-2-4,-1 1-2,3-1 7,-4-3-6,1 5-1,-3-4-1,1 1 1,-1 0 1,-1 0 1,-1 5-4,2-5-3,-2 1 4,0 5 3,-2-1-1,2 2-1,-1 0 7,0 2 0,-2-1-1,3 1 0,-3 0 7,2 3-1,-2 1-2,2-5-3,-2 3 1,0 2-4,0 0 6,0 0-7,0-4-2,0 4 1,0 0 7,0 0 3,0-3-14,0 3 0,0 0-4,0 0 6,0 0 0,0 0 0,0 0 0,0 0 3,0 0-8,0 0 8,0 0-4,0 0 5,0 0 6,0 0-8,0-3 5,0 3-1,0 0 4,0 0 5,0 0-3,0 0-4,0 0-1,0 0 2,0 0 12,0 0-13,0 0 9,0 0-15,0 0 4,0 0 1,0 0 1,0 0-1,0 0-6,0 0 10,0 0 0,0 0 1,0 0-3,0 0 4,0 0-1,0 0-4,0 0 6,0 0-10,0 0 10,0 0-4,0 0-4,0 0 1,0 0-4,0 0 6,0 0-12,0 0 1,0 0-2,0 0-3,0 0-2,0 0 8,0 0-4,0 0 3,0 0-3,0 0 1,0 0-2,0 0 3,0 0-5,0 0 9,0 0-5,0 0 10,0 0-8,0 0-1,0 0 13,0 0-16,0 0 1,0 0 2,0 0 0,0 0-5,0 0-3,0 0-4,0 0-1,0 0-1,0 0 0,0 0-1,0 0-6,0 0 4,0 0-2,0 0 0,0 0 7,0 0-3,0 0 0,0 0 0,0 0 7,0 0 1,0 0 2,0 0-3,0 0 2,0 0 1,0 0-2,0 0 7,0 0-4,0 0 0,0 0-4,0 0 4,0 0 0,0 0-1,0 0 5,0 0-3,0 0 3,0 0-1,0 0-3,0 0 4,0 0 2,0 0-3,0 0 3,0 0 1,0 0 0,0 0-2,0 0-1,0 0 3,0 0-7,0 0 10,0 0-4,0 0-8,0 0 11,0 0-3,0 0 0,0 0-1,0 0 3,0 0-9,0 0 9,-4 8 1,4-8-7,0 0 11,0 0-10,-1 2 4,1-2-1,0 0 2,0 0-3,0 0 1,0 0-3,0 0 5,0 0-1,0 0-2,0 0 2,-2 3 10,2-3-5,0 0-5,0 0 1,0 0 10,0 0-11,0 0 3,0 0 0,0 0 2,0 0 1,0 0 0,0 0 4,0 0-6,0 0-4,0 0 6,10-6 0,-8 3 2,-2 3-6,2-4-2,-2 3 6,0 1-5,5-4 1,-5 4 0,1-2 2,-1 2-7,3-3 3,-3 3 1,0 0 0,0 0 4,1-3 4,-1 3-9,0 0 1,0 0-2,0 0-1,0 0-3,0 0 4,0 0-4,0 0 0,0 0-4,0 0-1,0 0 5,0 0-5,0 0 7,-10 8-2,9-4-1,-2 1 4,0 1 3,1 2-4,-1-1 1,1 3-1,-2 2 10,1-1-8,-2 2-4,1-3 5,1 3-2,0 0-3,-1 0 6,2-3 1,-1-1-2,2 2 0,0-1 0,-1-4 1,-1 6 1,3-4 0,0 0-1,0 2 0,1-2-2,1-1-3,1 0 6,0 1 0,0-1 2,-1-3-3,4 2 10,0-1-10,-4 0 1,6-1-10,-1-1 6,1-3 4,3 0 3,-1 2-4,4-3-3,-1 0 1,1-3-1,0-1 18,2-1-19,-4-2 3,2 1-2,0-1 1,3-4 4,0-1-6,2-1 1,-7 0-1,2 1 2,0-2 1,-2-1-4,0 4-1,0-4 4,0 1-2,2-1 5,-2 1-8,0-2 0,2 2 10,2 1-5,-8 4 1,6 0-4,-1 0-2,4-3 3,-6 4 5,1 4-1,0-1-3,-3 2 1,-2 1 2,1 3-2,-4-1-5,5 3 5,-2 4-6,-1-3 1,1 4 6,-5-3-7,4 6 8,0-1 0,-3-2-4,-1 3 1,3 0 1,-4-1 6,0-1-7,4 0-1,-4 1 1,-1-5 4,0 2-1,1-1-5,-1-3 1,3 3 2,-3-1 2,0-1-7,0-3 2,0 4 2,0-4 4,3 4-2,-3-4 3,0 0-3,0 1 5,0-1 3,0 0 1,0 0 3,0 0-2,0 0-1,0 0-7,0 0 4,0-9 2,0 5-4,-1-1 1,-1 0 0,-1-3-3,2 3 0,-2-6 3,0 2-4,2 2 1,0 0 0,-1-1 1,-1 3-2,-1-1 2,1 3-4,0-1 1,1 1 0,0-2-11,-2 3 10,-2 2 0,-1-3-6,2 2 5,-4 1-4,-3 2 3,-2 2 0,-5 4 3,-2 1-5,4 6 2,-1-2 9,-2 6 1,-1-3-3,4 0-8,0 4 2,0-4-1,3 2-1,0-3 2,6-3-4,2 1 7,-1-2 2,4-1-6,2 0 6,-1 0 0,1 0 1,4-3-3,-2 1 6,2-1-7,0-3 5,1 3 1,3-3 4,2-1 0,0-3 1,3 0 1,0-1-6,1-2 3,0-3-6,-1 0 2,2 0-1,2 1-1,1-6-1,-6 2 3,6-5-7,-3 1 0,-4 3 7,-3-3-2,4 1-3,-2 1 2,-1-2 1,-1 4 0,-1-3 0,-1 4-3,0 1 3,-4-1 0,2 4 5,-2-1 3,0 3-7,1-2-5,0 3-10,-2 1 2,0 0 0,0 0-1,-6 8 6,3-1-1,-3 3 1,1 4 5,1-2 1,-5 1-4,5 0 5,0-1-3,1 1 12,0 0-20,3 0 10,0-5-2,0 5 1,2-3 5,-1-1-3,3-1 0,0 2 4,3-5-5,0 2 5,0-1-1,2 0 3,4 1-7,-1-3 11,1 1-7,1-4-7,-1-1 3,-2 0-3,0-2 1,-2 0-2,6-2-10,-4-1-14,-2-2-26,1-2-33,-3 1-19,3 0-29,1-3-26,-4 0-36,0 0-25,1 0-26,-5 0-149,4 1-429,-1 0 190</inkml:trace>
  <inkml:trace contextRef="#ctx0" brushRef="#br0" timeOffset="60">12297 3627 91,'-2'-4'225,"0"2"-18,-1-1-12,3 3-21,-2-2-16,2 2-18,0 0-13,0 0-14,0 0-12,14 4-8,-2 2-6,9 1-12,1 6-6,1 1-5,13 6 4,-12-4-10,-2 2-6,8 8-1,-11-5-1,5 8 1,-7-6-9,7 10-1,-10-8 3,-1 1-2,1 11 1,-3-1-5,-4-11 5,-1 11 11,-3-8-8,0 1 3,-3 12 4,-2-5 6,-5 3 5,3-2-6,-6 0-2,-3-1-5,1 1-5,-4-4-5,1-8 1,-5 11-7,-4-7 1,7-7-2,0-1-3,-4 0-4,-1-3-6,1-2-8,-1 2-21,0-3-34,1-4-46,0-2-58,9-3-80,-2-3-249,2 2-514,0-5 227</inkml:trace>
  <inkml:trace contextRef="#ctx0" brushRef="#br0" timeOffset="61">2884 5455 155,'0'0'186,"0"0"-24,0 0-3,0 0-5,0-2-12,0 2-16,0-4 9,0 4-15,3-3-5,-2 0-10,-1 3-6,0-3-3,0-1-1,-1-1-16,1 2-2,0-2-2,-1-1-8,-1 3-13,-1-6 3,-1 5-8,0-4-3,-2 1-3,2 3-4,-3-2 23,1 3-16,2-1-7,-3 2-1,-1-3-3,1 2-2,-2 3-5,-1 0-5,0 3 5,-2 3-10,-4-1-2,2 4 0,4 1-1,-8 4-6,5 0 4,-2 3-4,4 2-2,2 0 3,1 0-7,2 0 5,3-3 2,2 4-3,1 0 1,-2 1-4,5-3 9,1-2-3,1-1 7,0-1-9,5 7-1,0-3 0,0-5-2,1 4-9,-4-2 11,6 2-4,-2 0 3,-4-4 2,6 3-4,-6-4 0,4-2-1,-4 3 2,-1-5-4,-2 2 2,-1 0-3,1-2 2,-1 3 7,-1-2-3,2 0 0,-3 0 14,-1-1 6,-3 2 24,3-1-11,-3-1 1,-1 0 1,-3-1-2,-3 0 1,-1 2-3,-2-1-7,1-3-4,0 0 2,-2-3-3,0-4 10,-1 6 2,2-8 1,-1-1 1,3 1 7,-2-4-7,3-2-5,-5-4 11,6 1-15,2-4 4,-3 3-4,3-3-12,3 1 4,4 0-7,0-4-4,1 8-4,2-2-14,0 1-8,4 3-27,2-4-28,-1 2-31,3-1-51,-1 6-47,8-8-40,1 6-54,-5 1-183,4 0-515,3-2 228</inkml:trace>
  <inkml:trace contextRef="#ctx0" brushRef="#br0" timeOffset="62">3653 5248 85,'0'-3'188,"-1"-1"-1,-5 1 3,6-1-27,-3 2-10,-1-3-10,1 3-14,-2 1-5,-1 0-14,-1 1-7,-1 0-7,-4 5 1,0-1-11,-1 6-10,-4 3-7,-5 3 7,6 2-18,2 4-5,-7 11-11,1 4 5,6 0-8,-2 4 0,2 2-6,3-2 2,4 0-3,0 2-7,3-5 1,0 2-2,-1-4-13,5 1 12,3-9-3,-3 0 1,2-3 0,3 1-5,-2-4 1,4 0 0,-4-1-2,1-6-3,-1 6 12,5-9-8,-2 2-7,4-2 3,-2 0-15,2-1-5,1-4-34,1-1-48,-2-1-52,4-3-92,-2-2-141,4 0-404,-2-6 179</inkml:trace>
  <inkml:trace contextRef="#ctx0" brushRef="#br0" timeOffset="63">4293 5482 38,'1'1'132,"-1"-1"-19,0 0-5,0 0-21,0 0 12,0 0-15,0 0 0,0 0-3,0 0-13,0 4 3,0-4 3,0 0-3,0 0 13,0 0 17,0 0 6,0 0 6,0 0 8,0 0 4,0 0 3,4-7-3,-4 4-7,0-1-15,3-2-1,-1-1-2,-2 0-6,-2-1-12,2-1-9,0-1-5,0 1-8,-3-1-2,1 3-8,0-2-2,-1 2-6,0-1-4,-1 1 3,0 3-11,-2-3-8,2 4 2,-3-1-2,0 1-7,-4 2-3,2 4 1,-2-2-5,0 3 2,-5 0 7,2 6-10,-3 7 0,2-1-5,-1 2 3,2 2 10,0-1-14,6 1 4,-1 1 12,2-1 7,3-6-6,1 1-2,0 0 4,3 1-3,3-2-6,-1-2 0,0 2-2,3-4-1,-2-2 10,5-2-10,0 2 2,1-4-5,1 0 3,1-3-2,0-1-1,3-1-3,-1-3 8,1 0-9,-3-3 4,1 0-3,-1-4 3,7 0 4,-9 0-6,0-3-4,4-1 1,-7 2 2,1-1 9,-3 1-11,2-5 0,2-6-4,-5 4-2,-2 6 8,5-1-4,-6 1-1,4 1 6,-2 4-6,-1 0 3,0 2 6,-1 1-6,3 1-3,-4 1 2,1 4-3,0-2-9,0 2 8,0 0-6,-3 15 8,3 6-1,-3-1 5,0 7 2,-1 10-4,-3 0 3,-4 3 0,-1 3-5,0-1 3,2-2 1,3-1-2,-3-3 6,5-9 4,-4 0-8,5-1 4,-2-1 1,1-6 1,-1 2 0,4-6 5,1-6 4,-2 1-11,3-3 10,-4 4 5,4-8 6,0 2 6,0-1 27,0-2 7,0-2 16,0 0 23,0 0-25,0 0-15,13-14 6,-2 5-10,6-10 2,1-1-8,2-2-2,1-10-9,3 0-6,0 1 9,-3-1-15,-4 10 2,0-4-7,-3 4-10,0 0-15,0 1 22,-4 2-9,1-1-5,-4 9-2,-2 0-19,0 2 14,1 3-9,-2-2-18,0 3-39,-1 2-38,1-1-31,-1 1-29,-2 3-19,-1 0-14,0 0-48,8 5-55,-6 1-260,1 0-601,0 2 267</inkml:trace>
  <inkml:trace contextRef="#ctx0" brushRef="#br0" timeOffset="64">4756 5751 135,'-1'-3'187,"-1"0"-11,2-2 6,0 2-11,0 3-6,-4-4-2,4 0-12,0 0 0,0 4-16,-3-3 3,2 1 3,1 2-9,-3-6-3,3 6-11,0-3-3,-4 0-3,4 3-15,-3-1-7,3 1 8,-4-3-18,4 3-9,-3-3-10,3 3-7,-6 0 4,6 0-12,-8 3-7,1-2-8,4 3 3,-3 1-2,-1 1-5,0-1-2,0 5 3,-3 0-3,2 1-2,2-2-3,-1 0-5,0 2 12,0 0-10,3-2 3,0-1-7,-1 1 1,3 1 10,-1 0-13,0-3 4,2 2-7,-2 1 8,3-6 2,0 6 4,-2-1-2,1 0-6,4-1 5,-2-2 12,2 0-5,0-1 2,-3-1-11,4 0 13,2 3 5,-1-3 3,2 2-9,-4-4 5,4 0 4,1 1-8,-2-1 6,3 0-6,-4-4 2,5 2-2,0-1-4,-3-1-1,3 0-9,3-2 3,-2 1 1,-4 0-6,0-2-9,2-1 15,-2-3-3,4-1-15,-1 0 27,-2 1-2,-1-3-5,-1 0 2,-3 0-7,1-2 5,-1 1-8,-2 0 6,1 0 16,-1 1-21,-4 1 0,3 2-4,-3 0 2,-1 1-2,3 2-28,-4-1 26,-2 0-10,3 3 1,-4-1-10,-3 5 7,1-3-11,-2 3-5,0 3-11,2-3-26,-3 6-26,0-3-24,5 4-35,-5 0-31,6-2-49,0 1-66,3 1-292,0-3-625,4 1 277</inkml:trace>
  <inkml:trace contextRef="#ctx0" brushRef="#br0" timeOffset="65">5218 5627 78,'-4'-2'268,"4"2"-18,0 0-17,1-5-12,-1 5-24,0 0-12,3-3-11,-3 3-19,0 0-10,11 7-16,-2 0-6,-4 0-12,4 4-13,-2 3-1,-1 1-14,-2-1-7,4 8-5,-5-1-11,0-2 7,-6 1-22,0-6-25,-1 6-42,-2-1-58,1-7-80,-2 4-81,-2-7-157,1 2-430,4-4 191</inkml:trace>
  <inkml:trace contextRef="#ctx0" brushRef="#br0" timeOffset="66">6004 5035 120,'3'-6'225,"-3"2"-28,4-1-2,-4-1-9,0 2-15,0 3-12,3-2-20,-3-1-11,0 4-18,0 0-12,0 0-8,0 0-9,0 21-18,-3-2 6,0 6-1,-4-2-9,2 5-4,-3-1-5,0 0-3,1-1-4,-1 0 1,2 0-1,-4-2 8,3-1-10,3-2-1,-3 2-2,0-5 0,0 5-12,3-7 11,-1 1 1,-2-5-9,3-1 3,-2 0-2,2-1 0,1-2-4,2 1 1,-3-2-5,2-1-5,-1 1 1,2-3-3,0 1 2,-1 0-4,1-2 5,1 0-6,0-3-1,-3 5 6,3-2 2,0-1 14,0-2 2,-1 3 15,1-3 8,0 0 3,-3 3 6,3-3 0,0 0 12,0 0 1,0 0-8,0 0-3,0 0-13,0 0 0,0 0-6,4-14 8,-4 7-14,0-2-14,0 0 16,3-5-3,0 1-1,-2 0 2,-1 0-4,4 0-22,1 0-10,-1 0 23,0 0-11,-1 1-2,1 1 0,3 0 3,-3 1-6,3 2 1,2-5-6,2 4-6,-1 1 10,1 1-8,3 1 16,6-2-17,-6 5-24,5-1 29,-1 3-1,-3 1-9,1 4-1,3 2 14,-3-2-13,-5 4-4,3-1 1,-2 3 1,0 1-3,-2 1 3,-4 0-5,5 5 5,-8-3 0,-5-1-12,1-1 11,-2 1 4,0 1 7,-4-1-13,-4 4 13,0-5-14,-1-3 3,-6 0-1,4-1-6,1-1-1,-6-3-4,3 1-10,-5 0 4,1-4-17,5-4-2,-2 3-9,3-3-2,1 1-11,3 1-13,0-3-19,3 0-22,0-1-19,0 1-31,6-1-31,2-2-37,1-2-36,1 3-208,5-2-517,2-1 228</inkml:trace>
  <inkml:trace contextRef="#ctx0" brushRef="#br0" timeOffset="67">6520 5469 52,'0'2'255,"4"0"-29,-3 1-17,-1 3-17,0-1-10,-5 2-20,3 4-10,-2 2-14,0 1-6,-4 4-22,3 1-11,-5-1-7,6-2-8,-4-3-13,0 1 0,0-2-13,0 2-21,1-3-27,-1 3-40,1-3-58,3-5-61,-1 0-196,0 1-372,0-1 164</inkml:trace>
  <inkml:trace contextRef="#ctx0" brushRef="#br0" timeOffset="68">7093 5016 60,'3'-14'233,"-3"7"-4,1-1-12,-1 4-17,0-1-26,0 1-18,0 4-18,0 0-11,0 0 3,-3 14-11,2 4-15,-2 5-8,-3 2-11,1 2-2,-4 11-4,1-3-7,1 2-1,0-9-8,1-2-7,1-1-3,-3-1-2,3-2-1,-2 3-2,4-4 4,-1-7 0,1 3-5,-1-5 2,0-2-4,1-3-6,0 0-3,3-2 5,-2 0 9,0-1 16,0-1 8,2 2 20,0-1 7,0-4 29,0 0 3,0 0-13,0 0-8,0 0-5,0 0-8,6-14-17,-2 7-3,2-5-7,1-1 6,0-1-22,8 0-6,-1-2-4,2 2-7,-1-1-7,5 4 0,3 2-1,-2 0 1,1 2-16,1 2 1,-8 4-1,1 3 2,-2 1-4,0 1-8,-3 1-2,2 1-11,-3 3 6,-6-3 8,2 4-10,-2-2 0,0 3 18,-4 6-20,0-4-17,-4 1 14,-2-3 6,-4 2-18,-3 1 13,-3-1 9,-3 0-9,1-4 3,0 1-6,-3-1-6,1-1 2,-1-3-20,0-1 25,1-2-33,3 0 12,3-1-15,3-1 13,1-1-20,1-2-13,1-2-27,1 2-26,4-1-39,-1-2-43,1-6-54,6 3-47,-2-1-254,6-2-600,2-5 266</inkml:trace>
  <inkml:trace contextRef="#ctx0" brushRef="#br0" timeOffset="69">7415 4898 46,'9'-4'227,"2"-1"-16,3 4-6,9 4-9,-1 6-2,5 4-7,8 10-13,-1 4-14,-6 5-6,-4 4-3,0 3-16,-7 1-10,-3 1-10,-3 1-7,-5 2-5,-5-3-8,-3 0-9,-7 3 5,1-2-10,-2-2-5,-1-5-6,1-8 0,-7 4-5,3-8 0,0-3-5,-2 2-11,1-4-1,-2-1 6,3-2-12,2-4-8,-3 3-6,5-4 2,0-2-10,3-3-25,-1-1-37,6 0-48,-2-2-79,4-2-117,0 0-209,0 0-534,0 0 236</inkml:trace>
  <inkml:trace contextRef="#ctx0" brushRef="#br0" timeOffset="70">8175 5405 208,'-9'-2'298,"4"1"4,-2 1-7,5-1-17,-1-2-17,3 3-23,0 0-11,0 0-31,9-3-1,5 3-30,3 0-18,6 3-15,3-3-11,3 2-5,0 0-18,-1 2-13,-1-3-14,2 3-17,-2-2-15,-2-1-4,-3-3-30,-1 2-35,-6 2-24,-5-1-30,-3 0-31,0-1-43,-3 0-67,-4 0-64,0 0-147,0 0-471,-24 1 209</inkml:trace>
  <inkml:trace contextRef="#ctx0" brushRef="#br0" timeOffset="71">8080 5551 141,'-1'5'225,"2"0"12,2-2 9,3 2-1,2 0-7,9-2-16,4 2-11,8-2-11,-3-2-23,16 2-25,-1-2-5,0 0-18,-2-2-17,-1-2-6,-9 1-24,-1 1-34,-1-2-52,-5 0-59,1-1-77,-2 0-71,-6 1-206,-2-2-452,0 1 200</inkml:trace>
  <inkml:trace contextRef="#ctx0" brushRef="#br0" timeOffset="72">9616 5074 115,'0'-5'226,"0"3"-16,-2-2-21,1 1-18,1 3-18,0 0-20,-12 11-7,1 7-20,-5 4 2,-4 14-9,-3 0-5,-4 4-11,-8 18 8,1-3-20,11-12-2,4-6 0,2 2-14,0-4-4,7-7-4,0 8-5,5-13-8,2 3 0,3-4 2,3 0-5,-2-2-3,3-5-7,1 0-5,6-3-10,-5 1-17,6 0-18,0-3-34,0-1-37,5-1-41,4-2-60,-5-3-128,5 2-355,-5-5 158</inkml:trace>
  <inkml:trace contextRef="#ctx0" brushRef="#br0" timeOffset="73">10088 5422 24,'8'-11'198,"-3"0"10,0 3-13,2-4-10,-3-3-12,2 2-2,-5 0-11,2-1-7,-3 3-2,0-1-10,0 3 0,-2-1-6,0 1-10,2-1-9,-5 1-13,1 1-7,-1-1-12,-4 3-9,2-1-6,-3 5-9,0 0-7,-5 2-6,-1 4 1,-6 5-9,-1 2 1,4 1-12,-1 5-3,1 0 1,2 2-4,4-2-1,3 2 0,1 0-5,4-5 10,2 1-12,3-2 6,0-4-9,3 4 1,1-4 5,0-2-2,3-1-5,2-1 3,2-2-7,1-2 6,3-2-1,0-2-7,8-3 12,-8-1-10,3-2 6,-6 0-1,0 0 21,1-1-4,0-1 4,-3 2 3,0-1 3,-5 2-1,3-2 8,0 6-5,-4-3-1,0 3-2,0 2-9,-2-3-3,-1 2-5,0 2-6,-1 1 3,0 0-5,5 12-7,-5-4 6,-2 7-14,4 4 14,-2 2 2,-2 2-5,-1-2-4,-1 1-2,-1 1 7,3-1-2,-1-2 3,1 0 5,-1-5-9,1-2-1,-2 2-3,3-6-1,-1 1 2,2-1 5,-1-4-5,1-1 10,3 2 9,-2-4 22,-2 1 25,1-3 17,0 0 9,0 0-9,0 0-5,15-10-10,-5 2-8,5-9-9,2-3 6,2 4-12,-1-7-10,-2 4-6,2 1 1,0 0-2,-1 0-2,-1 2-4,-1-4 0,3 3-2,-1 1-3,0 1-4,-3 1-5,3-1 4,-8 5-2,-1 7-10,-2-2-8,-1-1-23,0 2-31,-1-1-34,-3 2-38,1 1-32,-2 2-8,3-2-12,-3 2-20,0 0-24,0 0-33,-1 12-48,-3-7-233,1 0-584,-1-1 259</inkml:trace>
  <inkml:trace contextRef="#ctx0" brushRef="#br0" timeOffset="74">10573 5558 45,'0'0'257,"0"-3"-16,0 3-26,0 0-19,0 0-29,0 0-10,-15 11-12,5-1-14,-6 7-11,1 0-9,-2 4-12,2-4-2,3 2-9,0 0-10,5-5-1,2 0-5,1 0-5,3-2-1,1-1 2,4 1 6,2-4-8,1 0 1,3-2-4,4 0-3,0-2-7,1-3-2,6-2-6,-6-1-6,1-3 3,3 0-1,-4 1 5,-2-5 9,-1 2 14,0-3 8,-4 1-13,1-3 1,-4-2-3,-3 1 0,0 0-9,-2-1 1,-1 3-14,-2-3 4,-1 7-7,1-1 8,-4 1-5,0-3-20,1 6-12,-1-3-17,0 3-26,-1 4-23,-2-1-36,2 1-37,-1 1-55,1 1-64,2 3-63,-1-2-165,1 1-516,2 0 228</inkml:trace>
  <inkml:trace contextRef="#ctx0" brushRef="#br0" timeOffset="75">11056 5584 169,'0'0'275,"6"3"-30,-5 0-24,-1 1-14,-1 5-18,0-2-19,-4 7-13,1 0-14,-3 1-13,-1 1-14,-1 4-11,-3-4-8,0 1-17,1 1-45,-3-1-57,4-5-65,0 0-86,0-1-171,-2-1-370,2-3 163</inkml:trace>
  <inkml:trace contextRef="#ctx0" brushRef="#br0" timeOffset="76">12003 5067 5,'-1'-7'270,"1"1"-13,0 2-21,1 0-26,-2 0-28,1 4-16,0 0-19,-7 16-11,-1 4-9,0 5-14,-5 12-6,1 2-10,-4-1-8,4 3-8,2 0-4,-2-4-6,0-2-1,7-5-8,-3-5 2,3-4 1,0 4-4,2-7-3,-1-4-5,3-2-5,-1-2 5,2-2-8,-1-1 15,-2-1 10,3-3 11,1 0 18,-1 0 11,0-3 22,0 0-13,0 0-12,0 0-9,8-9 1,-4 0-23,2-3-2,3-1-10,1 2-3,0-6-10,0 4-4,3-3-9,1 1 18,0 1-22,4 3-4,-5 1 2,1 2-7,0 2-2,1 0-10,-2 4-4,-1 2 1,1 2 0,-3 1-13,1 3 6,-2-3-6,1 8-1,-2 0 2,-4-1 4,1 3-6,-4 3-1,-1-3-7,-3 2 3,-4-2-7,-3 5-2,1-6 4,0 0-24,-6 1-8,2-2 8,-5-1-10,6-2 6,-3-3 2,-1 0-6,1-2-1,2 0-14,5-3 7,-6-3-1,4 3-10,0-3-7,1 0-3,2-1-17,3 1-14,-3-1-22,3 0-19,3-1-28,1 0-28,0 0-52,0 0-189,1 0-480,4-2 213</inkml:trace>
  <inkml:trace contextRef="#ctx0" brushRef="#br0" timeOffset="77">12503 5067 268,'4'-6'261,"0"1"-27,-1 2-27,-1 4-5,-2-1-18,-3 16-7,-3 4-11,-1 4-17,-1 3-11,-6 11-10,0-4-14,-2 2-3,6-10-9,0-1-1,0 0-4,3 1-4,-2-2-7,2-1-5,0-3-8,2-4 4,0-4-9,0-3-1,3 0-8,2-1-1,-5-3-2,5 1 9,-2-3 15,1-2 12,1-1 33,-1 6 7,1-6 9,-1 3 11,1-3-3,0 0-10,0 0-21,10-13-13,-8 5-10,8-3-5,0 0-14,0 1-1,5-7-13,2 1-5,3-1-10,-2 3-4,2 2-1,1 0-4,-3 3 6,-1 4-14,-1 3-16,-2-1 4,0 6-3,0-1 2,-4 1-10,1 4 1,2 0 1,-6 0-7,2 3-4,-3 1 6,-1 3 1,-2-3 6,-2 2-9,-1 1 10,-1-1-12,-2-4 1,-4 5 4,-4 1-6,-5 0-1,6-4 5,-4-2-4,-6 1-6,2-2-7,3-3-12,0-1-7,0 1-2,-2-4-6,3-1-13,0-2-3,3 0-41,-1-1-2,1 0-11,3-2-36,1-2-22,0 0-27,2-3-40,4 2-36,2-6-38,4 0-29,0-2-201,-1 3-584,6 0 259</inkml:trace>
  <inkml:trace contextRef="#ctx0" brushRef="#br0" timeOffset="78">12695 5050 125,'2'-12'255,"3"3"-7,-4 2-12,3 3-15,0-4-12,1 3-23,0 0-19,5 4-16,-1-3-15,5 8-19,5 3 5,5 5-7,-2 1-7,11 9-3,-2 2-9,-4 2-1,-2 1-8,-8-4-11,-3 3-3,-4-1-9,4 12 1,-9-11-8,-4 14-5,-1 0 0,-6 3-4,2-3-4,-11 0-1,2 0 1,-3-3-8,0 1 2,0-2-10,-6-1 1,2-4-4,2-9-2,3 3-1,-3-4-5,0 0 0,-1-2-12,-2-2-11,0-4-32,-1-2-45,3 1-55,-2-4-67,8-4-72,-2-1-205,2-4-522,6-2 231</inkml:trace>
  <inkml:trace contextRef="#ctx0" brushRef="#br0" timeOffset="79">14178 3776 11,'1'-3'267,"-1"1"-25,0 2-21,0 0-26,-1-4-23,1 4-14,0 0-20,-3 21-6,2 1-14,-2 6-10,-5 8-7,0-1-8,-3 3-6,0 2-5,-2-4-9,0-1-5,5-10 3,-5 12 1,3-14 3,3 0 0,0 0 7,-1-2-15,1 1 0,3-9-7,-1-3 0,1 2-5,1-5-2,-1 0-10,4-1 1,-1-2 6,-2 0 11,1 0 20,2 0 18,0-1 34,0-3 21,0 0-7,0 0-12,0 0-7,6-21-22,-2 3-8,3-8-10,0 1-7,5-8-13,-7 4-11,7-10-2,-3 2 0,4-5-3,-1 1-2,4 0-21,1 2 5,-1 3-11,-2 0-4,-2 12-5,1 3 6,0-1-5,2 2-7,-1 4-10,3 2 12,0 4-1,-2 4-2,1 3-5,1 3-14,-1 2-1,3 3-5,0 6-8,0 3-4,-5 1-2,-1 2-13,-5 3 0,-2-1-6,-3 3-7,-6 2-18,-4-4-8,-3 5-8,-7-5-10,-2 1-3,-2-2-4,-12 6-13,-2-5-11,11-4-16,-3-3-7,-7 4-6,9-6-13,0-3-22,2-1-12,3 0-44,6-3-168,2-1-455,3-3 202</inkml:trace>
  <inkml:trace contextRef="#ctx0" brushRef="#br0" timeOffset="80">14484 4033 169,'0'0'293,"0"-4"-34,0 4-19,0 0-32,0 0-20,0 0-19,0 0-17,-3 13-12,0-3-14,0-2-12,-3 6-14,2 1-4,2-1-9,-2-2-9,3 2-8,0-3-4,1 0-2,1-3-1,2 0-10,-1-3-6,1 2 6,2-3-16,2 0-1,3-4-8,-1 0 0,7-3-2,-1-2-2,5-5-2,-1 0-3,-3-2-2,1-1-3,-2 0 0,0-1 0,-7 0 6,2 4-4,-6 3 11,4-2 11,-5 2 5,2 0 15,-2 3-9,0 1 0,-2-1-15,0 2-9,-1 0-14,0 2 5,0 0-4,0 0 6,-4 7-3,1 2-5,-4 0-1,6 5 6,-3-3-1,1 1-3,1 1 0,1-5-4,1 1-7,1 4 8,2-3-6,2-1-2,2 1-5,0 1 5,0-7 1,2 3-7,1-1 7,4-2-3,-4-1-1,2-2-3,0-2 5,4-1 1,-1-2-6,0-1 6,-2-2 4,4-5-4,1 2-1,-1-4 7,0 1-8,-3-3 10,-4 5-8,0-6 0,0-1-4,-3 7 6,-3-2-1,1 1 1,-3-1 1,-2 4-3,2 1-7,-2 2 17,0 1-1,-2-1-15,2 3 1,0-1-8,0 1 2,0 3-6,0 0-1,0 0 8,0 0-4,-5 8 4,3 0 0,4 0-1,1 1-3,1 0 4,0 2 1,0 1-4,2 0 6,-2-1 3,3-1 1,-1 3 3,-2-4-1,-1-1-2,0 0-1,-2-2-2,2 4 1,0-4 5,-3 2-5,0-5 1,-2 5-4,1-3 8,-2 1 2,-3-2-6,2 3 8,-3-2-10,0 0 1,-3-3-20,2 2-20,-2-3-29,0-1-29,0-3-22,0 3-37,-1-2-49,1-5-5,0 1-192,0-1-441,5-6 195</inkml:trace>
  <inkml:trace contextRef="#ctx0" brushRef="#br0" timeOffset="81">15152 3844 190,'7'-12'311,"-4"3"-1,2 1-11,-1 0-24,0 5-36,-3 0-28,-1 0-27,0 3-19,0 0-15,0 12-16,-1 1-12,-5 8-8,-1 5-14,0-2-9,-1 0-8,1 4-11,-2 0-7,1-3-7,-2-1-2,3 2-8,0-3-4,1-2-2,-1 0-4,3-6-3,1-1-4,0-5-6,2 1-1,-2-2 0,0-2-3,3-2 5,0 0 14,-1-1 18,-1 0 16,2-3 4,2 3 20,-2-3-2,0 0-13,8-10-6,0 3-5,3-4-9,4-3-6,2-1-3,1 3-9,1-1-8,-1 3-3,0-2-1,-5 4-10,1 4 1,0 0-1,-4 2-5,-1 0-4,-1 2-10,-1 2 2,0 0-5,-3 1 3,2 0-6,-2 3 1,0 1 0,-1 2-2,-3 1-1,2 3 0,-2-1 8,-3 1-5,0 0-7,-4-2-24,1 1-16,5 0-41,-3-2-29,-1-4-42,2 4-40,-2-2-49,5-3-67,0 3-263,-1-1-626,1-1 276</inkml:trace>
  <inkml:trace contextRef="#ctx0" brushRef="#br0" timeOffset="82">14137 5143 33,'4'-6'322,"-2"2"-27,-1-2-33,-1 6-30,0 0-18,-7 13-15,0 6-10,-4 3-16,0 5-14,-4 10-13,-2-2-14,3 5-13,0 2-10,0-3-2,4-4-16,0-9-12,3 1-11,2-1-4,-1-5-5,2 1-6,-1-3-8,4-5-2,-1-4-3,-1-3-4,1 1-8,1-4 6,-1 0-13,2 1 30,0-1 10,0-4-2,0 0-1,0 0-11,3-13-2,2 3-1,-3-3-2,7-8-6,-4-2 5,4 2 2,3-15-8,1 0 0,1-1-3,0 0-1,5-4 1,0-1-10,4 2-1,2 0 8,1 2-5,-1 6-14,2 5 16,-8 8-2,1 2-5,1 4 4,-2 3-19,0 1 13,-5 5 11,2 4-24,-4 0-11,-3 6 12,2 1-5,-1 2 2,-6 5 0,1-1-3,-7 6-16,-1-4 14,-7 6-2,-4 2-6,-4-2-12,-13 9-13,9-13-6,-8 5-10,3-8-15,3 3-12,-1-5-8,1-1-16,1 0-17,2-2-20,3 1-25,5-6-22,2 5-17,3-4-21,3 2-7,3-3-185,2 0-451,0 0 200</inkml:trace>
  <inkml:trace contextRef="#ctx0" brushRef="#br0" timeOffset="83">14581 5343 307,'2'-4'307,"-2"-2"-18,0 5-30,0 1-28,0 0-22,-4-3-23,4 3-15,-12 4-18,4 4-16,-3-1-13,2 4-13,-2 1-9,2 1-11,1 1-4,2-1-5,1 1-11,2-1-12,1-1-3,2 1-8,-1-1-2,4-2-9,0-1-2,4-3-8,0-1 0,2-1-8,5-1 1,6-2-2,2-4-2,-1-1-1,-1-3-2,0-2 1,-2 1-4,-7-3-4,6-1 3,-1-5 1,-1-1 0,-4 1 0,-1-2-6,0 7 7,-3-1 4,-4 4 17,0 1 6,0 3-3,-2-1 3,0 0-10,1 4-13,-2 0 1,0 2 1,0 0-1,-9 11-1,5-4-1,-3 5-3,-3 2 2,3 7-3,0-6 1,3 3 8,2-3-12,-2 6 0,7-8-5,-3 1 2,2 0 0,3-5-2,-1-2 1,6 3-10,-3-4 14,2-1-9,1-2 7,0-2 12,4 0-28,1-3 9,5-5 2,-4 3 13,2-5-7,0 0 2,0-2 2,-1-4 3,0 1 8,-1-3 6,-1-2 1,1 0-4,-4 1-4,-2 0 3,-1-3 3,-6 8 1,3 0-3,-2-1-4,-3 6 7,1-1-11,-3 1-2,0-1 8,-2 4-10,0-1-6,0 3-3,0-1-3,1 1-11,-1 2 5,3 1-4,0 0 1,-6 5 14,2-1-22,4 2 6,1 3 0,2-2 6,-1 2-3,2 0 1,1 2-9,2 2 7,3 1-2,-4-2 5,2 1 4,-1-1 0,0 2-1,-1-6-7,-5 1 8,5 3 1,-5-2-2,1-1 3,-2 1-5,-2-5 5,1 4 1,-2-5-3,3 4 0,-4-3 10,-3 1-7,1 0 1,-1-3 2,-2 1-10,-1-2-7,-3 0-28,0-2-21,-1 0-37,0-2-37,-1 1-40,5-2-52,1-2-49,1 1-227,1-4-545,4 3 241</inkml:trace>
  <inkml:trace contextRef="#ctx0" brushRef="#br0" timeOffset="84">15317 5116 19,'4'-13'316,"1"0"6,-1 4-9,-3 1-11,2 0 3,1 4-35,-4-3-41,0 5-34,1-1-18,-1 3-28,0 0-10,2 16-9,-2-2-11,-4 8-12,1 1-9,-2 2-13,-1 0-3,0 2 7,1-1-15,-4 0-5,4-1-6,-7 1-2,5-1 7,1 1-5,-4-1 4,7-5 1,-2 0 1,1-8-35,1 2 22,3-1-11,-3-5 1,2 0-7,-2-1 3,3-3-2,-3-1 9,3 1 16,0-1-2,0 1 13,0-4 19,0 2 9,0-2 4,0 0 3,3 4 0,-3-4-16,0-10-12,6 3-9,-1-5-10,4-1-4,-1-2-13,2 2 4,2-5-3,-4 5-9,5-5 2,1 4-17,-3 3 7,6-3-6,-5 7-3,1-2-5,2 2-2,-2 4 1,-3 0-2,0 0-7,-1 3 1,0 2-14,1-2 12,-1 5-5,-1-1 0,-1 0-3,4 4 0,-3-2 1,-4 3 1,1-4-3,0 5 2,-2 3-1,2-2 2,-1 1 0,-1-3 2,-1 1-1,0-2-5,-2 0-6,3-2 8,-1-2-2,0 1 2,1 2 1,-3-5 7,3 3-6,-2-2-10,2-2 14,0 2-1,1-2 0,-4-1-2,7 0 5,3 0-1,-3-2-1,2 0-5,-1 1 3,2 1 0,-3-3-8,4 0 4,-1 0-2,0 0 4,1 2 1,-1-5-9,1 3 11,2-4-5,-3 5 5,-3 0-4,4-3 0,-1-2-7,-3 2 2,6-3-2,-2-1-5,1 2-1,-3-3-7,-2 6-1,2-4-13,-2 1-12,1 6-13,-3-5-18,-2 0-17,2 2-27,1-1-23,-2 0-19,1 2-18,-2-3-17,1 4-30,-1-2-28,0 2-42,1-1-20,-1-1-277,1-2-643,-1 4 284</inkml:trace>
  <inkml:trace contextRef="#ctx0" brushRef="#br0" timeOffset="85">2780 6681 168,'4'-9'277,"0"1"-10,-1 0-4,0 2-28,-3-2-8,0 0-14,0 1-14,-3 0-16,0 3-8,-2-2-20,-1 4-15,0-1-9,-2 0-18,-2-2-16,0 5-8,-1 2-10,-13 5-19,5 1 7,0 9-4,-1-1-14,3 2 3,-6 11-21,11-2 34,1-2-6,0 12-9,5-11-1,6 3 12,0-2-24,0-1 0,3-1-17,0-1 11,8 5-6,-4-7 1,3 4 0,-3-3-9,7 1 5,-3-4-6,2 2-3,-2 2 5,-1-1-4,-1 1 0,0 0-1,-2-3-3,-4-1-3,1 1 11,-1-6-9,-3-1-3,-3-1-12,1-2 14,-7-1 3,2 1 6,-3-2 6,-12 0 3,9-2 10,-1-3-1,-7-4 11,1 0-14,-4-2-1,5-3 14,3-1 1,-4-3 1,8 0-23,-4-4 6,9 1-5,-3-6 2,0 1-1,9 1-15,5-5-17,-4-1-8,6 3-11,0 0-26,2 2-13,7-3-22,1 4-30,-2 0-19,4 5-28,1 0-41,-1-2-45,3 3-46,-3 2-227,-4 3-565,6-3 250</inkml:trace>
  <inkml:trace contextRef="#ctx0" brushRef="#br0" timeOffset="86">3728 6551 170,'-10'-4'235,"0"-3"-13,3 3-12,0 1-30,-1 3-8,-2 0-17,1 3-13,-2 5-16,0 2-10,-5 12-6,-3 12-9,0 1-15,-2 1-4,3 7-2,2 2-10,-1-5 0,3 4 12,0-2-2,2-4-11,3-1-3,2 0-7,1-13 1,4-1-7,0 3-4,2-2-5,3-3-6,0-2-6,0-5-4,1-6-14,0 6-16,6-3-21,-3-4-40,4 3-43,2-2-52,2-4-63,-2-3-184,8 1-439,2-5 194</inkml:trace>
  <inkml:trace contextRef="#ctx0" brushRef="#br0" timeOffset="87">4139 6824 148,'4'-11'265,"-1"-4"-4,-2 2-13,1 1-12,-2-1-14,1 4-16,-2-5-15,-1 5-13,1 2-13,-1-3-10,-3 3-20,-2 0-11,1 0-12,-2 2-13,-2 2-12,-4 2-7,-6 2-9,-2 9-8,-1 2-6,-1 4-11,0 1-2,-1 9-2,5-6-3,2-1-6,1 1 16,6 0-21,4-6-3,-2 6 3,5-7-10,4 1 4,0-3-6,3-2 0,1-1-5,2 0 5,1-4-1,3 0 5,4-4-3,0 1-17,10-5 8,1-1 4,-4-1-5,0-6-1,-1 0-8,-3 0 6,0-3 2,-1 1-13,-5 2 11,-4-1 10,1-1-11,2-6 0,-3 2-3,-1 5 7,-5 3 15,2 0 9,0 3 7,-2 0 9,2 1-9,-3 4-16,0 0-3,1 0 4,-1 2-25,0 0 9,-4 14 7,1 0 6,-4 9-11,-1 3 6,-5 9-10,-1 1-2,1-2 10,4-8-9,-7 9 13,6-11 8,-1 1 6,1 0-2,3-3 17,1 2 5,0-4-2,1-2-10,0-3 35,3-2-22,-1-5-4,3 1-2,-1-2-3,0 3 1,1-7 1,0 0-1,0 0 16,2-1 1,-2-2-11,5 2 9,0-2-12,2-3-1,3-1-4,4-2-14,6-5-2,1-3 6,-2-4 0,4 2-6,-2-3-5,1 2-9,0-3-1,-7 1-8,4 1-12,1 2-19,-5 0-13,2 2-19,0 3-19,-6 0-18,-4 5-20,0-1-25,-3 3-35,0 0-42,-2 0-54,2 1-54,-2 0-282,1-1-659,-2 3 291</inkml:trace>
  <inkml:trace contextRef="#ctx0" brushRef="#br0" timeOffset="88">4643 7047 156,'0'0'148,"3"-2"-2,-3 2 3,0 0-1,0-2-14,0 2 11,0 0-3,0 0-10,-4-3-8,4 3 3,0 0-15,-1-5-4,1 5-9,-3-4-10,0 4-11,3 0 2,-7-1-1,4-1-12,3 2-5,-11-1-13,5 2 4,-1 2-7,-1 0 1,-2 1-6,1 5-5,-2 0 1,-3 1 0,1 5-13,-1 0 6,4-4-1,0 8-1,2-7-3,-2 1-6,6 0 6,0 0-2,1-2 0,2 3 0,-1-4 10,4-1-6,1 3-1,-1-5 3,1 2 2,1-2 0,3-2-2,4 3 5,-5-2 10,4-5-10,4 3-7,-1-4-7,1 0 0,-6 0-16,5-4 17,1 0 2,-3-1 8,2 2 1,-2-3 6,-1-3 2,-3 1 1,-1 0-3,1-3 1,-1 1-1,-2-4-6,-2 1-1,1-1 7,-3 0-1,-1-2-9,-1 2-13,1 2 8,-3 1 5,-2 0-15,0-1-3,-2 6-2,3-2-1,0 1-3,-3 1 2,-1 2-10,1 0-6,1 3-11,0-3-15,-2 4-35,1 0-36,2 2-44,-3 1-63,4 0-53,1 1-242,0-1-550,4 1 244</inkml:trace>
  <inkml:trace contextRef="#ctx0" brushRef="#br0" timeOffset="89">5153 6995 229,'0'0'247,"0"0"-27,-1-4-21,1 4-21,0 0-14,0 0-14,0 0-9,14 18-1,-10-9-5,3 3-2,0-1-12,0 2 0,0 8-2,-6-6-15,4-1-3,-8 7-14,1-2-3,0 2-8,-5-7-14,0 5 2,-3-1-11,-3 1-28,-1-4-38,-1 2-37,1-2-70,4-4-68,-4 1-243,2-5-466,4-1 206</inkml:trace>
  <inkml:trace contextRef="#ctx0" brushRef="#br0" timeOffset="90">5846 6846 149,'0'0'170,"2"1"-1,-1 4-4,-1-5 12,0 0-7,0 0-3,0 0-5,0 0-9,8-6-18,-6 2 3,1 1-5,1-1-10,-1 1-3,2-4-2,-2 1-4,2-2-6,-1-1-6,0-5-4,-1 2-4,1-2-4,1-7 0,-2 2-11,0 4 3,-3 0-3,0 1-1,0-6-4,0 7 2,0 1-8,-3 2-7,2 2 6,-2-1-12,2 2-3,-2 1-4,0 2-3,-1 1-3,0 1-11,0 2-12,-5 0 5,-2 3-3,-2 7 7,-7-1-13,3 7 3,-1 0-11,-3 2 2,4 3 0,-1-2-1,2 0-3,2 2 11,4-2-15,-2 2 17,2-2-15,1-2 0,4-5 5,2 0-6,3-2-1,0 1-2,0-1 1,0-2 0,0-1-11,1 0 9,4 0 10,-1-3-8,0 0 0,3 0-2,1-1-5,2-1 7,-3-1-3,5-2 1,2-2 2,0-3-1,-1 2-9,2-5 9,2-1-1,-3-1 2,-3 0-5,2-5 4,-3 5-1,1-6 4,2 0 12,-6 4-16,1-7 5,-1 7-8,-1 2 6,-2 3 8,-1-3-11,1 2 0,0 3 3,-1 0 2,-3 1-1,2 1 4,-2 2-6,0 0 1,0 2-5,0 0 7,0 0 4,0 0-10,0 11-8,-2-3 7,2 6 1,-3-1 2,2 1-5,1 1 7,0-1-1,4 1-2,-4-1 3,2 1 0,3-4 7,-2 3-7,1-3-7,2 1 0,1 1 4,-7-6 5,7 0-3,0 0-6,1-4 1,1 1 5,0-1-1,0-2 1,4-1-4,1-1 3,-2-4-2,10 0-2,-4-2-5,-4-2-2,3-1-1,3 0 4,-5-2-16,-5 3 5,-1 2-18,-4 0-10,2-1-23,-1 0-29,0 4-31,1 0-32,-3-1-59,3 0-55,-4 2-207,1 1-523,0 0 232</inkml:trace>
  <inkml:trace contextRef="#ctx0" brushRef="#br0" timeOffset="91">6662 6853 253,'3'0'289,"-3"0"-35,1 3-26,-1-3-22,6 3-24,-6-2-21,0 6-11,1 0-10,1 1-20,-4 1-3,4 3-17,-5 1-11,0 0-3,0 0-17,-1 1 1,1 0-8,-4 0-18,1 0-29,1-3-23,-2 0-34,1 0-43,-1-1-54,3-2-41,-2-3-184,2 1-394,0-1 174</inkml:trace>
  <inkml:trace contextRef="#ctx0" brushRef="#br0" timeOffset="92">7401 6333 165,'2'-5'203,"-2"-1"-8,1 3-21,-1 0-8,2-1-15,-2 2-16,0 2-12,0 0-16,0 0 2,-6 19 5,0 0-8,-1 4-3,-1 5 2,-6 5 3,1 6-10,0 1-2,1-1-3,0 2-6,1-5 3,1 1-10,3-12 4,0 1-9,-1-4-4,2 1-2,2-1-4,-2-2 6,1-6-12,3-1-2,2-3-10,-3-1-1,3-1-3,-2 0-3,0-2-3,1 0-6,-1-1 1,2-4-2,0 1 2,0-2 7,0 5 9,0-5 5,0 2 6,0-2 12,0 0-1,0 0 4,0 0-7,0 0-16,0-9 14,2 5-26,-1-2 6,2-2-2,0-1-2,1 0-6,0-5-7,0 3-11,5-2 25,-2 0-17,0 1-8,1-1 5,5-2-5,-3 6 9,1-1-7,-4 2 1,6-3-9,5-1-3,-8 5 1,4 1-3,7 0 1,-7 2 0,2 0-7,-1 4 7,5 0-9,1 7-1,-7-2 1,-2-1 3,-4 1 9,3 3-15,-2-2-3,-1 5 20,-5-1-8,3 1-4,-2-3-6,-4 3-3,0-2 7,-3 3-6,-5 1 2,1-2 4,2-3 7,-7 2-8,2-2 1,-1 0-6,-2-3 4,-1 0-9,-2-3-2,-1 0 3,3 0-4,-1-2-13,2 0-13,-2-3-8,2 0-15,0 1-9,0-3-18,4 2-10,2 0-18,0-1-17,2 0-31,1 1-26,3-2-44,1-3-31,0 4-217,3 0-525,2-4 232</inkml:trace>
  <inkml:trace contextRef="#ctx0" brushRef="#br0" timeOffset="93">7694 6316 187,'2'-5'239,"-2"-1"-2,0 3-17,3-1-7,-2 1-15,0 0-26,2 3-5,-3 0-21,14 3-12,0 5-10,5 5-3,3 3-16,8 7-12,-2 3-8,-1 3-9,-5 0-4,-8-5-6,6 7-9,-6 4-1,-7-7 10,3 9-14,-7 2 7,-3-1 6,-3-1 0,-7 2-3,-3-1-6,1-1-3,-7-4-6,1 3 5,-2-1-16,-3-8 1,-3 4-1,-1-2-2,6-8-5,-2-4-10,-6 10-8,5-12-30,-8 7-31,12-10-44,-2-1-69,3-3-71,-2-1-265,6-2-538,2-2 238</inkml:trace>
  <inkml:trace contextRef="#ctx0" brushRef="#br0" timeOffset="94">8532 6770 92,'0'0'237,"0"0"-3,0 0-8,0 0-7,0 0-19,0 0-6,0 0-3,16 2-12,-5-5-12,5 3-9,8-5-13,2 4-11,0-2-11,3 0-16,-1-2 9,12 2-28,-15 5-10,2-6-11,-3 1-4,-2 2-4,-2-2-31,-4 1-31,-5 1-32,-3 1-50,1 3-53,-3-3-40,-1 0-41,-5 1-190,0 3-441,0-4 196</inkml:trace>
  <inkml:trace contextRef="#ctx0" brushRef="#br0" timeOffset="95">8587 6904 43,'-7'5'208,"0"0"17,0-3 2,4 0-9,1 0-7,0 0-12,2 2 21,4-1-3,1-2-6,4 2-5,7-1-7,8-1-12,-2 2-33,5-3-13,4 0-13,6-3-9,-12 3-19,1 0-8,-4-2-12,1 1-27,-4-1-30,-7 1-54,-1 0-52,-1 1-63,-2-2-81,-1 2-269,2-4-537,-2 2 238</inkml:trace>
  <inkml:trace contextRef="#ctx0" brushRef="#br0" timeOffset="96">10269 6423 194,'1'-7'267,"-1"1"-6,0 1-16,-1 2-18,-1-1-22,1 1-20,-3 1-17,4 2-19,-14 5-15,1 4-10,-6 7-11,-10 10 2,3 1-16,-1 7-8,-1 0-10,4 3-5,0 2-4,4 0-7,3 3-6,2-6-2,1 0-4,7 0-6,1-9-3,5 0 0,1-1-6,1-1-1,5 0-7,2-3-4,0-4-1,5 2-14,3-4-3,-1-1-5,1-4-37,5 0-39,1-5-49,1 0-57,-1-5-63,-1-2-209,3-1-488,0-2 216</inkml:trace>
  <inkml:trace contextRef="#ctx0" brushRef="#br0" timeOffset="97">10659 6689 206,'0'-1'193,"2"-3"-16,-2 1-15,2 0-21,1-3-5,0 1-4,1 2-6,1-3 1,-1 0-2,0-1 2,2 1-2,-4 0-5,2-3 0,-1 2 2,2-4-12,-2 3 4,-2-1-12,2 0 0,-2-1 5,-2 1-14,-1-1-5,1 0-1,-3 2-3,2 0-17,-2 0-8,-2 2-3,2 1-1,-3-1-8,0 1-10,-3 3 0,-2 2-10,0 3-1,-5 1 2,-2 6-2,-2 0-15,1 3 10,0-2-7,2 3-1,1 4 3,0-3-10,4 2 7,4-5 9,1 1-17,3 0 1,1 1 0,4-5 4,0 3-4,1-3 3,5-2-3,1 1 0,1 0-4,5 0 1,-1-3 6,5-2-4,5 4-3,-3-7 4,2-2 6,-6-3-10,6-3-4,-2 0-1,-5 2 1,-1-2 2,4-3 3,-6 1 1,-2-1 0,-2 2-5,0-4 12,1 1 12,-4-1 4,2 3 8,-5 2 1,2 0 5,-1 0 7,-1 3-3,-1 0 13,0 2-9,0 0-8,0-1-6,0 4-10,0 0-6,0 0 2,0 0-9,-7 15 10,0 3-10,0 5-1,-1 4 3,-5 9-7,-3 0-2,5 0 6,-4 2-3,-1-3 2,1 2 1,1-4-9,2-10 4,1 1-3,3-1 0,-1-2 17,1 1-10,2-4-10,0-6 1,2-4 1,1 1 12,-1-3-11,3 3-3,-1-6 6,1 1 5,-1 0 9,2-1 14,0-3 14,0 2-4,0-2 18,0 0 0,10-4-16,-4-2-2,4-4-10,5-5-3,4-2-3,-1-4 5,3 2-12,-1-3 3,8-7-3,-10 8-2,9-6-13,-13 9 8,6 0 0,-2 0-4,-2 1-8,-2 3-16,-3 3 7,-1 2-12,-2 1-16,-1 3-32,-4 1-27,3-2-44,-2 3-35,-1 2-42,1-1-31,-4 2-47,7-1-38,-3 1-237,-4 0-616,6 3 273</inkml:trace>
  <inkml:trace contextRef="#ctx0" brushRef="#br0" timeOffset="98">11231 6867 106,'-4'-7'249,"0"2"-7,1 3-9,-1 1-32,-1 0-11,5 1-18,-14 4-17,3 4-11,-2 1-12,-4 6-11,3 1-11,-3 1-13,2 2-3,2-2-14,5-3 0,1 2-8,2-4-8,3 1-1,2-2-5,1-2 1,2 0 1,0-3-5,2 1 0,5-2 0,-1-3-2,2 0-1,5 0 11,-1-4-18,6-4-4,-7 3-2,0-2 10,0-2-2,-4 0 18,0-3 8,-1-1-8,-2 0-4,-3-1 3,0-3-11,-3 3 0,2-1-9,-6-1 2,3 4-8,-2-3-14,-4 3 4,1 2 3,2 1-15,-2 0-18,1 0-20,-3 2-42,3 4-41,-2-1-53,2 1-56,0 0-60,4 1-253,-8 2-570,8-2 252</inkml:trace>
  <inkml:trace contextRef="#ctx0" brushRef="#br0" timeOffset="99">11904 6798 317,'3'-2'288,"-1"1"-29,-2 1-27,0 0-22,0 0-8,-2 11-15,-2-1-7,0 4-15,-6 4-15,3 3-12,-2-1-16,1 0-10,-1-2-10,1 2-10,2-3-9,-1-3-5,3 3-17,-3-5-29,3 1-32,0-2-48,-1-1-62,4 0-54,-1-4-97,1 1-144,-2-4-438,3 0 193</inkml:trace>
  <inkml:trace contextRef="#ctx0" brushRef="#br0" timeOffset="100">12237 6835 13,'-2'3'178,"2"-3"-16,-1 2 14,1-2 7,0 0 7,0 0 8,0 0-3,0 0-7,0 0-5,13-5-8,-6-1-5,4-1-12,0-2-7,1 0 6,5-3-16,-1-1-7,1-1 1,0-2-4,-1 0-22,-1-2 13,1-2-2,-1 2-9,1-1-4,-2 1-2,-2-2-5,2 2-18,-1-3-1,-2 1-7,2 3-3,-2-2-10,0 0 3,-3 6-4,0-1 1,1 5 3,-5-1-7,1 3-4,0 0 9,-4 3-7,4 1 1,-2-1-8,0 1-14,-1 0 1,-2 1-1,0 2-13,2-4-10,-2 4 2,0 0-2,0 0-5,0 0-2,0 0 7,-2 11-6,2-3-3,-2 1-3,-1 4 2,0 1 2,2 1 2,-3 7-3,3 1 7,-5 2-1,2 1-2,1 2 4,-1-3-6,-1 2 6,3 0-2,0-2-1,-1-1-4,1 0-6,2-2 14,-3-1-10,3-1 14,0-6-21,0 0 6,-2 0 4,2-6-3,0-2 2,2 2 2,-4-4-5,4 4 3,-2-4-9,0-2 11,-2 2 0,2-4-2,5 4-9,-5-3-4,0-1-15,0 0-26,0 0-48,0 0-30,0 0-37,9-10-47,-3 4-53,-2-4-55,3 0-306,-1-2-679,5 0 302</inkml:trace>
  <inkml:trace contextRef="#ctx0" brushRef="#br0" timeOffset="101">12790 6278 22,'0'-11'260,"-1"2"-3,-2 0-2,1 2-16,2 1-11,0 2-13,0-1-15,0-1-20,0 3-14,0 0-18,0 3-17,0-4-10,0 4-15,2-3-12,-2 3-5,0 0-5,11 3-13,-5-1-6,4 3 5,1 2-17,3 2 1,5 1-1,1-1-1,2 2-10,-2 2 11,2-1 3,2 2 0,0-1-11,1 0 6,-1 2-8,0 0 4,-2 2-1,-2 2-5,-3 2 2,3-3-5,-6 1 2,-3 3-5,0 1-2,-5 4 0,1-2-6,-4 1 6,-1 1 5,-5 1-11,-1 10-5,-1-10 14,-2 1-18,-4 7-2,1-10 3,-3 9-3,1-10-6,-4 9 11,2-10-4,0-1-2,0 0-4,-2-2-11,0 1 17,-3-4 0,0 0-8,-1 3-22,0-6-38,-1 2-40,-1 0-53,0-3-72,2 0-72,-3-2-293,1-1-628,4 1 278</inkml:trace>
  <inkml:trace contextRef="#ctx0" brushRef="#br0" timeOffset="102">14379 6453 183,'2'-7'292,"0"2"-21,0 1-28,-1 1-22,-1 1-27,0 2-14,0 0-17,-3 15-9,1 0-4,-5 7-7,-4 14-9,3-10-10,1 1-5,-5 6-7,-3 3-15,4-13-9,1 2-8,2 0-6,0-2-3,-1 1-10,-1-6-9,4 0-2,2-3-7,0 0-6,1-1-1,0-5 6,2 0-26,-2-1-1,3 1-14,-2-4-18,2-3-17,-3 3-16,3-1-22,-2-2-40,2-2-57,0 0-59,0 0-233,-3-12-500,3 5 222</inkml:trace>
  <inkml:trace contextRef="#ctx0" brushRef="#br0" timeOffset="103">14295 6544 15,'5'-20'196,"0"-2"18,3 2-4,0-2 5,3 3-12,0-3-7,0 4-7,0-2-8,3 4-13,0-1-7,0 2-15,3 1-16,0 1-7,4 3-10,-7 3-12,-1 2-10,1 1-17,0 2 5,-3 6-7,3-1-19,-6 4-2,4 1 0,-5 3-9,0 1-4,0 1-10,-1 7 1,-6 0 0,-3 0 0,-1 1-4,-6 0-18,-4 0-7,-4-1-22,-1 3-25,-9 2-5,6-8-17,-2 0-14,1 0-16,-1-2-23,2-2-11,4 1-27,-1-4-32,1-2-188,4 1-412,5-3 182</inkml:trace>
  <inkml:trace contextRef="#ctx0" brushRef="#br0" timeOffset="104">14867 6542 224,'-8'-2'237,"-1"2"-12,-5 2-25,2 2-10,1 4-17,0 3-13,-3 4-17,1 0-12,2 3-12,2 2-4,6-6-14,-1 0-5,4 6-11,0-7-4,0 1-8,4-1 0,-1-1-5,3-4 3,-2 2-7,2-2-7,2-2 4,-1-1 2,1-2-14,1 1 11,2-3 0,-1-2-3,2-4 3,0 1-8,2-4 6,-1-1 4,2-4 3,0 1-4,-4 1 5,-3-1-8,2-1-7,-3 0 1,0-2 2,-4 2-10,0-2 5,-2 6-7,-2-2-8,-2-1 2,-1 3-8,-2 1-6,-2-1-6,-2 1 2,-3 1-1,1 1-9,-4 2-2,1 4-5,0 4-6,0-1 10,1 3-7,0 1-1,1 0-1,5 2 11,-1 1-18,5-3 1,0 2-5,4-2-3,3 1 3,2 1 3,4 1-1,5-1-2,5-1 1,4-5 2,2 1-2,4-2 9,0-2-1,9-4-1,2-1-4,-4-5 4,5-2 3,-6-4 3,-11 5-2,11-6 3,-11 3 5,-1-1-3,-2 0 8,7-11 4,-11 6 10,1-2 5,-2 0 0,0-10 6,-4 7 22,-3 0-3,0 2 8,-6 0 8,1 3 16,-1 6 25,-3 1-9,2 4-3,-1 2-4,-1 3-15,-1-1-23,1 4 5,0 1-16,0 0 8,-5 12-12,-2 9-5,-2 3-4,-3 12-5,1 1-3,0 4-3,-3-4 3,-7 27-2,6-19 2,-10 14-1,12-16 4,-5 1 1,-2 18-5,5-21 10,1-1-1,1 0-6,-1-5-2,4-8 0,-4 9-3,4-12-2,-1-1-1,1 0 0,0-5-8,0 2-15,3-3-29,0-5-21,3-5-30,-2 0-29,5-3-47,-2 0-24,0-1-41,3-3-44,0 0-47,0 0-21,5-14 6,0 3 5,2-4-199,0-5-569,3 2 252</inkml:trace>
  <inkml:trace contextRef="#ctx0" brushRef="#br0" timeOffset="105">15113 7007 1320,'11'-23'-26,"-1"-2"23,0 1 17,-2 0 19,2-5 21,0 4 14,0-1 31,1-10 20,-4 13 19,6 0 4,-2-2 19,1 0 3,0 4 4,2-1 9,-1 4 0,0 0-1,5 1-7,0 3 0,2-1-8,-2 4-15,6 3-11,-3 3-7,2 2-3,-3 0-7,1 3-3,-2 3-9,-4 1-7,0 2-9,-2 0-4,-2 3-7,0 0-11,-4 1 4,-4 1-15,1 3-2,-2-1-5,-2-4-2,-6 6-7,-4 1-4,-2 1-1,-2-2-3,-6-1-6,0-1-4,-2-4 0,-3 5-3,2-7-16,-3 0 3,-1 0-32,2-6-27,0 3-31,-2-4-39,3-1-22,0-3-36,3 2-44,1 1-51,2-2-59,3 2-312,3-5-698,-2 3 309</inkml:trace>
  <inkml:trace contextRef="#ctx0" brushRef="#br0" timeOffset="106">2813 8143 42,'-2'-8'225,"-1"-1"-7,2 1-13,-2 0-8,0 0-3,0-1-7,-4 2-1,4-1-20,-1 1-9,-3 1-9,0 1-12,0-2-15,-1 4-9,-1 1-15,-1 0-8,-1 1-7,-2 2-11,1 3-4,-1 0-6,0 6-13,1 0 3,2 2-6,0 6-4,-3 0-6,6 3-6,-4 0-1,5-1-2,2 2 0,3-2-3,-2 2-2,3-1 1,1-6-2,2 9 11,1-1-11,2 0-2,1 3 0,1 0 3,0 0-6,2 1-1,-5-1 4,1 0-2,1-1 0,-2-2 6,-2 0-4,1 1-1,-2-4-8,-2-4 4,-2 4 14,-1-7-11,-1 1 4,-1-2 4,-4-1-17,2-4-4,-3 3 7,0-3 2,-1-2-6,-3 0 6,4-4 3,-4-1 1,0 0 2,4-3-5,-5-4 6,3-1-2,-2-2-9,3-2 8,1-5-6,-1-2 3,1-5 1,0 6-20,3-2 18,3-3-3,1 3-2,3 4 0,0 2-15,3-1 11,1 4-1,3-4-2,0 2-3,3 2-17,1 0-10,6-3-20,1 3-27,0 3-21,1-2-27,1 2-41,-2 2-54,-1 3-61,-3-3-168,-1 3-487,-3 2 215</inkml:trace>
  <inkml:trace contextRef="#ctx0" brushRef="#br0" timeOffset="107">3543 7927 138,'0'-5'239,"-1"-1"-14,-2 2-15,-2-1-28,3 2-8,-2 3-18,-5 3-24,2 3-3,-10 10-5,2 3-17,-6 13-9,0 6-3,-2 2-1,2 4-8,-6 16-12,8-17-3,0 0-14,5 1 0,4-1-8,3-1-3,-1-1-1,-1-4-9,11-9 0,-1 0-5,2-2 6,4-2-11,0-1-2,4-2-19,2-6-26,1 1-36,0-2-41,3-3-68,4-4-66,-4-4-137,6-2-398,3-1 176</inkml:trace>
  <inkml:trace contextRef="#ctx0" brushRef="#br0" timeOffset="108">4286 8199 197,'0'-15'247,"-3"-7"-1,0-1-6,-1 2-10,-4 2-2,3 7-10,-1-1-11,1 0-16,-4 3-19,1 2-14,-2 3-22,-4-2-19,7 4-7,-7 1 0,-1 6-21,-7 0-11,4 7 5,-5 2-20,2 6-5,3-2-2,1 2-10,-3-1-19,7 2 16,2-2-9,3 0-3,2-4-4,2-2-1,3 2-2,2-6-5,1 1-12,3 0 10,-2 0-2,5-4 2,-1 0-3,3-4-12,5 0 11,7-4 3,-7-1-2,5-4-3,1-2 1,-1 1-5,-3-1 6,1-3-5,-1-3 3,-3 2 4,6 1-8,-10 5 5,-3-3 19,-2 4 4,2 1 29,-2 0-8,-1 2 10,-3 1-21,2 0-1,-3 3-11,-2-3-4,2 3-12,4 8-15,-4 2 13,-5 5 3,3 9 1,-6 2-1,-3 9-26,4 0 21,-4 4 2,4-3-3,-3 1 5,4 2 0,-1-13 10,0 1 7,3-2-4,-3 0 9,4 0 8,-1-5-5,1-6 0,-4-1-11,6-2 14,1-4-14,-2 2 24,2-5-23,-1 0 2,1 0 9,1 0 7,-1-3 18,0-1 4,3 1-4,-3-1-18,10-8 3,-2-2-15,5-1 8,4-8-9,3 3 1,1-4-6,0 2-7,-3-3 1,2 2-1,0-2-17,-1 0 9,-2 0-9,3 3-8,-3-3-19,-2 6-60,1 0-26,-6 2-52,0 4-45,-2 1-51,1 2-58,0-3-52,0 4-301,-1 2-720,-1 0 319</inkml:trace>
  <inkml:trace contextRef="#ctx0" brushRef="#br0" timeOffset="109">4762 8461 261,'0'0'324,"0"0"-8,-7 5-18,5-3-25,2-2-22,-8 4-1,4 2-33,-5 1-16,2 5-19,0 1-13,-4 0-28,5 0-11,-1 6-5,2-6-20,3-1-1,2 1 14,0-1-36,2-2-3,3-2-12,1 2 1,1-1 6,0-4-16,3 1-7,-3-3-21,4-2 5,2-4 10,-3 3-15,2-3 0,2-2 0,-4 0 13,3-5-3,-4 1-10,0 1 41,-2-4-3,-1 1 2,-2 3 1,0-6-14,-4 3 10,-1-2-7,1 5-11,-3-4-7,-3 1-7,1 1-8,-2 0-14,-1 2-18,2 2-58,-3-2-63,2 4-45,0-3-57,-1 5-89,2-2-76,-1 3-205,4-1-647,3 2 287</inkml:trace>
  <inkml:trace contextRef="#ctx0" brushRef="#br0" timeOffset="110">5404 8417 144,'1'-2'362,"1"0"-27,2 2-31,-4 0-25,3-4-27,-2 2-32,-1 2-17,0 0-13,2 7-29,-2 2-10,0 0-13,-2 5-19,1-2-19,-2 1 0,-4 2-9,3-2-7,-2-1-9,-2 4-24,-1 2-28,1-4-43,-5 2-62,-1-3-68,3-2-77,-6 1-258,3-5-523,0 1 232</inkml:trace>
  <inkml:trace contextRef="#ctx0" brushRef="#br0" timeOffset="111">5991 7871 164,'3'-7'235,"-1"-1"-12,2 3-6,-4 0-5,1 1-17,2-3-20,-3 2-15,0 3-20,0 2-16,0 0-15,0 0-6,-4 23-9,0-1 1,-2 5-5,-2 10-8,-4-1-3,0 3-10,0 3-2,1 0-3,-2-4-9,-1 0 0,3-12-5,4 1 1,-3 9 17,3-15-15,0 1 3,3 0 0,-2-8 1,2 0-7,1-2 2,0-1-8,-1 0-7,1-5-5,2 3 0,-1-3-2,2-2-1,-1 2 6,-2-1 3,3-3 17,0-2-4,0 3 26,0-3 10,0 0 19,0 0 3,0 0-9,0 0 20,0 0-21,0 0-7,6-10-10,-2 1-5,-2 1-7,6-4-9,-1-1-12,0 2 1,4-2-7,2-5-16,-1 0 9,4 1 0,1-1-9,-3 0 7,2 4-11,2 3-4,-1-1-2,-3 5-5,0 1 6,-1 2-5,2 0-2,-5 6-6,3-1-10,-1 3 7,0 3 10,-4-1-9,1 6-6,-1-2 4,2 2-4,-2-1-3,-2 1 6,-3 1-3,1 0-3,-3 0 1,1 0 3,-2 0-3,-3-1-4,-3 2-13,-1-4 2,-1 2-6,-2-1-20,-1-1 1,1 0 7,-3-2-14,-1-5-10,-1 2-1,1-1-1,-2-2-9,2 0-3,0-2 6,0 1-20,1 0-12,3-2-15,0 1-17,3-2-29,-1 1-39,2-1-49,5 1-49,-1-3-223,2 4-568,6-5 252</inkml:trace>
  <inkml:trace contextRef="#ctx0" brushRef="#br0" timeOffset="112">6582 8286 83,'2'-4'274,"1"2"-18,-3 2-22,3-4-27,-3 4-18,0 0-19,1 10-15,-2-2 1,-3 3-7,-2 4-4,-2 6-7,-2 4-4,1-1-11,-6-1-13,4-1-10,-3 0-12,1-1-6,0 1-11,1 1-14,2-5-26,-4 0-45,7-7-66,-1 2-78,1-1-110,3-4-138,4 0-439,-1-4 195</inkml:trace>
  <inkml:trace contextRef="#ctx0" brushRef="#br0" timeOffset="113">7375 8171 33,'2'-2'188,"0"-2"-1,1 0-7,0-4-11,-1 0-7,1 1 1,0-1-9,0-1-7,-2-2-7,6 0 2,-3-1-14,-2 0-8,-1-1-8,1 0-2,-1 3 0,-1-3-10,1-2 1,-2 5-8,0 1-3,-2-1-5,1 3-6,-2 1-7,0 0 0,-2 1-11,2 2-7,-3-1-3,1 1-9,-6 3 2,2 3-10,-3 2-5,-4 4-4,-1 3 0,-2 2-5,2 4 0,-2 3-6,-4 4 4,10-5-2,-3 0-5,3 3-2,2-2 9,0-2-5,4 0-6,1 0-3,4-5 1,3-1 2,0 1 3,1-2-5,3-2-3,2-2-3,0 1 3,5-1 2,-4-3-2,6 1 1,1-2 0,-1-3 5,1 0-5,0-2-10,-2 0 14,4-3-1,-5-2-3,0 1-3,2-3 11,-3-1-8,0-1-5,-2-1 4,1-4-2,-5 1 14,3 2-9,1-9 7,-1 1-5,-2 0 0,-2 6 16,1 2-1,-1-1 2,0 5 6,-2 1 3,0 3-5,2 0 0,-3-1-8,0 3-17,0 2 3,0-2 2,0 2-2,0 10 2,-3 3-8,2 1 6,-2 2-1,2 6-3,-1-1 0,1 1 0,-1-4-2,4-3 6,-1-1 2,4 0-8,0-1 8,-2-2-3,4 0-1,-3-2 7,3-4-6,3 5 1,0-6-3,1 1 0,3-2 8,0-2-5,-1 1-1,5-4-6,-2-2-3,-1-1 1,4-2-22,0-2-38,0-3-46,-2 0-51,-1-2-57,-3-3-50,3-2-244,-4 0-552,2 1 244</inkml:trace>
  <inkml:trace contextRef="#ctx0" brushRef="#br0" timeOffset="114">7738 7740 14,'-3'-7'235,"-1"-2"5,0 3 4,1 1-12,0 3-15,3-3-19,0 1-21,0 4-24,0-3-11,0 3-13,0 0-16,14 6-6,3 4-11,4 1-7,0 8-3,3-2-7,6 15-2,-3-1-2,-5 3-1,-4 2-2,-5 4 2,-3 2 0,-3 1-1,-7 3 2,-3-3 1,-1 3 4,-6-4-5,-1-1 6,-2-1-2,-2 2-3,-1-2 7,-3-1 3,4-6-7,3-8-9,-8 7 9,6-10-17,-2 1-9,0-2-7,0-1-5,-2-3-18,-1 0 3,2-3-23,1-2-15,4-2-48,-3-5-32,6 1-47,0-4-57,3-2-62,-1-1-67,2-2-206,3-5-574,-1 1 255</inkml:trace>
  <inkml:trace contextRef="#ctx0" brushRef="#br0" timeOffset="115">8868 8166 25,'0'0'228,"0"0"-8,-3 2-7,3-2 2,0 0-10,-4 1-2,4-1-15,0 0-10,0 0-16,11 1-6,-3-2-21,6-2-11,6 3-7,7-4-18,1 3 1,0-3-19,0 2-13,11 0-4,-13 4-10,2-2-10,-6 0-23,-1 1-37,-6 1-55,-4 1-53,-2-2-40,-5 3-36,-3 0-188,-1 1-420,-3 0 186</inkml:trace>
  <inkml:trace contextRef="#ctx0" brushRef="#br0" timeOffset="116">8868 8348 11,'-3'5'187,"-1"-3"-1,2 3 10,4-2 13,2 0 4,0-1 3,7 0-9,10-1-14,2 1-13,4 2-10,2-6-15,12 0-18,2-2-13,-1 1-14,-3-3-8,-11 6-23,2-3-12,-2-1-33,0 0-51,0 2-53,-6-1-62,3-1-60,-4 1-203,-7 1-427,2-2 190</inkml:trace>
  <inkml:trace contextRef="#ctx0" brushRef="#br0" timeOffset="117">10380 7824 129,'6'-15'233,"-2"4"0,-4 1 1,0 3-11,0 2-18,-2-1-21,-1 4-14,-2 2-19,-3 2-11,-9 11-9,0 7-8,-10 13-11,1 7 8,-1 0-17,-11 24 5,5 1-18,2-6-6,12-20-1,3 1-10,1-1-11,5 0-1,0 0-2,4-2-6,2-8-2,4-2-14,0-2 7,7 0-17,-2-2-20,3 0-21,2-2-32,2-4-29,2 0-40,3-3-32,3-6-57,1-2-45,3-4-165,2-2-448,0-2 199</inkml:trace>
  <inkml:trace contextRef="#ctx0" brushRef="#br0" timeOffset="118">10814 8094 157,'7'-23'206,"-3"1"10,-2 1-2,2-4-7,-5 0-5,-4 4-2,4 1-9,-6 8-11,4 1-10,-4-3-13,-1 7-13,-1 1-17,-2-1-12,-5 7-16,-5 7-7,-3 6-4,-1 3-10,-13 8-10,3 9-1,-8 18-8,14-18-8,3-1-4,11-8-4,-3 8-3,8-9-1,2-3 0,5 0-10,1 0 8,4-6-12,1 0 13,5-5-7,-2 2 2,3-4-5,4-1 0,1-1-2,2-5 1,-1-2 0,8-4-8,-3-2-6,-1-1 1,-2-4 6,0-2 2,-2 0 6,-2-5 12,-2 2 0,0-1 21,-3-2-13,-1-6-3,-1 2 1,3-11 1,-2 11 1,-1-1 2,-1 5 8,1 8-2,-2 2 11,-2 5-17,1-2-9,-2 5-7,-1-1-13,1 4 0,-1 0-3,3 16-7,-5 4 20,1 5-24,-1 12 5,-3 1 0,-3 5-5,-2-1 11,1 0-12,-1-4-2,-3 2 5,1-2-4,3 0 20,0-14-1,2 5-7,-1-6-18,1-2 34,2-7-18,-1-1 7,5 1-2,-3-6 0,3-3 12,1-1 6,0 2 17,0-2 14,0-2 8,0-2-5,0 0-6,0 0-11,15-12-5,-4 7-1,6-11-10,6-3 0,-1 1 5,9-7-14,-2 0 2,2 1-11,0 1-2,-9 7-7,1 0-12,-1 2-25,-3 0-33,2 2-60,-7 6-50,0-2-43,-3 3-43,-1 0-54,-2 2-43,0 1-339,-2 0-746,3 4 330</inkml:trace>
  <inkml:trace contextRef="#ctx0" brushRef="#br0" timeOffset="119">11279 8383 149,'1'-3'334,"-1"3"-15,0 0-11,0-6-22,0 6-21,0 0-22,0 0-21,0 0-21,-9 10-15,2-2-16,1 0-7,-1 4 0,-2-1-24,-2 6-13,4-5-19,-1-1 11,5 2-27,1-3-10,-1 2-3,1 0-7,2-4-7,3 5-5,-2-6-1,0-1-5,4-3-3,2 2-10,1-2 5,-1-1-12,2-1 2,0-1 4,3-3-5,0-2-11,-2 2 3,1-4-5,2 0 3,-2-1 21,-2-2-9,-3 3 3,-1-2 3,4-3 6,-5 3-8,-1-1-4,-2 1 7,-1 1-13,-3-4-4,-1 4-10,1 1-5,-4 2-11,-1 0-22,-1 0-5,-3-1-38,0 1-29,2 1-24,1 4-33,0-1-37,1 1-42,1 0-55,2-1-325,0 1-660,5 0 293</inkml:trace>
  <inkml:trace contextRef="#ctx0" brushRef="#br0" timeOffset="120">12028 8178 142,'6'-2'322,"0"0"-35,-6 2-25,0 0-28,0 0-19,-5 11-18,1-3-12,-5 1-14,3 2-16,-3 2-15,-1-1-10,-2 7-14,0-4-11,1 2-5,1-5-13,-1 2-13,5-1-17,0-2-47,-2-3-46,1-2-45,2 7-63,0-9-70,0 3-205,1 0-455,4-3 202</inkml:trace>
  <inkml:trace contextRef="#ctx0" brushRef="#br0" timeOffset="121">12724 8028 143,'0'0'255,"0"0"-23,0 0-21,0 0-22,-15 11-11,6-2-22,-1 3-12,1-2 0,-1 6-18,-3 2-10,3-3 0,-4 4-3,1-1-4,3 0 4,1-7-8,0 1-2,1 1-9,0-2 1,2 1-2,0-5-4,0 2-6,2-2-9,-1-1 3,3-3 7,1 1-15,-1-2 8,-1 0 4,3-2 3,-2 3 13,2-1 7,0-2 9,0 0-2,0 0-24,0 0 12,7-11-17,-5 4-1,6-5-21,1 0 4,0-5-10,4-1-1,-4 0-8,4-3 1,-2-2-13,-1-1-2,4-2-5,-4 3 7,3 0-7,-2-2-10,0 5 7,1-3 11,-3 4-3,-1 7 6,-1 1 0,-2 1 3,-1 3-16,1 1 9,-3 3-9,3-1-5,-2 1 2,-3 3-14,0 0 7,9 8-7,-2 4 6,0 2 0,6 4-6,-3 5 2,-3 0-4,3-1 6,-2 3-5,2-2 2,0-1-2,-1 1-5,-1-1 3,0-2 2,-2-6-2,2 3-20,-5-3 7,2-1-27,0-1-20,-3-4-30,0 0-25,1 0-24,0-4-31,-1 2-36,-1-3-36,3 0-49,-4-1-90,4 0-214,-4-2-638,7-5 282</inkml:trace>
  <inkml:trace contextRef="#ctx0" brushRef="#br0" timeOffset="122">13028 7689 181,'0'-14'232,"-1"6"-1,1-1-8,1 2-18,2 1-21,3 3-10,4-1-14,7 4-17,8 4-11,10 12-5,6 7-7,-4 5-16,13 22 3,-6 4-9,-17-16-10,-9 0-7,-4 6-11,-7 0-2,-4 22-6,-6-27-3,-12 1-9,-3 0 1,-2-4 6,-1-1 17,-3-1-7,-2-2 20,-2-7-1,1 4-6,-4-1-1,0 0-14,0-7 2,-1 1-7,7-8-6,0-1-8,-7 7-3,8-8 10,3-8-13,0 6-30,1-3-15,5-1-30,5-6-37,-5 2-60,7-2-70,0-2-76,1-1-255,4-2-576,3 0 255</inkml:trace>
  <inkml:trace contextRef="#ctx0" brushRef="#br0" timeOffset="123">14126 7926 56,'4'-12'312,"0"4"-8,-1-1-22,1 5-29,-4-1-29,0 3-32,0 2-14,0 0-17,0 9-9,-3 6-5,-2 6-15,-2 5-6,-1 12-10,0-12-8,-3 13-6,1-5-5,0-6-13,0-2-8,3-3-4,0 1-10,4-5-4,-5 0 9,4-4-20,-1-3-5,5-3 4,-1-3-10,-1 1-8,1 0-6,0-1 7,1-1 24,-3-4 27,3 2 47,0-3 0,-1 3 28,1-3-3,0 0-14,0 0-19,0-11 2,1 2-16,2-6-12,-1-5-7,4-5-2,-2-2-16,2-11-3,3-2-7,0 0-5,11-22-8,-7 24-2,1-1-6,4 0 5,2 2-13,0 2-1,5 5-1,0 0-2,4 5-13,-7 6 4,3 4-1,-2 3-1,1 1-3,0 9-3,1-2-1,-4 6-4,3 2-7,-4 5 0,-2 3-6,-5 3-5,-2 1-6,-4 4 1,-3 5-5,-4 0-5,-4-2-5,-6 1-27,-4 1-17,-8 8-36,-5-6-29,-4 1-19,-6-2-16,1-2-14,1 0-12,-2-4-19,0-1-5,12-7-30,0-3-18,2 2-44,2-2-187,7-1-549,1-3 243</inkml:trace>
  <inkml:trace contextRef="#ctx0" brushRef="#br0" timeOffset="124">14645 8052 9,'5'-7'275,"0"3"-1,0 1-18,-3 0-24,-1 3-27,-1 0-18,0 0-18,-3 8-17,-2 1-8,-5 3-11,-1 6-13,-2 1-7,-1 2-3,4 1-18,-1-1-7,6-2-12,-1 1 3,3-5-8,3-1-7,3 1-1,-3-1 6,4-1-14,3-2-3,-1 0-5,-1-5 3,5 0 2,-1-3-2,1 2-5,4-4-2,0-1 6,1-3-13,1-1-4,4-3 3,-1 0 1,1-4 4,-6 1 7,0-3 9,2-2-8,-9 0-4,4-4 1,-4 1-10,-6 3 0,2-8 1,-3 3-7,-4 0-3,-2 1 1,-2 6-22,-5-3 6,-2 1 2,-1 9 6,-5-2-12,-5 5 3,6 6-6,-6-1-1,2 4 0,3 2-6,7-1 7,-3 6-11,7-3 2,-1 1 4,5 1-4,2 0-6,4 2-6,3-1 3,1-1-1,6-2 5,4-1 1,5 2-4,0-3 7,4-2 2,4-3 1,2-1 3,11-3-7,-11-2 8,12-2 1,-2-2-1,-2-3 12,-2-5-15,-1-1 13,-9 5 1,2-5 7,4-6 0,0-1 5,-10 4 8,0-12-3,-4 11 14,-1-7-4,-1-5 3,-1-1 5,-4 7 10,4-8 0,-9 8-15,0 0-2,-3 4 11,-1-1 29,1 10-5,-2-2 4,0 7 0,0-1-6,0 3-6,-2 0-12,1 2-9,-1 3-14,2 1 6,0 0-13,-7 13 6,2 7-9,-3 7 5,-1 11 4,-3 4-11,-2 1-2,-4 22 2,4-22-5,1 1 5,2 0-1,-2 0-2,3-1-2,-4 1 0,2 3 1,0-4 5,5 0-1,-3-3 11,-1-1-11,6-3 2,-4 1-7,-1-10-2,3 0 5,-3-2-2,3-2-8,0 2 5,0-2 0,0-5 0,0 0-2,0-6-2,3 1-11,-2-4-2,4 0-14,-3-4-27,2-1 7,1 0-19,0-1-35,-1-3-53,3 0-38,0 0-42,0-7-46,0-2-34,7-3-25,2-7-272,-1 1-653,6-3 290</inkml:trace>
  <inkml:trace contextRef="#ctx0" brushRef="#br0" timeOffset="125">15055 8446 187,'13'-23'128,"-2"-2"-10,-1 2 6,1 2 7,-2 0 8,-1 3 17,-1-1 15,0-1 11,1 3 10,-3 2 3,3-3-5,-1 0 3,1 6 3,1-6-5,-3 6-13,9-5 0,-2 2-19,4 2 12,-6 2-17,3 3-20,6-1-3,0 1-8,-5 5-20,7 0-14,0 3-7,-7 3-14,2 2 8,2 2-2,-4 0-29,-5 0 5,1 3-5,-4 0-7,0-2-3,-4 1 7,2-1-19,-3 5 2,-2-5-3,0 2-7,-4-1-8,1-1 7,-4 4 10,-3-2-16,-2 0 3,-4-3-16,-1 5 17,-4-2-8,-1-3-1,-2-1 3,0 1-34,-2-5-17,2 0-11,1 1-12,1-3-11,8 3-27,-3-3-24,5 3-35,3-3-41,2 0-39,1-1-49,2 1-243,4 0-580,-4-2 258</inkml:trace>
  <inkml:trace contextRef="#ctx0" brushRef="#br0" timeOffset="126">2941 9431 65,'0'-3'185,"0"3"-16,1-7-3,-2 5-11,-1-1-5,2 3-7,-5-3-5,4-2-6,-1 3-18,0 0-7,1-2-7,-3 0-13,2 4 1,-5-3-15,0 2-3,0 1-5,0-3-5,-3 2 1,2 0-10,-1-1 1,-1 5-8,1-2 8,0 1-14,-1-1-5,0 3-1,-1 2-5,-2 0-6,2 3 6,-2-1-3,2 2 3,1 2-4,-1 0 4,4 0-7,-3 0-5,-2 4 2,4-4-1,-3 8 7,4-6-11,0 0 2,1-1 0,2 1 1,-1-5 0,0 5-3,5 1 0,-2 0 5,2-1-5,2-4 8,1 3-8,0 1 10,1-3 1,0-3-8,2 3 4,0 1-2,1-2-3,0 1-4,0-3-14,-3 0 3,3-2 4,0 3-3,0-4 5,0 3-4,0-1-1,-3-1 14,2 1-13,1 0 1,-4 2 0,4-2 5,-4 1-3,4 1 17,1-2-5,-5 6-2,1-1 0,-1-4-1,1 3 3,-1 6 1,-1-9-6,-1 1 6,1 1 1,-1 0 2,-2-1 2,1-2-5,-2 0 13,-1 2 9,2-4-6,-1-1 1,-3 3 9,2-4-10,2 7 1,-2-8 3,-1 3-7,-1-1 8,1 1-9,-3 2 7,0-3-14,4-1 4,-10 1 0,5-2-9,1 4-1,-3-3 0,3-2 4,-4 3 0,1-3 5,0 0-12,0-2 4,3 2-2,-4-2 0,4 1 4,0-1-2,-2 0 16,2-1-12,-1 0-4,2 0-1,2-1 7,0 0 2,-2-2-6,-1 1 4,3-4-16,-3 4 17,3-5-7,-2 0-8,3 0 2,-1-1-3,1 3 4,0-7-1,-1 1 2,1-1 8,3-1-1,0 2-26,0-2 2,0-4 2,3-2-7,-1 6 18,0-1-20,4 3 5,-1-6-8,0 4 3,2 0-6,2-1-13,0 3-8,0 2-32,-1-1 10,2 2-11,4-4-7,-1 5-13,2-5-47,-3 5 6,1 3-41,5-7-51,1 2-54,-5 1-189,5-2-505,0 4 223</inkml:trace>
  <inkml:trace contextRef="#ctx0" brushRef="#br0" timeOffset="127">3756 9367 149,'0'-4'194,"-3"-1"-7,3 1-9,-1-1-5,-2 0-10,3 2-8,-1 2-14,-1-4-14,-2 4 3,0-2-21,-3 2-11,4 1-13,3 0-4,-10 0-11,0 0-3,3 1-9,-8 3 4,3 1-11,0 3-3,0 1-7,0 1-4,-8 3-6,10-1 15,-4 4-2,0 1-17,3 2 12,-2 1-6,1 0-1,0 4 1,2 0-1,0 0-8,-1 1 2,1 11-7,3-10 2,-3 10-5,2 4 8,1-13 2,0 12 1,1 3-1,-1-2 4,-1 0-5,5 0 2,-1 0-6,2-3 2,-1 3-2,5-4 2,-2-10-9,3 11 11,1-1-13,1-1 0,1-11 1,4 1-1,-3-1-6,4-1 4,2-1 3,0-3-4,2 1-7,-4-5-28,3 0-37,3-1-59,3-4-82,-3 0-266,3-2-507,1-5 225</inkml:trace>
  <inkml:trace contextRef="#ctx0" brushRef="#br0" timeOffset="128">4377 9668 106,'0'0'205,"0"0"-8,0 0-16,0 0-9,0 0-11,-7-11-10,7 11-7,-3-6-7,3 1-3,-1 1-12,1-3-4,-3 0-8,0-1-6,2 0-1,-2 1-6,3-6-4,-6 1 0,2 4-6,-1-1 2,-1 1-2,0 1-11,0-1 1,-2 4-2,1-2-13,0 2-3,-1 4-9,-2 1-7,-3 5-5,-1 0-14,-6 7 8,5 1-4,-5 6-6,3-1 5,0 4-1,3-1-10,5 3 3,1-4 1,1-4 12,0 3-2,4-6-3,2-1 4,1-1 1,4-2-10,-4-1 0,4 0-6,2-1-3,1-3 23,0 2-20,3-3-2,3-4-4,-2 0 3,3-1-9,7-5 8,0 0-3,-1-4-15,0 0 16,-2-3 0,-1-2 2,1 1-1,-6-6-16,3 4 13,-4-4-1,2 0-1,-6 0 0,-1 6 8,1-8-12,-2 7 1,0 3 0,-4 0 18,5 3-5,-5 2 8,0-2 12,2 4 1,-3 2-31,0-2 4,0 5-7,0 0-2,-4 16 13,-3 3-17,0 7 1,-6 13 8,-1 0-2,4 4 2,-1-2-3,-9 21-2,12-27 2,1-6 1,-10 4-2,14-7 4,0 0 5,-4-2 20,-1-1-13,1-1 1,4-2-4,0-8 9,3 0-21,-2 3 13,0-7 7,2-1-5,0-2-2,-3 0-10,3-2 28,0 0 4,0 2 26,0-5 3,3 3 6,-3-3-8,0 0-6,13-14 0,-1 3-7,1-6-5,6-4-3,4-10-7,1 0-1,2-2-4,-3-2-21,-6 13 6,2 1 7,-5-2 14,0 5-21,-3-1-3,-2 8-17,-2 4 10,-3 0-27,0 1-35,0 2-19,-1 1-33,0-1-41,-3 0-42,1 2-31,-1 2-23,0 0-34,0 0-35,9 8-252,-9-5-610,4 3 270</inkml:trace>
  <inkml:trace contextRef="#ctx0" brushRef="#br0" timeOffset="129">4815 9922 7,'0'0'233,"0"0"1,0 0-8,-15 6-20,9-2-5,-2 3-6,-2 2-24,-1 2-11,5-2-17,0-1-13,-2 1-11,5 1-10,-1-2-9,4 0-14,0 2 1,4-4-5,-4 1-4,8 1-10,0-3 2,-3 1-5,4-4-6,-1 0-8,3-1-3,2-1-9,-3-1 4,-1-1 2,4-2 5,0-1-3,-3-2 4,-1 0 9,-4 0 8,2-1-6,-1 1 10,-6-4-6,3 0 4,-6 0 3,0-1-8,0 2-21,-4 0-4,0 0-12,-3 1 1,0-1-5,-2 2-1,0 3-8,-2-1-2,4 3-25,-1 2-28,4 0-28,-4 1-37,5 0-30,1 0-45,0 7-34,5-5-60,0 2-215,0-4-528,10 4 235</inkml:trace>
  <inkml:trace contextRef="#ctx0" brushRef="#br0" timeOffset="130">5381 9834 61,'5'-1'284,"-5"1"-27,7 1-26,-7-1-13,0 6-2,-2 2-10,1 5-7,-6 3-16,0 0-17,0 6-20,-3-4-10,-3 4-10,3-3-13,-2 1-14,2-2-14,-3 0-19,5 3-32,-1-7-55,2-2-45,2 1-66,0-4-79,0-2-189,5-1-432,-2-1 191</inkml:trace>
  <inkml:trace contextRef="#ctx0" brushRef="#br0" timeOffset="131">5900 9654 4,'4'-8'227,"0"7"3,-2-4-10,2-1-1,-3 2-2,1 1-29,-2 3-18,1-4-21,-1 4-12,0 0-16,0 0-7,0 0-10,-8 15-10,0-2 8,-3 4 1,-1 1-6,-1 3 2,0 1-10,-2-2 3,2 5-5,-1-8 9,2 0-12,7-2-7,-5-2-4,3 1 1,0-4-2,0-3-7,3 3-3,1-5-8,-1 1-8,1-2-2,0-2 0,2 1-4,-1 1 9,1-2 8,1-2 28,0 0 0,-1 4 9,1-4-4,0 0-16,5-11-11,1 6-9,1-6-10,0-4-10,3-4 6,0 0-1,3-1-5,0-2 5,3-2 4,2-10-14,-5 14-5,0-6-11,1-8 13,-4 10 10,4 3-7,-2 1 4,-2-3 5,0 6 9,-3 3 1,0 2-1,0 0 7,-4 3-3,3 2 0,-1 0 2,0 1-12,-3 1 4,2 1-10,-2 1 2,-1-1-3,1 3-12,-2 1 7,3-1-16,-3 1-3,5 9 2,1 3-5,-2 4 4,6 4-4,-3 5 3,3 2 4,-3-1-8,6 10 9,-4-10 1,3 9 7,-4-9-10,2-1-1,0-2-6,-3 2 2,1-1 3,-2 0-1,-2 0 0,0-4-1,-1-6-4,2 0-5,-3 0 8,4 5-19,-5-9-17,-1-1-40,3-1-50,-4 0-77,1-3-62,-1-2-86,0 1-433,0 2-841,1-5 371</inkml:trace>
  <inkml:trace contextRef="#ctx0" brushRef="#br0" timeOffset="132">6662 9922 110,'-3'-2'229,"0"-3"-4,0 2 2,3 0 4,-1 1-12,-2 0-17,3 2-4,0 0-15,0-4-20,0 4-16,0 0-4,0 0-26,0 0-12,0 0-10,3 14 0,-1-1-7,3 1-1,-2 9-9,0-1-5,1 2-6,-7 4-4,2-4-9,-2 0-2,-3 1-12,-1-2-4,-1 0-15,0 2-25,-3-3-34,2-1-35,-3-2-34,1-3-47,4-4-53,-1 0-53,-1-2-158,-1-4-453,5 0 202</inkml:trace>
  <inkml:trace contextRef="#ctx0" brushRef="#br0" timeOffset="133">7263 9558 33,'0'0'250,"-5"-3"-17,5 3-13,0 0-19,-4-2-11,4 2-17,0 0-18,0 0-13,0 0-12,0 0-11,12-3-10,-2 1-13,5 0-13,8-2-4,2-1-10,5 1-11,0-1-2,9-1-5,-11 1-4,2 4-6,-2-4-4,-4 5-2,-2 0-5,-9 0-5,3 0-3,-5-1-1,-1 2-4,-3 2 2,-2-3-10,-2 1 2,3 0-5,-5 2 8,2-2-8,-3-1 0,0 6 0,-4-4 5,-2 6-1,-4 1 2,-4 0 0,-3 7 0,-4 0 1,2 3-2,-8 8 3,-4 4-2,4-1 4,-4 0-1,3-1 5,-2 1-1,5-2 3,4-7 15,1-1 9,2-2-1,-1 2-2,5-6-3,-4 4 3,8-6-12,2 0 2,-2-2-8,4-3 4,-1-1-19,4-1 15,-2-3-3,3 2-5,1-1 5,-2 0 4,2 0-2,1-3 2,0 0 10,0 0-9,0 0 0,0 0-1,0 0 0,0 0-10,0 0 3,18-6 1,-11 0-6,0 1 4,0 0-6,3-1 0,-2 2 1,0 0-4,3 0-2,-3 1 0,2-1-3,3 0 3,-5 4-6,3 0 3,-1 0 1,-1 2 1,2 2-6,-4 1-1,6 2 4,-3 0 0,5 1-7,-2-1 7,-5 0-5,5 0 2,0 1 2,-1 2-5,2-4 4,0 2 3,-1-1 6,3-3 0,-2 1-12,0-1 1,5 0 5,-3-1 0,-2-2-5,0-1-9,-1 0 7,-1-2 10,0-1-24,-1 0 9,0-2 5,-2-1-8,1-2-3,1-1 6,-1 1-9,-2-4-3,1 1 3,0-7 3,2 0 11,-3 7-1,-1-1-8,0-4 0,-1 3 0,-1 2 1,-2-1 4,1 8 1,-4-1 9,3-1 1,-2 5-1,0-3-5,1 2 7,-2 2-2,0 0-3,0 0 9,-12 10-1,3 2 3,-1 1-8,-2 4 13,-1 1 1,2-2-7,2-2 9,4-1 18,-1-1-12,3-3-11,3 4 0,0-1 6,1 1 2,1-6-5,2 1 2,2 0 2,4-3-1,2-1-4,1 1 6,4-3-2,-2-1-16,2-1 17,-1-1-7,-1-2-7,5-3 11,-5 0-2,1-2 0,-5 2 3,-1-3 52,1-2-42,-3 0 7,-3-1-2,1 4 10,-4-3 9,1 4-1,-3-2-9,-1-2-4,-1 2-5,-3 2-3,-1-1-8,-1 3 2,0-1-17,-6 2 2,1 2-1,-2 2-8,0 0-18,2 0-21,0 0-26,-1 0-26,2 0-34,4 2-30,1 0-29,1-2-46,3 1-20,2-1-36,0 0-263,0 0-594,0 0 264</inkml:trace>
  <inkml:trace contextRef="#ctx0" brushRef="#br0" timeOffset="134">8008 9220 77,'-5'-10'235,"2"2"-4,-1-4-3,1 6-14,3 1-8,0 0-16,0 1-23,0 3-14,3-2-19,-3 3-9,7-3-19,0 4-4,7 1-12,6 3 0,4 4-15,2 3-2,11 6-3,-1 2 1,0 8-4,0 4-2,12 15-3,-20-11-6,12 19 2,-16-17-3,-2 4-8,8 20 3,-13-18 8,1 21 30,-9-19 1,5 18-14,-10-19 2,-3 17-1,-2-16-13,-5-5-2,-6 1-11,-2 2 1,-5-1 10,-2-3-22,-9 18-2,5-26-8,-4 0 2,-2-1 6,-2-1-16,0-5 4,1 0-16,-1 0 17,9-8-12,-10 2-21,8-4-13,3-7-29,0 1-31,10-5-39,-2 1-54,1-3-57,7-4-73,-2-3-220,5 1-565,3-7 250</inkml:trace>
  <inkml:trace contextRef="#ctx0" brushRef="#br0" timeOffset="135">8923 9567 205,'-5'2'279,"5"-2"-6,-4 1-20,4-1-10,-4 1-17,4-1-13,0 0-13,-4 1-15,4-1-15,0 0-23,0 0-5,15 3-6,-1-2-6,2 0-7,9 1-17,2 0 2,2 1-7,9-3-4,-8 4-15,0-6 4,-2 2-18,-1 3-5,-4-3-14,0 0-1,-6 0-7,-1 0-11,-4 1 1,-2-2-15,-3 0-11,3 1-21,-7 0-30,0 0-20,-3 0-20,0 0-39,7 1-33,-7-1-20,0 0-32,0 0-11,-16 2-18,7-1-180,-3 2-453,-3 1 201</inkml:trace>
  <inkml:trace contextRef="#ctx0" brushRef="#br0" timeOffset="136">8975 9708 36,'-12'5'158,"0"2"2,5-3 31,0-1-7,2-1-1,-2 1 4,3-2-2,0 0-10,1 1 2,0 0-6,3-2-7,-5 2-12,5-2-9,0 0 7,2 5-5,1-4 11,7 2-1,0-1-4,7 2-12,3 1-8,2-3 5,2 2-33,1 2-9,2-4-9,-3-1-7,1-1-4,5-3-10,-7 2-7,2-1-14,0-1 1,-5 0-14,-4 2 2,-1-1-10,1 0 12,-7 1-20,0-1-14,-1-1-5,-2 2-17,-2 0-10,0 0-12,1 1-11,-5 0-13,4-1-17,-4 1-25,0 0-45,0 0-40,0 0-25,0 0-56,0 0-214,0 0-530,-14-1 235</inkml:trace>
  <inkml:trace contextRef="#ctx0" brushRef="#br0" timeOffset="137">10400 9295 149,'-1'-10'259,"0"0"-10,-4 4-24,2 2-18,-1 3-23,-6 2-18,-1 8-16,-9 7-8,2 5-15,-9 12-6,0 2-8,-1 2-9,7 4-13,-3 1-10,4-1-1,2 2 3,5-4-21,2-2-2,0-2-2,5-7-4,2-1 2,0-1-14,4 9-7,0-12 0,1 1-4,3 0-1,1 2-7,0-4-11,5 0-17,-3-2-19,2-2-32,0 2-42,3-5-52,-1-3-69,0-2-195,9-1-447,-5-2 199</inkml:trace>
  <inkml:trace contextRef="#ctx0" brushRef="#br0" timeOffset="138">10990 9539 16,'-3'-13'183,"1"1"-11,0-1-10,-2 0-3,1 0 2,0-1-13,1 1-5,-1 0-14,1-3-2,-1 3-1,1-1-11,-3 0-3,3 1-3,-3 4-11,1 1-6,-1 0-9,-1 2-5,-1 2-15,-3 0-1,-5 2-7,-2 6 0,-6 3-7,-1 3 4,2 3-11,-2 2-4,0 0 1,5 3-5,-3 0-7,5-2 2,3 1 4,4 1 0,3-6-6,4 2 2,-1-1-4,5-1 2,-1-4 2,6 5-3,5-1-3,-1-2 5,4-6-8,7 4-2,0-5 7,5-3-9,-2 0-5,1-1 3,-1-4 1,-2 0-6,-2-5 0,-1 0 6,-4 3-7,1-6-1,-2-3-1,-4 3 6,2-4 7,-2-3-7,-2 1 7,0 0 14,-4 5 8,-3 5 12,2-6-3,-2 2 10,0 5-2,1 0 1,-2 4-9,0-1-10,0 3-9,0 2 6,0 0-12,0 0-1,-8 21 4,1-1-12,0 7 2,-5 9-5,3 4 4,-1 2 10,-2 1-15,3-3 4,-3 2-4,0 0 2,2-1-5,-1-1 12,1 0-2,1-1-10,1-3 9,2 1 1,-1-12-3,1-3 12,2 3-17,1-6 17,-2 3-1,1-7-6,2-2-2,2-2-4,-3-3 5,3 1-8,-3-1 5,3-4 15,0 0 4,0 0 29,0 0 10,-1-3 15,1-1 13,0 0-12,0 0-5,9-10-7,3 1-11,2-10-7,2-2-4,8-8-9,-3 9-3,6-13 5,2 7-14,-1-1-7,-9 10-10,0 0 11,3 2-9,-8-1 0,0 1-3,-3 8-5,-4 1 3,1 1-8,-3 0-8,-2 4-11,1-4-26,-3 4-11,1-1-56,0 1-47,-2 1-31,5-1-19,-5 1-24,5 2-31,-2 1-41,-2 2-65,4-3-225,0 3-637,2-1 281</inkml:trace>
  <inkml:trace contextRef="#ctx0" brushRef="#br0" timeOffset="139">11458 9791 14,'4'-13'217,"-2"0"-8,0 7 1,-2-4-7,0 2 12,0 3 0,2-2-4,-2-1-9,0 4-12,1 2-22,-1-2-15,0 4-18,0-3-17,0 3-19,0 0-6,0 0-8,0 0-12,-5 11-1,5-3 16,-3 6-29,-3-1-7,2 8-8,-2 1 8,1 4 3,-2 1 4,-4 0 6,-1 5 14,-4 5-17,5 1 10,-3-3 5,3-8-3,-2 9 4,-2-3-10,-4 3 16,7 0-23,-1-2 5,3 5-15,-2-12 5,3-1 7,-4 9-10,8-7 1,-5 7-7,1 4 8,2-3-3,-4-2-11,8-6-4,-2-1-2,0-3-5,1 3 2,1 1-11,-1-3 1,1-2 0,1 0 3,0-2-10,-1 0-1,3 0-5,-1-7 5,2-2 6,-2-2-8,2-3-1,-1 2-13,2-4 18,1 3-8,-1-5-5,1 0 3,0 0 9,3-3-16,-1-1 6,2-2-4,3 1 1,1-2 3,2-2-11,-3 1 10,3-3-2,-3-1-1,-1 4-4,3-6 1,2-4-1,-4 3-11,-1-6 11,2 5-9,-2-5 2,1 0 6,0 0-21,-2-2 11,-3-6 8,1 6-2,-1-3-12,-1 3 16,-1-2-4,0-3 3,-2 4-26,-2-1 23,1 3-1,-5-2 3,0-1-4,-1 8-5,-2-5-3,-1 9 6,-5-6 5,0 2 1,-1 1 2,-2 0-6,-2 1-3,3 3 6,0 2 1,-1-1 13,0-2-13,7 8 0,-1-2 2,3 1 17,2-4-8,0 5 15,2-1-7,1-1 2,2 3 2,1 1-5,0 0-4,8-6 1,6 0 5,10 0-5,2-2-4,13-1-6,3 0 8,4 2 2,-4 0-13,-1 4 10,-2-5 11,-9 3-16,-1 1-1,-2-2 8,0 2-15,-3 1 8,-5 0-1,-5 3 1,-4-1-5,-1 1 1,-2-2-10,-2 0-5,1 0-7,-2 0-21,-1 0-37,-1-1-25,0 2-30,-2 1-37,0 0-27,1-4-64,-1 4-42,1-3-260,-1 3-614,0-5 271</inkml:trace>
  <inkml:trace contextRef="#ctx0" brushRef="#br0" timeOffset="140">12057 9748 112,'-5'-1'238,"5"1"-3,0 0-1,-4-2-8,4 2 2,0 0-21,0 0-14,0 0-2,0 0-15,-3-3-9,3 3-10,0 0-18,0 0-10,0 0 1,0 0-13,0 0-6,0 0-16,0 0 0,0 0-11,0 0-12,0 0-7,0 0 2,0 0-7,0 0-4,0 0-11,0 0 14,7 11-5,-4-4 8,0 2-6,0 0 6,0 7-11,-2-2-4,0-1 0,-1 8-8,-1-6 5,-3 5-5,-4-3-10,-1 1-2,-2 1-1,-2-2-49,-1-1-60,0 2-80,-2-2-95,-1-4-366,2 2-676,2 2 299</inkml:trace>
  <inkml:trace contextRef="#ctx0" brushRef="#br0" timeOffset="141">12704 9406 132,'-1'-1'224,"1"-3"-18,0 4-21,0 0-17,-5-1-15,5 1-19,-12 13-4,2 1-16,-3 5-12,-3 2-7,0 2-10,-4 10-2,1-2-10,-1 1-8,2 0-2,4-9-6,-2-1-3,3 0 6,-1-1-3,1-3-2,3-5 3,2-2 2,1 1-8,-3-2-2,6-4-12,-1 0 10,3 0 3,-1-4 3,2 3 8,0-3 11,1-2 16,-2 3-15,2-3-10,0 0 2,0 0-5,11-15-11,-1 5-4,0-3-5,4-3-6,-1-5-1,0 2 7,1-3-10,-2 2-11,2-3 9,-1 0-4,-2 0 1,2 1-8,-2-3 0,1 4 4,-1 3 6,0 0 2,-4 5-3,0-1 2,0 4 0,-2-2 2,0 5-17,-1-1 15,0 2 1,-1 2-3,2 0-2,-4 1-10,0-1 7,2 4-1,-3 0 3,3-4-18,-3 4 4,0 0-8,7 11-2,-5-3 4,3 6 0,2 5-5,0 2 4,-1 5-3,4 0 6,-2 1-5,2 11 5,-4-12 1,1 1-9,1-1 8,1 0-4,-1-1-1,-1-2 14,2-3-13,-4-4 0,2 0-1,-3-3 3,2 1-9,-2-2 3,-1-3 2,1-1 0,-1-1-2,-2-2 18,1-1-7,1-1-10,-3 2-2,1-2 8,1-2 9,0 0-9,-2-1 11,0 6-23,0-6 15,0 4 2,0-4-1,0 0 0,0 0-17,0 0 7,0 0-11,0 0-15,0 0-44,0 0-29,-7-12-30,6 10-30,-2-5-45,3 3-27,0-6-35,0 1-227,3-4-534,-2-1 237</inkml:trace>
  <inkml:trace contextRef="#ctx0" brushRef="#br0" timeOffset="142">12913 9128 48,'-3'-9'264,"0"3"-4,2 1-9,0-3-9,-1 3-1,4 1-8,-2 0-24,0-1-19,0 5-15,-2-3-16,2 3-16,0-4-6,2 0-20,-2 4-16,5 0-4,-5 0-8,13 5-11,2 1-3,-1-2-16,12 6-4,-1-1-2,0 4-1,11 5 6,-4 2-9,1 1-7,-2 7 0,-2-4-10,1 0 6,1 5-4,-2 0 2,-5 3-10,-1 1 3,-2-3-7,-9-8 1,0 4-7,1 8 10,-4 2-9,-6-10 4,5 10-1,-5 5 1,-3-5 11,-5 3 13,-1-4-3,-3 3 2,-2-3-5,3-8 11,-2 12-12,-1-14 7,-3-1-6,-2 2-7,-1-6 1,0 4-7,0-6 1,1 1-1,1 0-11,-1-2-3,-1 1-29,1-6-21,2-4-36,4 1-35,2-4-38,1 1-51,2-5-65,3-1-52,2 0-229,0 0-590,0 0 261</inkml:trace>
  <inkml:trace contextRef="#ctx0" brushRef="#br0" timeOffset="143">18213 7286 158,'0'0'235,"0"0"-9,0 0-8,-4-4-8,4 4-14,0 0-6,0 0-7,0 0-14,0 0-3,0-4-12,0 4-7,0 0-11,0 0-13,0 0-7,0 0-12,0 0-15,0 0-7,0 0-5,0 0-10,0 0-5,-1 14-4,-1-6 5,2 6 12,-7 7 2,3 6 2,-6 9-6,0 3 5,0 3-1,0 2-6,1-3 5,-3 1 6,5-2-10,-3 2 7,5 2 3,2 0 2,1 1 2,2-2 3,-2 1 4,4-1 3,-2 1-2,0 2 1,2-1 4,-1-1 4,-1 21-4,0-25-1,0 1 3,-2 3-4,-3 19 0,1-18-6,-3 2-4,-3 20-3,3-21-7,-6 20-5,3-4-10,4-19-2,-3-6-3,2 4 0,-3 0-9,3 6 0,0-6 7,0 4 2,1-2-2,-1 0-4,0-2 0,0 1-1,0 0-5,0 1-2,-3-4 0,3 1-5,-1-1-1,1-1-4,-3 4-4,2-14-4,-2 8 1,3-9-1,-9 12 1,9-1-4,0-10-11,-3 9 7,10-11-5,-7 0 0,3-2 1,1-1-7,0-2 8,0 1-3,2-9-2,1-4-2,0 0 2,0 0-2,-3-3-1,3 0 9,0-3-11,-2 1 1,4 0-2,-2-2 2,0 2 7,0-4-9,0 4 2,0-4 1,0 4 0,0-4 3,0 3-11,0-3 3,0 0 3,0 0-3,0 0-4,0 0 8,0 0-1,0 0-5,3 2 3,-3-2 0,0 0 0,7-2-2,-7 2-11,11-2 13,-5 1 2,5 1-3,-1 0 0,6 0 3,-1 0-4,6-4 1,0 2-12,3 1 10,0 0 0,3 1 0,2 0 5,10-2-11,0 0 10,3-2-1,2-1-7,0 4 12,2 1 7,-1-2-13,7-3-8,-5 0 11,2 4-7,20-1 1,-20 0 2,1-3-1,19-2-9,-21 3 8,21 1-2,-24-1 6,1 3 1,2-3 5,1 2-9,-2-2-1,-1 0-5,-2 1 6,1-1 6,-3 0-8,-4 2 1,3 1-1,-1-5 1,-1 2 1,-8 0-1,-3 2 6,2 0-8,-2-1 3,2 4 2,-4-6-8,-2 3 5,3-1 9,-3-1-7,-4-1-2,-5 5-1,6 0 4,-7-4-1,3 1-1,-4 2 5,3 1 6,-7 0-14,1-2 3,1 2-3,-3-1 6,-3-1 6,1 2-3,-2-1-1,0 0-7,-1 1 14,-3 0 17,7-2 3,-7 2 6,6-2-3,-4 0-3,-2 2-6,3-1-6,-3 1 3,3-3 0,-1 2-3,2-1 2,-3-2-11,2 0 4,1 1-2,-1-3-2,3-7 12,-2 6-14,-1 0-2,4-4 1,-3-1-1,3-1 1,-3 2-6,-1-3 0,4-9 6,0 4-4,-4-3-2,4 3 7,0-5-8,-3-4 6,2-9-5,-2 1 3,5-4-7,-4 0 2,4 0 0,-4-1-3,3-2 5,2-3-10,-2 1 15,0-2 1,2 4-14,-3-3 6,3 2-2,-6-3 16,0 1-16,-1-2-5,3-15 10,-3 19-7,-3-1-3,1-2 3,3 4 2,-4-21-4,2 22 7,-1-2-16,1 0 12,0-4 4,1 5 6,1-2-19,-4 3 5,3-1 8,-3-2-5,0 4-2,0-1 1,0 6 10,-3-5-10,3 4 2,-4-1 2,1 1 2,1 0-1,-3 12-6,5-5 6,-4 2 5,0-7-6,0 11 1,2-6-4,-1 2 1,0 1 2,1 2 0,0 1-5,-2 2 3,3 2-2,-1 6 0,2 0-1,0 2 7,-2 3 9,2 1-15,-1 3-1,1 0 1,-1 0-10,1 2-14,0-1-15,-1 3-33,1 1-35,-2-4-54,2 4-15,0 0-23,-1 9-34,-1 1-15,0 5-31,0 8-36,-5 4-51,-3 8-45,3-8-401,-5 11-885,-4-2 393</inkml:trace>
  <inkml:trace contextRef="#ctx0" brushRef="#br0" timeOffset="144">18713 9475 224,'-7'-1'223,"-1"1"-9,2-2 6,2 1-9,1 0-5,3 1-7,-10-2-6,10 2-5,-3 0-9,3 0-10,0 0-2,-4-1-4,4 1-15,0 0 3,0 0-13,7-5-11,-1 4-9,5-3-14,5-1-11,4 1-8,6-2-21,-1-1 12,5 0-11,-2-2-11,2 5-1,-1 0-13,-2-1 1,1 1-2,-7-1-2,2 4-6,-9-2 9,0 2-21,-3 0-7,-1-1 2,-3 1 7,-2 2 9,-5-1-6,9 0 5,-6-1-10,-3 1 5,5 0 1,-5 0-2,0 0-7,0 0-3,0 0-1,0 0 2,0 4-2,0-4-7,-6 10 6,-3 1-8,-2-3-2,-3 6 18,-3 2-15,-1-1 9,-2 0-7,0-1 20,-1-1-25,3 1-1,-2-4 9,0 4-5,2-1-2,0 0 1,-2-1-1,3 6-3,0-5 5,5-2-4,0-3 0,1 1-5,1 1 3,2-5-2,0 1 9,5-4-5,-2 2-3,1 0 1,1-2 11,0 1-4,3-1 3,-4-1 4,4-1 2,-3 3 0,3-3 8,0 0 0,0 0 12,0 0-4,3 5-6,-3-5 4,10 0-2,-1 0-1,0 0-7,7-1 9,-1-1-19,-1 0 10,3 0-2,6 3-1,-1-6-9,-2 7-12,3-4 15,-1 2-4,-1 0 3,-1-2-3,-2 4 2,-5-2-12,5 3 7,-5-4-2,1 2-12,-1-1-32,-3-1-26,-2-1-27,3 0-21,-3 0-41,-2 1-45,0 0-39,3-2-40,0 1-34,-3-2-14,5-1-169,-1 0-540,-3 1 239</inkml:trace>
  <inkml:trace contextRef="#ctx0" brushRef="#br0" timeOffset="145">19278 9537 13,'7'-9'228,"-3"3"4,-1-2 7,1 3 8,-4 0 0,0 2-3,0 0-11,3 0-22,-3 0-22,0 3-17,0 0-14,0 0-16,0 0-12,-14 9-8,4 0-10,0 8 13,-3-5-22,4-3-7,-4 6-19,6-1-2,0-2-3,0 8 0,4-1-5,1-7-7,1 0-1,2 0-2,0-3 2,0-1-9,2 1-3,4-2-3,0-2 2,0-1-8,0 0 0,3-3-1,-2-1-5,2 0 2,0-3 2,0-3 20,4-3 7,-4 1-1,1-3 6,-1 1 19,0-3-9,-3 1 3,0 0 0,-3 0-1,-1 3 4,-3-2-12,0 2-10,0-4 6,-3 3-15,-4 3-12,2-1-7,-4-1-5,0 4-6,-6 1-10,1 1-8,0 2-25,-3 1-10,0 0-47,-2 1-35,3 3-36,-1 1-43,3 1-39,1 4-51,6-6-44,2 2-337,2-2-717,0 1 318</inkml:trace>
  <inkml:trace contextRef="#ctx0" brushRef="#br0" timeOffset="146">20433 8928 59,'-6'-2'250,"-1"2"-3,4-3-12,3 3-13,-8-1-10,8 1-13,0 0-19,0 0-16,11-3-7,2 0-2,8-2-5,0-2-7,7 0-2,10 2-18,1-3 3,1 2-15,1 1-9,0 1-10,0-1-8,-2 2-12,-1 1-8,-8 0-4,-3 0-7,2 0-12,-5 1 5,0-2-6,-8 4 1,-2-2-20,-6 1 3,1-2-6,-1 2-9,-4-1-15,1 1-16,-5 0-19,8 0-20,-8 0-24,6 0-21,-6 0-12,0 0-40,0 0-31,0 0-34,0 0-216,-13-2-475,5 1 209</inkml:trace>
  <inkml:trace contextRef="#ctx0" brushRef="#br0" timeOffset="147">20539 8998 120,'-5'4'243,"3"-2"-10,-2 1-10,2 0-12,1-2-7,1-1-11,0 0-22,0 0-7,21-1-15,4-2-15,3 1-13,10-1-8,2 2-3,2-5-19,0 6-13,-4-5-5,1 5-10,-10-2-7,-2-2-3,-1 4-7,1-4-2,-2 1-12,-2-3-18,-3 4-19,2-5-18,-6 4-25,-4-1-25,1 0-23,-2-2-20,-5 0-24,1-2-8,-3-1-20,-4 3-5,0-7 6,-4 0 15,-3-7 19,-6 2 9,-1-3 23,-3 2 22,-1 1 25,0 0 28,-1 1 13,1-5 21,1 6 21,0 1 20,3 7 23,4-3 19,-1 1 11,3 4 22,1 0-9,2 3-9,0-1-16,1 2-5,1 0-13,0 2-1,3 0 0,0 0-4,7 9 2,4-2 9,8 5 0,3 3 1,9 5-13,4-1 10,3 5 5,-3-4-12,-1 2-5,-1 0-7,-13-2-8,-1 0 7,-2 3-7,-3-2-12,-7 4 0,0-3-5,-3 3-4,-6 2-8,-3 0 5,-3-4 0,-3-1 4,-2 1-9,-4-3-9,0 0 3,0-3-1,-1-2-13,1 0-16,0-4-29,3-2-28,0-4-41,1 1-42,6-4-39,3-1-47,1-2-188,3 1-464,2-9 206</inkml:trace>
  <inkml:trace contextRef="#ctx0" brushRef="#br0" timeOffset="148">21822 7348 110,'-5'-9'239,"1"2"-9,2 1-4,-3 2-15,4-2-8,-2 2-17,0 2-22,3-2-16,-3 1-10,2 1-21,1 2-17,-3-1-7,3 1-12,0 0-3,-7 5-13,7-2-5,-3 4-5,-1 2 5,3 0 0,-5 6 3,3 1 1,-4 4-3,0 3 10,4 3 2,-4-1-3,0 12 5,-3 0-3,6 0 2,-5 0-8,1 3-1,-3 4 0,-1 19-7,2 4 8,1 1-4,1-1-8,2-2 7,-2 6-7,4-6-7,-1-17 11,4 23 7,1-1-15,-6 3 8,10-2-1,-5-1-7,-2 0 4,0-6-3,-1-20 2,3 25 10,-4-6-6,1-15 10,1 20 0,-1-21-13,-3 18 6,4-19 0,-7 17-6,6-22-9,1 2 6,-4-2 6,3-1-9,-3 3 8,1-4-5,-1-1-3,0 3-1,-1-1-1,-1-1-2,2 0-8,2-12 4,-1 1-6,-2 7 0,2-9 3,-1 1 22,1-3-7,-1 1-7,3-3-2,-3 0-4,1-1-2,2 0-11,0-5-3,0-2 9,1-1-7,-3-1 1,5-3-5,-2-2 0,0 1-9,3-2 2,0 0-1,-3-2 0,2-2 0,1 3-1,0-3-1,0-2 8,0 4-3,0-4 9,0 0 5,-3 3-4,3-3 2,0 0 2,3 4-8,-3-4 7,0 0 5,-3 3-1,3-3-2,0 0 1,0 0-2,0 0 1,0 0-5,17-6 2,-10 5-6,2-3-1,-1 2-13,3-1 8,5 0 1,-2 0-1,5-4-1,1 3-11,0 2 9,1 1-3,3-2 3,1-1-6,1 0-6,2 1 7,10-1-3,2 0 5,0 0-5,1-1-4,1 1 6,6 0-7,-1 0 12,-1 1-13,-1-2 5,2 2-1,0-2-1,0 5-1,-2-3-1,0 3-1,-3 0 1,2 0-7,1 0 14,-3-2-6,1-5-1,-2 5-3,2 0 0,-5 0 6,3 0-5,0 3 2,0-4 4,-3 0-5,0 1 1,-13 0-4,2 1 7,4-1 7,-6-1-14,1 2 4,-1-2-1,-3 0 5,1 1-2,-2-2 2,-1-2-6,-4 4 3,-2 0-1,1 1 9,-1-1-8,0-3 3,0 2 5,-1 2-9,1-1-23,-3 0-3,-1-2 6,4 2-3,-5 0 4,-1 4 8,1-4-2,-1 0 1,-3 2-2,0 0 2,-1-4 6,0 2 7,-4 2-4,5-1 0,-2 0 6,-3 1-4,0 0-7,0 0 13,0 0-2,7 0-2,-7 0 1,0 0 4,0 0-2,3-1 5,-3 1-9,0 0 7,0 0 13,0 0 5,0 0 3,2-3-9,-2 0 5,3-1 4,-3 0-8,0-1-1,1-1 9,1-3-14,-2-1 2,3-3-3,-2-3-2,2-4 2,-2 1-9,2-1 4,3-1-4,-2-1 4,0 1-5,2-3 3,-2-1-1,3 0 9,0 0-12,-3-2 6,3 0-7,-1-14-1,1 4 3,0-2-3,0 1-3,0-5 1,-1-3 0,1-19 16,-3 21-13,3-3 1,-5-19-5,3 21 1,-2-2 11,-4-17-15,1 19 1,-3-22-3,0 2 3,0 20 3,3-2 2,-3 2-5,-1-26 12,-3 6-11,3 20 1,-2-3-1,-3-16-3,0 1 1,0 18 3,2-19-4,0 21 1,3-4 4,-8-19-4,10 25 5,1-1 1,-5-1-5,5 3 4,-4 1 5,5-3-5,0 2-4,-1 4 7,2-5-10,-2 6 2,0 9 0,2-2-2,-1 1-9,0 1 12,0 3 1,-1-1 0,-1 5-6,3-3 8,-3 7-1,0 0 0,2-1 0,0 3-5,0 0 3,-2 0 0,0 4 0,2-2-9,0 4 11,0 3-6,0-1 3,0 1-4,0-1-21,0 2-16,0 3-35,0 0-44,0 0-41,-2-3-18,2 3-21,4 13-18,0 1-15,3 7-17,-6 6-31,5 11-30,-6 4-27,-4 4-35,-6-2-263,-10 19-695,-5 1 307</inkml:trace>
  <inkml:trace contextRef="#ctx0" brushRef="#br0" timeOffset="149">22295 9470 100,'1'-5'185,"2"-1"5,-1 0 0,3-1-8,-5 1 4,3 1 3,0 1-4,-3 0-2,1-1-18,2 2-10,-3 0-16,0 3-11,0 0-18,0 0-13,0 0 5,0 0-6,-12 16-3,2-4-1,-3 5-2,-1 1-3,0 0-8,-2 0-5,2 3 3,-3-4-1,4 2-10,1-3-1,5-2-2,-1-1-4,-1-1 1,2-1-14,3-3 13,1-1-14,-1-1 1,0-2 0,2-1 9,1 2 5,-1-3 23,1 1 15,1-3 8,-2 3 20,2-3 15,-1 2-1,1-2 8,0 0-29,0 0-7,11-15-12,-1 6-9,3-8-15,-1 0 1,1 0-9,3-3-9,-1 0-5,2-1 2,0-2-12,6-8-3,-8 12 1,1 1 0,-4-1 2,-2 7 0,0 4 5,-2-2 9,-1 1-5,-2 2-2,0 1-4,-2 1-4,2 0-9,-3 3 1,2 1-9,-2-1-3,-2 2-3,8 3 3,-5 2-11,7-3 3,1 11-3,3 2 29,0 2-6,2 2 0,2 1-5,2-2-8,-2 3 3,1-3-4,0 2 0,-2 0-2,4 0-14,-7 3 11,1-3-2,0-2 1,-4-1-15,-4-4-32,3-2-21,-3 1-31,-2-7-35,0 1-50,-1 1-69,0-3-41,-1 0-51,-3-3-65,3 0-427,-3-1-891,0 0 394</inkml:trace>
  <inkml:trace contextRef="#ctx0" brushRef="#br0" timeOffset="150">2363 11135 81,'11'-22'206,"-1"2"-4,-3-1-11,-4-1-5,4-2-16,0 1-12,-3-3-18,-1 4-2,-3-2 11,0 5-10,0 3 1,-3 1-3,-1 3-7,-2 0-19,1 6-4,-1-1-17,-2 5-7,-1 2-8,-5 4-10,-3 10-5,-1 2-8,-9 20-2,5-5-7,2 10-2,-3 1-11,8 4 3,-1-3-6,5 1 28,1 1-2,2-4-22,0 0 12,-2-1 2,4 0-1,0-1-18,-1-4 4,3-8-13,-3 0 12,-3-2-7,7-5-1,-8 0-9,1-1 12,-4-3 0,7-4 7,-2-1-2,3-4-15,-4-1 22,1-2-2,-1 0-1,-4-4-4,-7-4 12,8 0-20,2-5 2,-4-5-6,-1 0 2,-2-2 7,8-2-14,-3 0-9,4 0 15,-1-1 0,4 10 1,-1-3 4,1 4 5,2 1-17,1 1 13,3 1-6,-3 2-3,3 0-4,0 3-14,0 0 7,0 0 0,10 5 5,-2 2 0,4 2-25,-1 2-10,3-7-25,6 10-22,4-3-18,-6 0-22,9-5-43,0-2-46,12-4-62,-12-2-27,1 1-177,-1-3-506,11-12 225</inkml:trace>
  <inkml:trace contextRef="#ctx0" brushRef="#br0" timeOffset="151">2429 11248 140,'14'-39'166,"-4"0"13,-8 13 11,6 0 7,-1 9 5,-3 2 0,2 4-3,-6 1-10,3 3-23,-2 2-17,-1 2-28,0 3-3,-5 10-6,3 2 0,-1 7-3,-1 9 18,-6 10-25,-1 0-10,1 5-2,-3-2-5,2 3 10,1-4-30,6-14-2,-8 14 0,4-5-15,0-9-6,2-4-10,2 3 8,4-5-10,-1-6-2,2-4 18,-1 0-17,4-3-8,0 2-7,2-2 5,1 0-2,0-4-8,3 0-4,-1-2-16,3-2-20,-2-2-33,4-3-38,-1 2-34,-5-1-27,6-4-48,2-5-50,-8 7-195,-1-2-494,-7 0 219</inkml:trace>
  <inkml:trace contextRef="#ctx0" brushRef="#br0" timeOffset="152">2301 11385 191,'-4'-4'234,"2"1"-24,0 0-14,2 2-26,0 1-15,8-8-15,2 5-14,12-3-10,2 0-10,3-1-9,1 3-5,3-1-22,6 0 0,-9 1-13,2 4-32,-1-2-67,-2 2-54,1 2-65,-1-2-132,3 2-318,-2 0 142</inkml:trace>
  <inkml:trace contextRef="#ctx0" brushRef="#br0" timeOffset="153">2977 11467 2332,'11'-3'65,"-8"0"-66,3-3 6,-1-1 17,1 0-15,-2-2 23,-1 1 2,0-2 4,1-2 6,-1-2 9,3 0 12,-5 1-2,-1 1 2,-1-1-2,-1 3 4,-1 1-5,2 0 21,-3 5-6,0-2-8,-3 2-11,2 2-3,-3 4-9,-2 5-2,-10 4-23,2 6 14,-9 9-2,-1 5-3,7-1-5,-2 3 28,4-2-25,6 3-17,2-13 16,5-4-4,-4 2-2,7-6 3,6 1-5,-3-5 1,4 1-2,-2-3 19,5-1-17,1-2-3,3-4-3,4-2-1,5-6-20,1-1 18,1-4-1,-4 1 11,1-3-8,-8 4-10,4-6 6,2-4-2,-1 2-13,-5-2 18,-4-3 1,3 2-4,-3 3-4,-3 4 29,-1 1-17,1 7 9,-1 1-1,-3-1 3,2 3-26,-2 4 17,0 0-7,0 0 2,-16 12-5,3 1 6,2 6 3,1-1 1,3 2-19,2-2 9,0-3-12,4 5 27,-2 0-16,6-4 2,-2-3-6,6 6-9,2-9-39,2-3-46,2 3-53,5-1-99,-2-6-102,10-3-206,0-1-596,-5-3 265</inkml:trace>
  <inkml:trace contextRef="#ctx0" brushRef="#br0" timeOffset="154">3507 11288 328,'0'-9'344,"-3"2"-27,-1 0-26,-3 4-11,-2 2-22,-5 4-30,0 2-11,-6 5-25,5 6 5,-8 1-26,-2 11-30,7-8 7,2 3-15,-1 0-17,7 2-2,1-1 3,4-2-31,1-2 6,4 2-11,4-7 1,3 3-22,3-5-37,1-4 32,-1-2-9,10-1-5,2-3 1,1-5-7,1 0-7,1 0 3,1-7-7,-5-7 2,1 5-15,-2-3 10,11-12-3,-14 8-2,0-5-3,0-1 14,5-9-39,-10 11 18,3-11-4,-5 7-2,-6 3 19,3 0-8,-2 8 7,-3 0 18,1 1 2,-3 6 8,0-1 13,2 4-5,-2-2-6,-2 3-11,2 4-6,0 0-2,0 0-22,-7 12 10,1 2 6,-6 6 2,2 3-3,-1 3-4,-1-3-8,5 2 6,-1 0-2,-2 4 13,2-3-18,5-2 10,-6-1-8,5-3-1,-3 0 20,4-5-36,-1-2 16,1-3-5,2 2 0,-2-4-37,0-1 43,6 0-4,-2-4-3,1 0-3,-2-3-15,5 1 21,-5-1-7,17-8 7,-5 0-7,10-6 0,-1-4 2,0 1 4,6-9-19,-3 6 17,4-5 8,-10 5-9,2 5 3,0-4-1,-2-1-5,-3 3 4,0 0-6,-1 1 0,-6 5-18,-2 4 26,-2 3-5,-1-2 3,1 0-14,-4 2 11,0 4-27,0 0-2,0 0 1,-15 2 2,2 5 9,-1 0-7,-6 9-7,3-2 10,-1 3-13,1-1 0,3 1-14,3 2 0,4-6 21,1 2-18,6-5-3,-4 3 7,5 1-12,2 0 69,-1-2-52,-4-3 3,8 2 1,-2-1 6,4 0-14,-3-3 16,-1 1 6,0 0 8,0-3-9,-2 2-2,2-1 1,2-2-9,-2 1-29,0-2-12,2 2-26,-1-3-30,1 4-32,-2-5-61,2 0-48,-2 1-286,-4-2-598,17-2 264</inkml:trace>
  <inkml:trace contextRef="#ctx0" brushRef="#br0" timeOffset="155">4747 11366 35,'6'-10'260,"-6"1"-13,2 6-10,-1-1-20,-1-1-22,0 0-21,0 3-14,0 2-21,0 0-9,-7 9-7,3 5-1,-5 5-9,0 6-9,0-2-12,2 0-4,0 0-7,4 3-8,2-5-1,1 3-17,1-9 4,2 5-4,0-6-6,4 4-4,1-6 11,-2-3-20,2 2-1,1-5-4,-1-3 0,2 1 5,-1 0-13,5-1 3,-2-3-4,2-4 3,-1-1-14,7-5 9,-2 2-1,-1-5-7,0-1 5,1-4-3,1 1 7,-3-4 1,-1 0 1,0-1 0,-2-2 5,-1 1-7,1-1 6,-3 0 3,-3 4-2,-4 6 7,1-1 0,-1 2 7,-2 4 3,0 0 7,-1 0-2,2 3 3,-2 1-5,-3 0-15,3 5 1,0 0-10,0 0 8,0 0-9,-14 16-6,10-4-2,-4 8-2,6-4-10,-2-1 11,2 8-3,1-5 4,2 3-7,1-1-10,2-2 4,0 2 8,2-1-1,1-1-3,-3-3-23,4 4 26,1 2-1,0-4-13,-4-3 8,5 4-1,-4-5 6,-1 1 2,2 1-4,-1-2 0,1 1-11,-4-6 11,0-1-4,-2 0-19,2-1 21,-2 0 8,-1-1 1,1-2 6,-1 0-9,2 1 12,-2-2 23,0-2-11,-3 3-5,-1-2-13,-2 0 12,-2-1-7,-3 0 6,-5-2-17,-5-1-12,0 1-28,-3-8-18,2 7-34,-5-2-36,7-2-36,-4 2-47,2-6-61,-1 2-59,2-3-226,1 3-591,-1-4 262</inkml:trace>
  <inkml:trace contextRef="#ctx0" brushRef="#br0" timeOffset="156">4607 11169 141,'-4'-6'198,"2"-1"-8,-2 1-28,3 2-14,-1 0-20,2 2-9,0 2-23,0 0-35,0 0-50,0 0-66,17 6-146,-4 1-216,-1-3 97</inkml:trace>
  <inkml:trace contextRef="#ctx0" brushRef="#br0" timeOffset="157">6096 11317 55,'-6'9'155,"3"-1"9,-1 4-6,0 1-1,4 0-13,-3-2-16,3 5 3,0-3-6,1-1-9,1 3-8,2-3-7,-3-4-11,2 1-11,1-2-1,1 1-6,-3-5-12,3 1 4,-1-3-3,0 0-1,0 0 2,1 0-6,-5-1-3,9-6-4,-2 1-5,3-6 14,-4-1 2,-2 4 5,2-5-3,-1 0 5,-3 0-3,-2-1 8,0 0-1,-3 5 5,-1-1-3,1 3 3,-2 0-6,-1 2-2,0 2-15,-4 3 3,0 2-10,-3 4-6,-5 5-3,-1 5-11,-2 15 0,5-7-4,-4 9-1,9-10-6,3 1 0,3-1-1,5 1-7,0-1-2,5-2-9,3-2-1,-1-5-4,7 2 1,-1-7-23,7 0-19,-1-2-21,3-3-20,3-4-9,-1-4-33,0-3-10,1-2-12,2 0 1,-5-4 26,2 2-7,-1-4 22,-2 0 13,-2-4-1,0-3 11,-5 0 15,-1-1 12,-3 0 35,-2 1 11,-1 4 37,-3 2 20,-2 6 21,-1 1 7,2 1 9,-3 5-12,0-2-6,0 5-4,0 0-7,0 0 1,-17 17 2,4 2 5,6 2-8,-4 5-2,1-2-2,-1 12 1,1-10-5,0-3-2,2-1-10,2-1 10,1-5-2,0-1-12,0-4 2,3-1 8,-1-1-12,1-4 8,-1 0 21,1 0-4,2-3 7,0-2 13,0 0 14,0 0 7,0 0-26,10-12 0,-1-6-8,3-2-4,1-4-1,8-9-12,-1-3 2,-2 14-15,5-7 5,-5 10-1,3 2-8,-1 3 1,1 4-10,-3 1 10,-6 5-8,3 0 1,-2 2 1,1 3-6,-3 6 2,0 1-2,-1 2-1,-1 1-1,-4 2 3,1 4 9,-2-1-10,-2 5 2,-5-6-8,0 5 7,0-6-7,-2 4 1,-3-8-13,6-3 21,-4 1-9,5-3 5,-2-3 6,3 2 7,-3 0 14,2-2-1,1-2-1,0 0-3,4-15-2,3 1 5,1-7-16,4-2-6,0-1 3,9-9 22,-4 11-25,3 4 1,4-9-4,-4 11 2,1 0-8,0 2 7,0 7-9,-3 0 1,-2 3-1,5 7 5,-11-2 8,1 3-10,-1 4-10,0 2 3,-3-1 15,-3 5-8,2 4 0,-1 3-7,-5 0 3,3 1-3,-3-1 7,0 0-1,0-6 2,0 0-7,0 4 0,3-5 3,-2-3-13,5 0-5,-2-4-10,5-1 0,-2-1-3,6-2-18,3 3-20,7-8-17,-1 2-6,2-7 5,6-1-19,-6-4-4,11-8-5,-11 5-4,-1-4-8,5-10 14,0-3 9,-6 0 11,-6 8 8,4-10 23,-6-1-6,-2 1 12,-3-4 6,-1 3 14,-2-1 25,-3 10 18,-2 3 16,-2 0 6,-2 0 24,2 12 25,-2-2 14,3 5-5,-2 0 4,-1 5-22,-1 3-8,4 0-1,-10 11-6,-2 5-12,0 10 10,-2 7-9,-4 6 5,-6 21-5,2 0-8,-2 2 3,1 1-2,-1-1 5,7-17-2,-7 20 2,0-3-4,7-22 1,-5 21 10,4-20-14,-3 3-8,2-4-2,5-1 5,1 0 2,-5-1-14,4-3-2,4-12 1,-1-1-4,1 2 4,0-8-61,5-3-46,-4-2-52,5-3-32,0-1-45,4-5-52,0-2-266,0 0-582,0 0 257</inkml:trace>
  <inkml:trace contextRef="#ctx0" brushRef="#br0" timeOffset="158">7248 11578 139,'21'-37'218,"-6"15"-11,2-1-9,2 3-6,-1 0 6,0 2-20,1 1-8,0 6-10,2 0-13,-8 5-20,3 5 0,2-2-9,-4 7-10,0 3-5,-1 1-3,-3 3-14,-1 5-4,-3-1-14,-3 1 2,-5 4-9,1-1-1,-2 2-4,-4-3-1,0 0-10,-4 1-7,-3-4-2,-3-2-5,-1-1-4,0-3-5,5 0-12,-3-7-13,-2 0-22,-3 0-18,5-4-17,1-2-24,1 0-19,1-1-17,5 1-23,0-5-30,0-3-30,8 0-177,0-3-412,4-4 182</inkml:trace>
  <inkml:trace contextRef="#ctx0" brushRef="#br0" timeOffset="159">7703 11154 186,'11'-10'230,"-3"1"-5,1 3 2,-5 0-3,-1 2-15,1 1-9,-1 2-18,0-1-24,-3 2-1,1-3-32,-1 3-2,0 0-10,0 14-11,-4 2 2,-6 3-7,3 5-6,0 1-10,-6 9-9,1-8-2,2 0-7,-1 1-11,4-1 2,2-1-1,-2 2-12,2-5-3,3 1-7,1-3 1,-2-1-10,3-3 0,0-3 8,4-2-21,-2-1 3,2-3-14,-2 1-25,4-6-26,-4 5-39,3-5-26,0 1-33,2-1-39,-7-2-34,17-5-23,-8 3-142,-2-1-421,2-1 187</inkml:trace>
  <inkml:trace contextRef="#ctx0" brushRef="#br0" timeOffset="160">7597 11372 208,'0'0'204,"-3"-4"-16,3 4-27,0 0-1,15-9-14,0 3-14,9 2-15,1-4-7,13 1-14,-8 2-9,-2 0-7,0 2-9,2 1 1,-5 1-8,-2 2-6,-8 2-8,-1 1 6,-3 1-1,-2 0-2,-5 0 8,0 5 17,-4 2 11,-4 1-4,1 0 10,-4 8-2,0-7-6,0-2-7,4-2 1,-2-1-10,0 4-7,4-5-7,1 2-7,0 0-3,4-3-10,3-3 0,1 0 6,3-1-13,3-1-1,1-2-3,8-4-7,-2 2 3,1-5-5,2 0-3,-2-2 6,0 0-6,-4-5-9,2 1 6,-5 1-1,3-3 3,-3-1-1,-2 1 8,-2 4-6,-3-1-1,-1 1 12,-3 3 4,1-2 11,-4 3 13,1-1 5,2 3 12,-6 0 2,4 1 0,-4 0-3,2 4 5,0-7-16,0 7-7,-1-3-3,1 3-7,0 0-12,0 0 13,0 0-11,-10 11-6,3 1-11,0 1 15,0 5 1,-4 2-5,-1 7 3,-1-1 9,1 0 11,-3 14 10,-4-4 9,-1 2 10,-2-2 9,1 4-11,0-2 4,0 4 2,0-1-4,2 2-7,-12 15 1,8-16-1,1-4-2,-3 0-6,2 3 8,1 2-5,-6 17-2,9-26 1,2 2-1,-3 3-9,1-8-2,5-6-5,-1-2 10,-1 2-16,2-3-9,-6-1-2,0-2 6,2-3 1,-3-1-15,1-3 0,0-2-6,1-6 3,2-4 4,3-1-6,0-3-4,1-5-3,-1-8-5,1-5 0,2-3-7,1-11 2,3 0 9,7-3-10,4 0-7,3-1 0,-1 3-2,6-5 0,4 3 6,11-22-6,-7 27-4,4 2-9,9 3-22,1-3-18,0 8-14,8-4-22,16-6-34,-1 0-26,-14 15-46,-2 1-38,1 0-42,-1 3-63,-1-2-70,-4 5-309,-9 2-787,11 2 349</inkml:trace>
  <inkml:trace contextRef="#ctx0" brushRef="#br0" timeOffset="161">3015 12480 101,'0'0'192,"0"0"-1,0 0-13,0 0-12,0 0-25,0 0-1,0-9-10,2 4-13,0-4-6,-2 2-16,2 1-5,-4-2-7,4-1 3,-3-5-15,2 0-7,-4 0 1,2 1-3,-6 0-2,4 0 8,-2 3 7,0-1-16,2 3 0,-1 2-5,0-1 1,2 4-5,-2 2-9,-3 1-5,1 2-4,-5 9-3,-2 5-5,2 7-1,-6 10-3,3 2-18,4 2-8,0 6 1,0-6-1,2 1 2,1 1 4,4 2-2,2 5-2,-2-10 7,3 1-1,-3-10 3,0 0-5,3-1 3,-4-3-4,-2 1 5,2-5 5,-3 1 5,0-7 3,2 1 8,-4-1 2,-4 1 3,4-8-12,-3 1-1,0-2 1,0-2-2,-5 1 9,6-7-11,-2 1-4,-1-5-3,-1-7-2,-6 4 3,8-10-2,-2-6-3,3 4 6,-3-14-8,-5 2 0,13 11 4,0-3-6,-1 6 15,3 5-10,1 6-5,4-2 3,-3 2 2,3 0-8,-1 4 6,1-3-7,0 4-5,0 4-1,4-1-2,-4 1-18,14 7-15,-1 2-27,1-1-29,0 4-47,10 1-60,1 0-194,1-4-436,-1-2 193</inkml:trace>
  <inkml:trace contextRef="#ctx0" brushRef="#br0" timeOffset="162">3336 12283 191,'7'-12'223,"-4"2"-3,0 3-21,-2 3-18,-1 1-18,0 3-20,0 0-11,0 0-2,-9 26-3,0-3-7,2 2-8,-10 10-8,4 4-7,-1-6-13,2 9-12,2 0 0,-4-3-7,3 4-6,3 3-8,1-20 9,3 4-16,1 7-4,1-16 0,-1 3-7,1-3-4,2-7 7,2 1-6,-1-6-5,3-1-6,-4 1-3,3-3 5,1 3-2,3-5 3,-4-1 2,7-2-3,-3-2 1,3 4 4,6-11-4,2-2 1,0-5 4,2-1-11,7-12 2,-1 0-6,1-1 4,0 0-9,-6-5 12,-1 4-8,-5 6-5,1 1 7,-8 2 13,3 1-21,-3 8 2,0 0 1,-4 4 3,-4-1 1,0 5 0,0-4-2,0 4-1,0 4 2,-2-4-3,2 4 2,0 0-6,-12 8-5,6 3 4,2 1 4,-4 5 0,2 3-9,5 0-6,-1 2 6,5-3 6,3 2 2,-1 2-6,5 0-11,5-1 14,-3 2-2,-1-3 4,-1 0-3,-3 1-8,-1-3 8,-1 0 4,1-6-8,-4 0 2,-2-1 1,0-3 1,0 5 4,-2-5-8,-1-5 3,5 5-4,-2-6 10,0 1-8,0-4-2,0 0 7,0 0-8,0 0-9,0 0-24,15-10-14,-1-6-10,-4 6-23,7-8-16,-1-2-34,-5 2-32,3-4-53,-6 0-207,2 2-461,-2 0 204</inkml:trace>
  <inkml:trace contextRef="#ctx0" brushRef="#br0" timeOffset="163">3057 12652 40,'0'0'188,"0"0"-24,20-9-11,4 6-11,-2-3-16,1-2-27,15 3 8,3-1-14,-14 1-7,15 4-3,-14-3-21,2 4-62,12-1-86,-15-3-124,1 2-227,-6-2 101</inkml:trace>
  <inkml:trace contextRef="#ctx0" brushRef="#br0" timeOffset="164">4099 12571 14,'0'0'249,"0"0"-17,0 0-18,0 0-22,0 0-12,-12 8-17,4 3-10,-1 1-12,-5 7-11,1 4-9,-5 15-11,4-14-3,4 2-16,-5-1-2,7 0 0,0-4-14,4 2 8,-2-4-43,6-4 1,-1 0-4,1-2-6,3 0 13,0-5-17,0 6 0,2-7 6,2-3-5,-1 2 4,2-6-8,6 0 0,3-3-15,-3-2-2,6-4-32,-2-3-52,-1-5-63,0 2-78,-3-7-179,3 1-428,-7-2 189</inkml:trace>
  <inkml:trace contextRef="#ctx0" brushRef="#br0" timeOffset="165">4167 12399 159,'-2'-3'209,"2"3"-22,-3-5-20,3 5-19,0 0-17,0 0-23,0 0-19,11 12-30,-3-7-71,12 4-74,-11 0-108,6 8-209,-4-6 93</inkml:trace>
  <inkml:trace contextRef="#ctx0" brushRef="#br0" timeOffset="166">4256 12668 104,'3'-6'202,"4"1"-10,-5 0-15,2-3 4,0 3-18,-1 1-6,-3 4-9,5-3-22,-5 3-11,0 0-27,0 0 13,10 14 3,-10-1-14,4-1-3,-1 10-12,-7 1 0,5 0-6,-5-1-6,-3 1-2,0-4-1,0 1-4,0 0-5,3-9 8,1-3 5,0-1 19,-3 0-1,2 0 4,3-3 17,-1-1 9,2-3-17,0 0 13,-4 2-6,4-2-11,0 0-20,6-21-9,1 3 0,0-3-7,4-1-10,2 0 5,2 0 6,5-11-17,-2 16-6,-1-1-2,3-1-8,-7 12 9,-1-2-11,4-6-7,-5 10-2,-1 4 4,-2 2-4,-8-1 3,13 4-8,-7 2 10,-1 3-6,0 4-1,-1 0-4,0 1 4,-4 7-18,0 1 11,4-4 5,-5 3 3,1-8-5,0 3 8,1 0-21,2-2-17,1 0-8,3-2-24,3-2-40,-3-2 1,6-1-19,8 0-23,4-7-13,-3 0-5,6 0-15,1-3-2,7-3-15,3-5 7,-11 3 17,7-8-4,2 2 27,-5-6 30,1-2-5,-9 4 27,-3-1 18,-3 0 15,-1 0 26,-3 1 16,0 1 35,-4-3 14,-6 6 19,-1-1 14,-3 1 1,0 3 7,-4-1 1,-3 5 1,-1-3-7,0 5 3,-6 0-9,-1 5-10,-5 3 6,0 4-3,1 3-1,-4 2-7,3 2-1,3 3-10,2 3 2,5-2-9,3-4-4,3 5-1,2-5-5,1 9-1,5-11 0,0-2-6,4 1-3,0-1 1,3-3-2,2 0 4,-5-3-5,8-2 9,5-4-13,0 2 0,-7-4-6,2-1 7,-4 0-9,2-4 8,1 0 0,-3-2 0,-1 5 3,-1-5 13,-1-1-12,1 1 3,-5-2 8,2-2 10,-7 5 6,6-1-5,-3-3 14,-2 4 0,1 3-5,-2 0 4,0 1-5,0 6 3,0-8-6,0 5-5,0 3-9,0 0 2,0 0-7,0 0 1,0 0-1,0 0 6,-10 23-4,2-3 14,0 5 15,-3 9 3,-3 5 12,-3 0 5,-13 22 13,-1-4 17,13-14 2,-14 21 12,5-3-5,-5 5 3,-4-1-2,7 2-11,-4-5-3,1-1 12,2 5-9,-2 6-6,2-10 8,2-4-7,3 6-13,-2-4-4,7 12-3,-2-32-7,-4-3-11,4 7 11,-16 9-16,11-15-9,-1-3 3,-2-5-12,-3-1 8,3-4-12,2 8-2,5-20-5,1 0 3,-5-6-6,7 0-1,-1-2-2,6-5-17,15 0 15,-37-8-3,16-4-3,-7-12-1,7 5-2,-2-10 2,-4 0-4,8-7-5,3-6-2,2-1-8,4-3-3,3-29 1,2 30-2,7-19-3,4 21-17,4-2 2,11-19-11,0 22-8,13-18-13,-10 21-16,22-13-4,-9 25-13,22-19-19,3 2-14,8 7-37,-9 9-30,-19 6-50,5 9-33,19-8-55,-21 6-45,0 1-274,24-2-708,-27 8 313</inkml:trace>
  <inkml:trace contextRef="#ctx0" brushRef="#br0" timeOffset="167">6141 12759 39,'1'-7'222,"1"3"-28,0-6-2,0 1-22,-1-4-11,-1-1-9,0 1-9,-3 0 8,1 0-15,-3 0-2,0-1-6,-1 3-9,-2 0-6,2 4-1,-3 3-15,1-1 19,-2 3-15,-4 2-11,-6 3-8,-2 5-6,-1 6-7,-7 8-6,5 5-6,4-8-9,-3 10-4,6-9-5,5 1 2,2-4-3,1 4-11,6-1 8,0-1-7,0-6 5,4-3-13,4 1 14,-3-2-13,9 2-3,-3-5-29,4-1 3,2-2-5,1-3 9,0 0 3,10-8-1,-3 1 2,3-3-4,-4-4 3,-4-1 3,2 1-4,-1-2 3,-3-3-4,-2 1 4,-2-4 3,0-4-12,0 0 21,-6 4 3,0 1-11,1 10 6,-4-1-6,3 3 20,-4 2-2,0 1-4,-3 4 0,3 2 6,0 0-15,0 0 3,-11 9-2,8 1-1,-2 5-10,-4 6 19,5-1-12,1 4 1,0-3-1,2-6-14,0 7 13,3-1 0,-2-8-5,3 1 5,1-5 0,2 3 0,1 0-5,-1-5-3,2-2 14,2-3-16,-1 3 14,6-5-7,1 1-6,6-5 7,-5-1-4,8-2 4,2-2-3,8-10 7,-1-1-8,3 1 0,-1-10 4,-5-3-3,0 7 12,0-1-10,-2 1 0,-8 9 1,-2-4-5,0 4 0,-4 3 5,-2 6-4,-2-1 5,-4 2-3,0 3 5,-3-1-7,2 4-5,-4-2 1,-2 2-4,9 0 13,-9 0-7,6 2-1,-5 4 3,2-2-1,0 3-3,-3-1 2,3-2 0,-1 1-6,0-1 6,2 1-1,-4-1 3,0 0-1,0-4-1,3 4 4,-3-4 3,0 0-4,0 0 2,3 2-6,-3-2 1,0 0 7,0 0-8,0 0 5,0 0-1,-4-16-2,2 12 6,-4-3-4,1 0 2,-1 0 3,1 0-8,-1 0 0,-1 3-1,-3 1 3,3 1 6,-6 3-11,2 3 7,-10 7-9,1 3 7,-4 1 6,3 6-5,-4 6 0,0 7-5,4-4 11,5-6-6,3 1 1,3 1-2,5-3 8,2 0-11,3 0 4,3-9 0,-2-5-1,6 5-10,3-2 12,3 0 6,1-5-1,1-4-5,9 0-8,2-3 14,2 0-5,1-3 0,5-11-3,3-1 10,-4-4-13,-7 4 2,5-8-6,-2 0-2,-9 2-11,8-10-1,-8 15-3,11-9 6,-13 2 5,1 9 2,-2-4-5,1 5 3,-3-1 3,-6 5 1,1 0 4,-3 5-6,1 0 7,-5 1-7,3 3 5,-6 0 1,8 7-1,-4-1 6,-2 3-7,0 3 13,-2 10-11,-1-10 5,1 1-2,-1-3-7,1-1 9,-2 2-2,2-6 3,-1-1 0,2 1 3,-1-5-5,0 0-2,-1 6 2,2-3 3,-1-3 2,0 0-1,0 0-3,0 0 1,0 0-2,7-10 7,-5 1-10,-2-12 0,0 9 12,-2 5-10,2 0 4,-1-3-2,-2-3-3,2 8 7,-6-2-2,0 3-1,1 0-1,-4 3-1,-4 3 1,1 1-2,-8 5 5,0 4-4,3 4 9,0 1-7,-1 5 3,1 1 4,4-3-4,4 1 3,-3-4-2,6 6 4,3-8-4,7 1 9,-3-6-7,4 2 10,7 0-14,-2-3 3,5 0-12,8-1 10,-8-4-1,12-4 1,1-4-15,2 1-21,1-4-16,5-6-19,-7 4-6,0-3-7,-4-1 13,2-3-6,-3 2 7,0-6 14,-5 1-5,-2-1 15,-1 1 4,-2 1 19,-2 2 6,-4 3 22,-2 0 26,-2 3 10,-1 2 15,0 3-7,-2-1 5,1 4 5,-1 2-19,0 0 0,0 0-4,-10 9-2,7 0-8,1-1 6,-1 2-7,3-1-4,1 1-3,-1 4 0,6-5-3,-2-3-2,3 1-2,3 2 3,-3-3-4,4-2-3,-1-1 4,1-2-1,2-1-3,1-5-7,-4 3 4,1-1-1,-2-4 2,1 1-2,-3 4 0,1-11-3,-2 1 4,-1-3-5,0 2 2,-3 6 5,-2-3-8,0 0 9,-7-1 1,2 6 0,-1-3 1,-5 6-6,-3 1 2,-3 5-2,-4 5 2,-2 5-5,2 2-10,-3 4 10,6 0 6,2-1 0,2-1-6,6 2 0,1 0-7,5 1 6,1-6-4,4 4 2,5-8 5,2 3-4,0-3 2,1-4 1,3-1-3,7-3 13,3 0-16,2-2 5,-1-5-8,-1-1 7,3-3 9,-2-2-12,3 2 0,5-13 8,-12 6-10,3-2 4,5-11-3,-2 1 1,-3-2 7,-3-4-3,-4 11-4,1-13 3,-2 2 1,-1-1-12,-6 9 10,-4-2 2,5-9 3,-7 12 5,-2 1 12,2 8 2,-1 0 10,-1 4 0,-1 6 0,0 0-12,0-1 2,0 3-3,0 3-1,0 0-5,-6 15-10,5 4 12,-7 4-4,1 3 0,0 12-3,-1 3 2,-3 3 2,-13 21 1,10-20 1,-4 18 6,0-22-5,-1 23 2,-2-4-3,4-18-3,2-3 8,1 5-3,-3-5 2,0-5-8,0 1 2,4-10-3,-2-2-1,1 0-1,0-3-4,2 2-6,1-4-1,0 1-7,4-9-29,2-3-25,1-5-48,-2-2-50,6 0-30,0 0-38,-2-15-46,4 3-171,1-3-481,2 1 214</inkml:trace>
  <inkml:trace contextRef="#ctx0" brushRef="#br0" timeOffset="168">7560 12854 98,'12'-22'163,"3"-1"9,-3 2-3,3 3 4,-1-2 0,6 0-5,-3 2-9,4 0-6,1 6-7,-5-4-23,4 7 6,-5 5-13,-1-2-14,2 5 5,-2 2 2,-2 4-21,-1 1-3,-2 4-10,-2 4 1,-2 6 3,0-3-14,-8-1-3,-1 3-11,-2 1 5,-1 0-11,-3 0 0,-2-2-5,0-2-1,-3-1-1,-1-7-8,-4 4-1,3-5-5,2 0 4,-1-3-8,1 1-3,0-5-3,-2 0-29,6-1-24,3-3-38,-5-3-43,2 3-55,3-7-58,-2 0-202,6-3-470,1-1 207</inkml:trace>
  <inkml:trace contextRef="#ctx0" brushRef="#br0" timeOffset="169">8139 12375 207,'3'-10'249,"-3"2"-8,2 0-15,-2 3-23,0 1-16,0 2-21,0 2-12,0 0-11,-2 18-8,-4 0-11,-2 5 5,1 2-19,-6 10-8,-1 2-6,-3-1-6,-1 2-14,0-2-3,2-1-2,2 0-10,-1-4 0,4-6-4,1-3-7,4-7-1,0 6-3,2-6-7,1 0 4,2-1-10,1-9-2,0 4-6,0-5 9,2 3-4,4-2-3,-3-2-5,4 1-3,5-4 1,3 0-4,6-2-9,0-2-25,3-3-41,-1-3-28,-1 3-37,2-7-42,7-8-39,-8 11-36,-4-2-185,-7 4-461,-2-4 204</inkml:trace>
  <inkml:trace contextRef="#ctx0" brushRef="#br0" timeOffset="170">8008 12603 161,'-5'0'216,"5"0"-7,-6-2-6,6 2-14,0 0-19,0 0-11,0 0-20,24-5-10,-1 1-8,6 0-10,12 1-4,4-3-14,4 6-4,-5-1-4,1 0-9,-7 1 1,-7 4 1,-3 0-6,-2-1-3,-4-3-5,-2 8 0,-7-2-10,-1 5-5,-6-7-4,1 0-1,-4 1-12,0-1 11,1 0-11,-2 1-3,1-1 0,2 0-9,-3 0 6,3 2 3,0-6 3,0 2-1,3 0-6,-1 0 3,4-4 0,2-1 1,4-1-11,-3 2-1,3-4-2,-4 0 2,-1-2 10,1 1-9,0-1 5,-5 1 8,-1 2 2,0-1 2,-5-1 2,0 2 7,0-1 9,-4 0 9,2-1-8,-4-1-3,-6 5-2,-2-6-15,-2 7 3,-10-1-2,-2 4-7,0 3 2,-3 0 11,0 6-25,2-2 1,-1 5-1,4 0 4,1-2 1,5 5-8,4-3 2,4 1-7,3-5 5,4 7-14,3-3 11,2 0 6,5 0-4,7 3-3,4-2 2,2-2 0,2-3-9,4 0-18,2-2 22,2-2-11,10-4 13,1-4-6,-4 3 0,4 0-1,-2-3 1,3-4 1,-4-4-2,-2 0 33,2-4-38,-12 4 8,10-7-5,-11 3-1,-1 0-11,-2-4 8,-5 3 0,-3-1 8,-1 0 17,-6 4-10,0 0 3,-5 4 3,-2-1 21,0 2-6,-3 0 0,-3 1 0,-4 5-29,-4-1 24,-1 3-2,-5 7-10,-6-2-1,-1 6 4,4 0-33,-1 6 31,0-2 0,4 0-9,3 0 6,1 3-5,3 0 7,6-4-4,1 0-4,2 0-9,4-1 20,0 0-8,0-1-6,1-6 4,3-1 0,4-2 14,-1-1-16,4-1-6,4-3-11,5-2 22,-4 3 1,6-9 0,-1-4 3,2 1 1,-2-2-4,9-8-1,-11 6-1,2-3-20,2-12 3,2 3 19,-10 8-5,7-14-1,-2 1 2,-4 0 22,-1-1-28,-6 8 7,0 0-19,-5 2 17,0 4-2,-2 8 11,-1 0-3,-1 7-23,0-1 19,-4 8-5,4-1-6,-10 7 11,0 10-16,-3 5 11,1 1 6,-2 10 1,5-6-1,1 10-20,1-9 13,1 10-5,5-14-1,1-1 5,-2 1-3,4-2 8,3 0-5,-3-5-6,3-3 11,1-2 3,1-1-7,-1 1-3,-1-5 25,2-1-24,-2-1-5,4-1-1,1-4-5,3 2 6,1-4 8,0-2-3,3-1-1,-3-1 6,6-4-6,0-1-23,-2 2 22,0-6-9,2 2-26,-3-1-20,-2-1-13,-5 8-17,0-4-45,-1 2-15,-4 3-28,1-1-39,-3 1-45,1-1-56,-1-1-248,-2 3-609,-1-2 270</inkml:trace>
  <inkml:trace contextRef="#ctx0" brushRef="#br0" timeOffset="171">15737 752 39,'-6'2'229,"5"-1"-20,1-1-18,0 0-12,-6 1-24,6-1-9,0 0-19,0 0-3,0 0-14,0 0-4,0 0-3,0 0-17,0 0-5,0 0-4,14-4-14,-5 0-3,9 1-6,6-3-6,4-2-8,17 0 2,3 1-6,-1 0-3,2-2-6,23-2 0,-23 7-10,-1-1 3,4 2 0,-5-3-5,-4 5-5,2-4 5,-2 1-7,-14 1-2,0-1 11,-3 2-18,-2 4 6,-24-2 9,24 0-9,-24 0 0,0 0 9,25 0-13,-25 0 6,0 0 0,0 0 5,0 0-6,0 0 16,14 3-1,-14-3-4,0 0 2,0 0-1,0 0-5,0 0 2,0 0-1,0 0-5,0 0-2,0 0 5,0 0-12,0 0-2,5 15 17,-7-10-8,-1 5-3,3 3 3,-1 1-2,-2 0-1,-1 6-3,0 1 1,-3 1 1,1 2 4,2-2-6,-4 0-6,3 2 17,-2 3-1,0-2-11,2 2 2,-5 8-8,3 1 14,2 1-4,-6 0-1,5 2 4,-3 3-4,3 2 9,-4-3-6,3 2 9,0 4-1,1-2-13,-2-1 8,0 0 8,-2 20-12,1-19 5,-5 21-9,4-20 14,0 23 1,-2-4-2,3-20-3,-5 17 2,4-18 2,2 3-1,-5-3-6,5 0 10,-8 18-2,8-18-5,-5 20 7,3-18 4,0 0-4,-4 19 5,7-20 1,-7 18-4,4-17-5,-2 16 12,1-23-7,5 3 1,0 2 0,-5 21-13,5-17 15,-2 15 0,2-15-1,-1 15-4,1 4-3,2-23 2,-2 21-2,2-22 1,4 4-2,-5-1-8,-1 18 17,2 6-7,1-25-7,-2 0-1,0 19 12,-2-17-10,2 17-2,-3-21 5,4 2-3,0 2-2,-6 16-3,5-16 2,-3 19 6,3-20-5,-1 2 3,-1 18-5,0 2 1,4-23-6,-4 2 12,0 17-9,0-20 5,0 19-1,1-19 0,1 21 33,-1-2 6,-1-19-21,-3 3-3,2 18 20,-5-1-23,6-19-4,2 3 6,-7 16-6,6-20 20,0 3-27,1 20 5,-5-3 3,5-17-3,2 19-11,-3-2 14,2-20-1,1 23-8,0-3 11,-2-21-12,4 4 11,-4 22-3,1-3-19,1-18-15,-2 18 9,0-1-5,1 5 14,1-24-8,-1 17 3,-6 1-4,9-20 12,-2 22-9,0-4 5,-1 5 2,1-22 2,0 20 4,-1 2 3,0-3-10,1-19 14,-1 2 6,-2 24-16,5-3 3,-5-22 9,3 22 0,-4-4-3,3 0-6,-2-16 4,-2 19-20,2 0 23,-3-24-7,4 5 6,-2 16-1,2-1-3,-4 7 7,6-24-2,-4 24 1,0-2 5,7-1-1,-7-3-4,-1-1 1,4-19-1,-1 1 5,-1 21-17,0 2 20,2-24-10,1 23-7,-3-22 4,6 2 0,-3 21 3,-1-25-4,1 20 6,-1-19-1,1 20-9,0-20 1,-3 28 9,1-29-3,2 3 1,-2-1 14,0 20-6,-2-2-5,2-20 26,0 3-27,3-3 2,-3 5-3,0-2 20,2 19-32,-2-19 12,2 19 16,-2-20-12,0 18-4,5-19 19,-5 3-16,0-2-1,-3 20-12,6-21 8,-1 4 14,-3 18-18,2 0-1,1-21 3,-1 22 2,-6 0-5,9-26 2,-1 6-8,-3 16 23,5-17-13,0 2-6,-3-3-1,0 1 2,1 19-13,1-18 14,-6 19 5,7-24-4,-1 2-5,-3 3-3,2-2 8,-2 20 2,1-28 1,-1 6 1,1 1 2,-4 0-5,4 25 2,-1-26-1,2-1-2,-2 2-9,0-2 11,4 5 1,-4-1 0,1-1-9,0 0 8,3 0 2,0-2-2,-4 1 0,8-3-4,-4 5 8,0-6-1,0-1 4,-2 4 5,0-2-13,2 5 12,0-6-8,4-3-4,-4 2-2,-4-10 7,6 10-4,-2-1-6,0-9 0,-2 12-1,-1-5 1,3 0 0,0-9 2,0-6-4,0 7 2,0 10-2,3-13 8,-3 2-14,0 10 16,0-8-4,4-5-6,-4 1 0,3 2-7,-3 2 9,0-6-2,2 2-2,0 1 4,-2-4-2,3 0-2,0 2-2,-3-9 4,4-1 4,-3 1 0,1 0-5,-2-2-5,0-3 4,3-1 4,-3-1-5,1 0 4,-1-2-7,0 2 3,0-3 2,0 0 5,0-5 3,0 5 19,0-5-1,0 6 22,-1-4 7,1 0 5,0-2 3,0 0 6,0 0 0,0 0-8,-13 1-3,10-2-2,3 1 10,-11 4-23,1-3-3,0 3-5,-5-3-2,-5 3-14,-1-3 9,-3-1 0,-1 3-4,-2 0 3,-3 0-22,-13 1 15,-2 12-3,-2-13-6,-29 3 1,2-2 9,-3 1-11,0 6-2,-7-5 3,-1 2-2,-9 0-1,2-1-3,-8 1-6,-1-5 8,-4 3-9,-1-4 6,3 4-5,-4 0-5,5 3-12,6-2-4,5 3-17,2-3-15,12-12-35,3 5-35,24 0-26,3 6-25,2-14-29,7 1-17,11-1-26,5-4-26,4-8-32,9-1-46,6-16-35,5-4-243,7-23-680,14-2 301</inkml:trace>
  <inkml:trace contextRef="#ctx0" brushRef="#br0" timeOffset="172">16234 4770 97,'-7'-1'193,"-3"-1"-4,3 2-14,4-2-10,-1 2-12,-1 0-9,5 0-10,0 0-5,-9 0-5,9 0-10,0 0-9,0 0-6,0 0-6,-3-1-8,3 1-4,0 0-6,0 0-3,0 0-5,14-4-1,-4 2 1,4 1 0,6-5 4,4 0 4,4 1-9,12-7-4,3 0 2,6-1-7,21-5 1,0 0-9,-1 1-4,3 1 19,0 3-7,1-3-7,-4 4-6,4-4-14,-2 3 9,-5 2-5,-17 3-3,19-3 2,-23 3-2,1-1-10,-1 1-2,-1 2 1,-7-2-7,-12 5 0,0 0 2,-5-1-6,-6 1-7,-5 2 0,1-3-2,-5 3 1,-1 2-6,1-3-11,-3 1-9,-2 1-33,0 0-28,0 0-23,0 0-19,-8-3-19,-2 2-15,0 3-9,-7 0-25,-4 5 1,-3-2-6,-4 4-144,-9 3-374,-3 0 165</inkml:trace>
  <inkml:trace contextRef="#ctx0" brushRef="#br0" timeOffset="173">16379 4942 71,'-11'5'161,"1"-2"9,4 1-7,2-3 2,-3 3-9,3-3-2,1 1-4,3-2-6,-3 1-1,3-1-1,0 0-16,0 0-8,0 0-7,17-4 1,-3-2-1,10-1 1,3-3-6,13-1-11,3-4 0,2 1-2,24-6-7,0 1-9,0 0-6,0 2 4,5 3-11,-5-5-4,2 4-11,-2-2 0,-1 1-7,4 5-5,-23 4-3,20-6-6,-24 7-1,1-3-1,-3 1-3,-1 0-4,-3 2-4,0-5-1,-12 6-1,-5-3-4,2 2-11,-4 0-2,-6 3-7,-2-1-8,-4-2-30,1 3-40,-2-4-40,-4-1-41,1 0-13,-2-2-47,-4 0-20,0-2-147,-3-2-430,-4-5 191</inkml:trace>
  <inkml:trace contextRef="#ctx0" brushRef="#br0" timeOffset="174">17526 4227 61,'-19'-19'130,"1"-4"9,1 4 16,0 4 8,1 0 11,7 3 10,-4 5-2,6 3-2,1-3-15,-2 2-11,4 1-15,1 1-20,0 1-6,1 2-14,2 0-12,-3-3-10,3 3-6,0 0-2,0 0-10,0 0-3,8 8-6,-1-2-4,1 1 1,5 2-3,-1 1-5,5 4-2,1 0-2,0-3-8,3 4 5,1-6-3,-3 2 4,5 0-4,-3-2 4,2 1-3,-2-3-3,-1 2-3,2-3 5,-1-6 2,-7 5-3,3-4-5,4 1 0,-7 2 1,1 0-6,-4-3 1,-2 1-2,1 4 2,0-1-8,0-1-2,-3 4-3,0 6 4,-4 4 21,-3 7 1,0 12 4,-7 1 0,0 3 7,-6 0-3,-1 0 0,-1-2-4,-3 3-7,-1-2 3,-2-4-3,3 2 0,-2-1-3,6-4-4,1-8-5,-1-3 6,4 2-25,2-4-25,-1 1-24,5-6-21,1 0-30,1-4-25,2-1-27,1-2-41,3-1-26,0-5-53,1 0-174,-5-2-483,19-9 214</inkml:trace>
  <inkml:trace contextRef="#ctx0" brushRef="#br0" timeOffset="175">18696 3500 137,'2'-10'189,"-1"1"-1,1 0-12,0-1-11,-2-3-12,2 2-3,-1-1-10,-1-2-7,3 0-10,-2 3-6,-1-3-5,-1 2-4,0 3-3,-1-1-2,1 0-3,-5 2 2,3 0-7,-1-1-3,3 5-10,-5-2-3,2 2-14,-5 1-8,2 1-7,0 2-9,-4 3-4,-2 3-2,-4 7-3,-1 4-3,3 2-3,-2 2-4,-2 10 6,7-7-5,-1-1-4,6 2 4,0 0-10,1 1 16,-1 9-9,3-11-4,3 0 3,2 2 0,3-4 6,-1 0-2,4 3-6,-1-3 6,4 0 1,-1-1 0,1-1 0,3 1 0,0 0-3,2-2-7,-3 2 9,4-3-9,-3 0 1,1-2 2,3 2 6,-3-3-5,3 0-4,-3 2 3,2-2 3,-1-1-7,-1-1 5,-3-3-10,1 0 4,-1 1-4,-4 1 3,1 1-5,0-2 0,-3-2-1,-2-1 3,-2 5 6,2 1 9,-6-1 2,-1 2 1,-3 4 5,-7-4 0,4 1 1,-7-3-11,-1 4 10,-2-7-9,-2-1 3,-1-4 16,-1 1-9,0-4 2,2-4-5,-1-5-7,-1 0 11,2-2-8,1-8 4,-2 4-6,6-4-1,-4 3 10,7-3-7,2 6 3,0-4-2,6 2-9,-1 1-3,1-3-8,5 4-7,-3-3-19,4 1-10,4 0-33,3-1-25,5-5-29,5 5-33,-1-6-39,4 3-51,14-10-18,0 0-55,-2 1-184,6 3-537,3-3 238</inkml:trace>
  <inkml:trace contextRef="#ctx0" brushRef="#br0" timeOffset="176">19448 3314 123,'-2'-10'228,"0"2"3,-1 0-6,3 1-13,-2 1-19,0 4-17,2-1-17,0 3-23,0-2-17,0 2-7,0 0-13,4 19-9,1 4-6,-3 3-4,1 16-1,-3 4-5,0 20-6,-4-3-4,3-15-1,-4-2-7,1-1-5,-6 0-5,3-4-1,2-2-13,0-1 1,1-12 0,-1-2 1,0 2-8,0-4-5,-2 1-23,1-2-30,1-6-29,0-2-44,1-2-41,3-2-34,-1-4-14,-1-1-33,3-2-115,0-2-369,0 0 165</inkml:trace>
  <inkml:trace contextRef="#ctx0" brushRef="#br0" timeOffset="177">19396 3557 28,'-5'-22'198,"0"2"4,3-3-3,1 1-4,-1-2-12,4 2-15,3 1-13,3-3-12,4 0-11,10-6-12,-1 0-11,-1 9-8,12-2-16,-8 6-6,9-5-4,-8 10-9,0 4-4,3-1-9,-5 5-7,1 1-7,-8 3 0,-1 3-8,-1 3-3,3 7 0,-4 2-7,-3 4 0,-5 4-4,-2 2-6,-3 2 2,-3 12-2,-7-4 4,-4 4-5,-4-1-4,-1-2 4,-3-1-4,-2-3 3,0-1 0,-4-7-1,1 4 7,5-12-9,-1 1-1,2-5-1,0 0 2,1-3-2,6-1 5,5-1 5,1-6 14,1 5 3,0-4 1,4 1 1,-1-1 1,1-1-10,3 2-4,-2-1 3,2-2 1,4 5-14,1 1 6,5-1-2,0 5-5,7 6 4,-3 0-6,4 1 3,-2 1-1,-1 1-1,-2 0-2,3 2-4,-2-1 4,0-1 3,1 3 7,-5-5-11,4 3-1,-4-3-13,3-1-24,-5-5-35,-1-1-40,2 0-34,-2-2-42,0-3-34,0 1-187,1-6-437,0 3 193</inkml:trace>
  <inkml:trace contextRef="#ctx0" brushRef="#br0" timeOffset="178">19985 3588 79,'6'-20'264,"-1"6"-11,-3 5-17,-1 2-22,1 1-22,-1 0-23,-1 5-22,0 1-17,0 0-3,-3 13-8,-1 7-6,-2 1-9,2 4-8,-3-1 0,6 0-11,-1 0-7,4-3-5,-1 2-8,-1-7-2,7 2-4,-4-5-2,3 1-2,1-1-7,1-3 0,-1-3-8,4 0 12,-1-4-14,4-1 2,2-2-6,-4-3 1,4-2-5,-2-3 1,2-5-5,-1-3-2,1-2-5,-2-2 6,-2-2-5,1 0-2,-2-5-5,-4 2 4,0 2-2,0 0 4,-4 4 12,1 4 19,0 5 14,-4 3-6,2 2-8,-3 1-13,2 1-6,-1 3-6,0 0-7,0 0-8,0 0 8,-7 23-1,1-2-14,2 0 10,1 1-2,5 0 3,-1-1-2,3-2-3,1-4 7,4 2-5,-1-4 4,-1-2 3,1 2-6,3-5 4,2-3-2,-2 0 4,6-1-7,-1-4 1,-1 0 2,6-6-2,2-3-1,-1-4 6,-2-4 2,5-3-13,2-7 2,-4-3 2,2-2-11,-4-1 6,-4-4-2,1-1 0,-4 2 3,-1-3-7,-6 2-5,-1 0 2,-5 9 2,-4-8 3,2 10-3,-2 3-3,0-1 8,-4 2-3,3 2 13,-3 7 5,4-1 11,-2 5 12,0 1-8,1 1 0,1 2 2,3 2-20,-4 1 0,3 0-9,1 2-4,-6 13 0,3 8 2,-2 6-7,-4 13 14,1 4 1,1-1 0,0-1-5,2-1-11,0-3 12,-1-1 17,6-9-5,-3 11-18,3-13 9,0 1-2,0-3-7,3 0-4,1-1 4,1-2-1,0-6-4,-1-2-3,2 0 2,1-2 1,4 0 2,-5-3-2,7-1 6,-1-4-7,5 0-3,-1-6 1,9 0 10,-1-4-5,-3-4-13,2-3 9,-1 0-4,-1-2 2,2-2 0,-5-3-4,6-9 12,-8 9-1,-1 0-8,-1-3-3,-5 1 4,0 3 3,1-2 1,-4 3 6,0-2-11,-5 6 16,-1-4-10,-1 4 1,-1 2-3,-2 1 1,1 6-2,-4-3-12,4 1 6,-4 3-12,2 4 12,-3 1 0,0 3 6,-6 5-6,4 4 2,-8 6-1,4 4 8,0 1-7,1 4 5,3 9 4,3-12 3,0 1 1,4-3 6,3 3-10,3 0 5,1-4-4,-1 0-1,4-1-3,0-6 3,6 3 5,-2-8 4,2-1-8,0-1 2,1-2 9,1-2-8,6-3-11,5-5 19,-1 1-8,0-9 6,9-1-4,-8-2 10,6-6-9,0-6-4,-2 2 2,-1-5 3,-2-2 2,1-1-14,-3-1 15,-2-1-11,-6 0 3,1 0 0,-5 0-3,-3 11 8,-4 0 2,-5 5 26,2-1 13,-6 6-2,3 2 0,-1-1 11,-2 4-3,-3 4-16,2-1-2,-4-1-7,3 2-1,-2 5-15,0-1 2,0 5-1,0 3-4,-3 2-12,-4 8 13,6 4-6,-1 2-1,4 1-3,2 2 5,4-2-10,-1-1 9,3-1-6,4 2 7,0-4-4,0 3 8,0 0-10,3-2-13,-3-4 19,0-4 1,3 8-2,-2-4-1,-2-2 5,4-2-5,-3-1 0,0 1 4,0-2-5,-1 1 0,-1-2 2,0-4-4,0 2 13,-2-4-15,0 1 0,-2-1 4,0 2-2,1-2 6,-2-1-11,0-2-3,0 0-4,0 0-9,-4 7-17,-2-4-26,-2-1-55,-6 2-27,-6 1-38,-4 1-34,0 3-29,-5-2-48,-8 2-32,-3 2-245,-5 0-616,2-1 274</inkml:trace>
  <inkml:trace contextRef="#ctx0" brushRef="#br0" timeOffset="179">18892 4412 22,'-14'6'87,"0"-3"-17,4 0 12,0 0-14,3 1 5,0-3-5,-3 2-7,6 0 2,1-3 10,-1 3 9,1-1 5,0 0 9,3-2 8,0 0 8,-4 0 11,4 0-7,0 0 3,0 0-8,0 0 0,0 0 1,0 0 10,0 0 5,21-2 7,-4 1 8,5-2-4,3-2 2,16 1-4,-1-4 0,4 2-3,25-8-11,0 4-4,0 2-5,4-4 0,5 2-20,1-6 3,5 4-17,6-6 11,2 9-31,5-2 3,3-1-9,4-5-8,0 7 3,-1-6 5,4 3-17,-1-3-1,1-2-10,-3 4-3,3-3 17,-5 1-18,-4 3-2,-6-1-7,-2-1 2,0 2-6,-7-1 2,-7 1-1,-5 0-13,-5-1 9,-21 9-2,0-6 6,-1 1-4,-4 0 9,-3 2-6,-10 2-3,-4 0 0,-2-1-4,-7 4-6,-4 1 3,-2-3 7,-1 5-6,-2-2-10,0 0 2,-1 2-15,-1 0-19,-3 0-37,4 0-21,-4 0-21,0 0-19,0 0-12,-10 4-16,-1 1-23,-2 1-22,-8 3-27,-4 1-24,-12 4-190,1-1-492,-1-2 218</inkml:trace>
  <inkml:trace contextRef="#ctx0" brushRef="#br0" timeOffset="180">19130 4614 146,'-42'9'265,"2"-3"7,14-4 2,2 1 0,1-3-2,9 0-7,0 3-4,4-2-18,2 0-15,2-1-11,2 1-23,4-1-2,-7 1-22,7-1-14,0 0-11,0 0-14,0 0-11,0 0-6,0 0-13,0 0-4,0 0 1,0 0 11,21 3-7,-7-1-2,11-2-3,1 0-2,14-2-6,5-2-3,3-2-4,27-1-4,4 0-7,-1-5-5,6 3-3,4 1-6,3-6-10,3 1 4,8-2-7,-1 0 0,3-1-8,-1 0-5,8-1-5,-3-4 0,4 7-3,-2-4-4,4 2 6,-4-2-10,-3-2-3,0 5-7,-7 0 12,3 1 1,-6 0-9,-7 0 1,-4 6-3,-10 1-12,-5 1 9,-25-1-1,-1 0 1,-7 0-7,-7 1 8,-7 2-2,0 0 2,-3 0-4,-5 2-2,-6-1 2,-1 0 1,0 2 1,-5-2 1,3 3 6,-4-1-13,1-1-3,-4 2-3,3-3-15,3 3-19,-6 0-19,0 0-27,1-3-30,-1 3-43,3-4-25,-3 0-30,0 4-32,0 0-45,-3-7-36,3 5-42,0 2-240,-3-7-661,2 4 294</inkml:trace>
  <inkml:trace contextRef="#ctx0" brushRef="#br0" timeOffset="181">4825 390 42,'6'-15'118,"-6"15"-31,1-12-5,-1 12-14,0 0-3,0 0-10,0 0-4,0 0-5,0 0 10,4 40 5,-4-1 8,0 32-4,-4-1-7,1 4 4,2 3-17,-5-5 6,9-1 5,1-3 1,0-23-14,-1-1 16,2 27 2,-3-30-5,4-2-5,-2 4 10,-1-16-11,3 9-2,-1 0 4,-4-11-1,1-1-5,1-1 0,-3-3-2,3 3-19,-2-9 5,-1 1-1,0-1-2,-1-2-4,2-4-1,-2 1 1,1 1-9,0-6-14,0 0-8,0-4-6,0 7-16,0-7-48,0 0-27,0 0-40,0 0-135,-3-22-302,3 1 134</inkml:trace>
  <inkml:trace contextRef="#ctx0" brushRef="#br0" timeOffset="182">4836 553 96,'0'0'116,"0"0"-5,0 0-7,0 0-14,0 0 6,-9-14-17,9 14-7,0 0-10,0 0-5,0 0-11,0 0-1,0 0-2,0 0-6,0 0-2,0 0-6,0 0 7,0 0-12,0 0-9,0 0 2,0 0-10,0 0 15,0 0-4,0 0 0,36-7 2,-13 3 10,17-2-7,1 4 3,7-7-2,24 1 8,3 3-4,-3-5 2,1 3 2,3 0 2,-3 3-7,3-3-2,4 3 4,1-3-3,2 2-9,-3 3-1,-4-1 14,6 1-13,-6-5-7,6 0 5,2 3-4,5-5-5,-2 4 7,1-6-2,-4 4-8,-1-3 3,10 2-7,-4-1 9,2-4-2,4 6 4,-9-2-6,0-3 1,1 4-2,-5-4 2,2 1-1,-1 1-3,-5 4 9,-4-4-10,1-2 2,-5 5 1,-21 2-4,19-2-4,-18 4 5,17-4 3,-17 1-6,17-1 4,-22 3 0,24-5-3,-22 2 5,2 3-5,22-1 3,-26 0-1,1 1-4,1 0 2,-4 3 10,4-3-11,-4 1 1,0 1 2,-1 2 0,-3-4-6,1 3 4,-1 1 3,-11 0-4,2-3 4,-5 2 3,5-1-4,-3 2-1,1-2 3,-1 2-4,-1-2 6,0 1-7,2 1 0,-3-2 1,-2 0 4,-23 2 2,38-3-7,-16 2-1,-22 1 7,38-2-9,-25 1 1,-13 1 7,31-3 1,-15 2-9,-16 1 4,29-3 12,-29 3-9,20 0 3,-20 0-3,0 0-3,27-2-2,-27 2 3,0 0-5,0 0 4,19-2-2,-19 2-2,0 0 3,0 0 4,0 0-9,0 0 7,0 0 4,0 0-6,16-2 3,-16 2 3,0 0-5,0 0-3,0 0-2,0 0 12,0 0-15,0 0 5,0 0 3,0 0 1,0 0 0,0 0-5,0 0 5,0 0-1,16 10 0,-16-10 0,0 0 10,0 0-12,3 12 5,-3-12-2,3 11-2,-3-11 3,3 19 4,-3-19-6,2 23 3,-1-10 2,-2 3 1,2 3 3,2-2 1,-2 5-3,0 1 2,2-1 9,0 1-2,-3 0 1,0 2 2,0-3 5,0 6 6,2-2-6,-2 2 10,1 10-2,0-9 1,-1 7 9,2-10 1,-2 1-11,3 1 3,-3-1-2,1 1-5,5 8-1,-2 2-3,-1-16-3,-1 2 11,3 1-6,-2-4 1,1 0-3,-1 2 2,-3-1-6,5-3 6,-5-3-9,0-2 3,0 7-14,0-7 4,2-1 19,-2 4-13,0-7-3,-2 3-1,2 0-1,0 0 8,2-1-9,-4-5-5,2 3-4,-3-1 10,6 3 0,-3-1-5,-3-4 1,3 3 11,-1 0-12,1-1-1,0-1 6,-1-3-8,1 1 2,0 2 0,-2 1 0,2-5 0,0 5 3,-1-3-11,1-1 0,1 2 12,1-2 0,-2-5-7,0 11-7,0-7 11,1 0-5,-1 2 6,0-6 0,0 10-11,1-6 9,-1 0 1,0 3-2,0-7 3,3 9 3,-6-3-4,3-6-4,3 8 0,-3-2 4,-3-2 1,3-4-5,3 8 2,-3-2 2,0-6-6,-3 9 1,3-3-1,0-3-1,0-3-4,-2 7 7,0-2-4,1-1-2,-3 2 6,-1-2 2,0 1-6,-4-2-1,2 4 5,0-3-3,-4 1 7,1 3-4,0-4-6,-2 0 2,-3 3 2,1-2 11,-5 1-13,-2 0 12,1-1-10,2 2-3,1-4 5,-2 2 4,-2 1-1,6-4 0,-5 1-1,-4 0 7,2-1-11,0 1 6,-3 1-2,-2-2-2,0 0 4,1 2-2,-2-3-5,1 2-1,-3-1 5,2 3-1,-2-3-1,0 1 3,3 3 3,0-1-8,-3-4-4,-9 5 17,9 1-5,2-3-2,-10 2-8,9-4 10,0 2 1,-12 4-8,1-5 1,13-1 0,-14 2 0,3 1 2,8 0 3,-10-5-6,0 4 7,13-1 9,2-1-4,0 0-2,0-2 7,2 3 0,6 0-2,-3 0-1,3-1 8,-4 2-5,-3 0-8,2-4-5,6 2 7,-5 4 3,0-6-9,-1 3 3,2-1 5,-1 0-6,-3 1 0,1 2 4,-2 0-1,-2-5-8,0 5 6,0-3-3,-1-1-9,3 2 17,-15 0-2,14-1-8,2-1 1,0 0 2,-3 4 3,2-3-3,1-4 3,-6 5 2,2-3-4,-2 1 4,0 3-3,-7-1-9,-2 1 6,-1 0 1,1 0 3,-4-4-6,14 4 8,-11-6-2,-1 7-5,2-1 6,-2 2 2,10-4 1,-7-1 4,-2-1-11,11 4 11,-12 2 0,12-8 0,0 1 4,3 2 7,-1 2-7,2-6 1,-2 6 0,0 0 1,-1-1-3,1-2 0,0 4 7,2-3-1,-3-2-1,-2 1-3,2 0 1,2 1-2,1-2-2,-3 2 0,4 0-3,-2 0 0,2-2-3,-2 2 0,0 1 2,3 0 0,-1-2-5,0 0 2,-3 2-2,4-3-1,-2 4-1,3 0 3,-1 0-1,1-3 5,-2 2-5,3 2-2,-2-2-4,-1 1 0,-1-1-5,1-2 9,-1 2-9,-1 1 4,-1-3 3,2 3-8,0-2 8,-1 2 1,1-1-1,-2-4-4,2 3 8,-2 0-7,5 1 13,-4-2-17,-1 3 0,1-3 12,0 0-8,-2 0-8,3 0 12,4 0 2,4 0-1,-4-2 1,1 1-3,-1 1 14,5 1-14,-2-2-9,3-1 10,-2 2-2,3 0 6,-8-1-1,3 0-22,2-1 19,1 4 5,1-5-5,-1 3 2,-1-5 3,3 3-8,0 0 5,2 3 0,2-1-1,10 0 2,-20-1 2,10 1 11,10 0-14,-14 0 1,6-2 1,8 2-1,0 0 0,-16 0-3,16 0 3,-9-5-4,9 5 1,-8 0 1,8 0-3,0 0 1,0 0-11,-14 0 15,14 0-2,0 0-4,-13 0 1,13 0 3,-10-2-3,10 2-7,0 0 8,0 0-1,-16 0-22,16 0 25,0 0 1,-12 0-12,12 0 1,0 0 3,0 0 8,-9-2-3,9 2 0,0 0-3,0 0 6,0 0-9,-13 2 2,13-2 6,0 0-3,0 0-2,-10 2 1,10-2-3,0 0-1,0 0 4,0 0 2,0 0-6,-13 0-2,13 0 1,0 0 8,0 0 3,0 0-7,0 0-1,0 0 22,0 0-13,0 0 4,0 0-1,0 0-1,-7-5-2,7 5 1,0 0 0,0 0 7,0 0-10,0 0 5,-8-3-1,8 3 1,-4-4-4,4 4 3,-5-6 12,5 6-10,-4-9-6,4 9 9,-4-5-1,0 1 4,4 4-11,-4-10-2,2-1-3,-2 2 2,-3-3-17,4-2 14,-2 2 12,0-2-9,0 1-4,2 3 17,-3-2-20,3 3 9,-4-2-7,3-3-4,0 6 5,1-3-2,-3-2-1,2 4 6,1-1-8,-1-2 1,3 2-30,-1 2-30,5-13-28,4 2-29,0-2-47,4-2-58,9-9-78,0 2-244,1-2-592,4 1 263</inkml:trace>
  <inkml:trace contextRef="#ctx0" brushRef="#br0" timeOffset="183">1045 1925 81,'0'-6'259,"4"2"-19,-4 2-19,-2-1-28,2 3-17,0 0-28,0 0-2,0 0-26,-1 14-13,0-1-5,-1 8 16,1 0-5,-1 1-13,1 0-14,-2 0-1,3 0-13,-1-4-4,1-2-8,0-2-6,-2 0 0,2 1-11,3-1-3,-3-4-2,0-1-5,-3-1 3,6 2-9,1-3-36,-5 0-30,1-3-30,0 2-36,0-1-32,0-5-37,-1 6-50,-4-6-121,-2 2-372,7-2 166</inkml:trace>
  <inkml:trace contextRef="#ctx0" brushRef="#br0" timeOffset="184">1074 1765 146,'-6'-12'235,"-5"3"-10,0-2-15,7 3-10,-5 1-4,1 2-10,-5-4-4,1 5-20,5 1-15,-2-2-18,2 4-10,0-1 0,-3 1-22,3 2-6,-6 6-22,2 0-1,-10 8-6,7-1-14,-3 4 1,3 1 9,0 4-16,-9 7 6,9 4-9,-1 2-9,2-2 7,3 3-9,-11 0 5,15-10-14,2 12-9,1-11 14,3 6-7,0 3 6,3-10-2,1 1-1,2-2-11,1 0 14,2-2-4,3 0 7,4-1 0,-1-2 17,2-4-14,-4 0 3,6-3-1,4-4 4,2-1 10,0-2-5,5-6-3,-3 1 1,15-5-5,-4-2-10,-11-3 18,11-5 0,-14 2 5,1-1 5,-2-3 25,5-9-15,-7 5 14,-4 2 8,0-7-4,-3-1-32,3-10 27,-6 12-10,2-16-15,-2 0 18,-11-1-3,5-4-10,-3 3 1,0 2 7,-2 12-26,-6-1 9,2-12-11,0 13 3,-2 3-26,0 1 10,-1 2-6,-1 0-7,-2 2 2,-3 1-36,-1 3 21,3 2-27,1 4-33,0 3-22,-13-2-20,11 5-45,2 1-36,-4 3-33,1 1-29,-9 5-48,6 7-15,1 1-227,2 6-585,2 3 258</inkml:trace>
  <inkml:trace contextRef="#ctx0" brushRef="#br0" timeOffset="185">1071 3235 10,'-8'-1'285,"5"0"0,-4 0-10,7-3-24,-3-1-16,2 1-23,1-5-18,-4 0-19,5-3-11,5 0-19,-1 1 2,5 0-29,-1-1-12,6-3-11,-4 6-7,2 1-4,-2 4-18,2 1-5,0 0-10,-4 3-4,0 2 2,0 2-14,3 3-5,-1 0-4,-4 4-3,-1 0 1,-2 5-9,-1-2-3,-3 9-1,-3-4 3,-4 2-12,0-1 9,-1-2-2,0-1 0,-2-2-4,-2 0 5,4-2-2,-1 0 9,1-1-6,2-2-9,-4 0-3,3-3 0,3-2 1,1-1 4,-1-1 3,1 0-8,3 1-1,-3-2 5,2 0 8,1-2-12,1 3 7,5 0 1,-2-2 3,10 0-6,-4 0 3,4-3-1,-1 1-2,1-3 1,3 0-2,1-2 3,-2 3-3,3-5-1,1 2-27,1-2-35,-9 2-23,3-1-35,-1-2-24,4-2-46,1-2-19,-4 1-35,-3 2-164,0-1-439,-2-1 193</inkml:trace>
  <inkml:trace contextRef="#ctx0" brushRef="#br0" timeOffset="186">1463 2949 111,'-7'-11'236,"0"0"-6,0 2-14,-3-4 1,-3 7-6,1-4-7,0 2-17,-2 1-3,0 0-26,0 3-10,-1-2-12,-1 3-10,-6 0-13,6 3-13,-1 2-8,-8 1-20,2 1 2,1 5-7,-5-3-10,3 3-3,-3 3 5,6-3-15,4 4-1,-6 1-5,3 3-3,-3 3-2,5-1 6,2 3-17,1 1 2,-1 0-2,-8 10-1,14-8-3,2 3 0,-3 7-1,2 3 6,-10-3-14,16-7 10,0 8 1,0-10-1,6-2-1,0 2 12,0-1-16,2-2 7,-1 0 5,2 1-12,-6 1 4,10-1-5,1-5 7,0 0 7,2 1-2,-8 0 0,11-4-9,1-2 3,4-3-3,-4-1 6,-6-3 3,12 1 4,1-1-9,-4-3 17,5-1-15,3 1 4,-4-5-9,3-3-4,-12 0 1,15-3-3,8-4 6,-4-5 6,-7 5 2,5-8-19,-1-2 19,-1-2 17,-1-4-14,-9 9 24,-5-4 14,9-9-1,-3-3 16,-4 1 5,0-2-11,0-1 0,-10 10 0,4-11 0,-5 9-14,-2-1 3,-3 2-2,1 0-2,-2-9-4,-2 12-9,2 0 1,-1-2-17,0 2 3,-5-1-2,-4 2-8,3 1-2,-4 3-11,4-3-15,-6 2-17,-1 1-17,0 4-26,3 6-22,-2 0-21,2 0-30,-2 3-19,-1 0-35,-1 3-29,-1 3-24,-1 2-41,-7 8-25,10-3-31,-4 7-196,1 1-581,-1 3 257</inkml:trace>
  <inkml:trace contextRef="#ctx0" brushRef="#br0" timeOffset="187">1284 4369 102,'-3'-4'295,"2"1"-12,-2-3-13,0 0-21,3-2-15,0 1-23,3-1-22,4-5-19,3 1-18,1 1-15,6-2-7,-3 2-8,2 4-18,-4 1-8,2 1-18,2 3-10,-3 3 2,-1 4-14,2-1-13,-4 6 0,-3-3-14,-1 4-15,-3 2-1,-2 3 3,-2-2-13,-5 8-6,-1-4-15,-3 1 11,-4-1 1,7-5 2,-3-4-4,-2 2 19,5-6-19,2-1 6,0 1-2,3-1 11,-1 0-3,0-1 5,2-2 3,1-1-5,0 0 1,0 0 1,14 2-4,-4-4 0,4 2 7,0 0-4,0 1 2,3 4-4,-3-3 3,3 2-4,-4 2 5,-6-1-2,4-2 4,-4 3 1,-1 0 5,0 0 1,0 1 3,-3 1-1,-1-1 9,-2 3 28,-3-1-33,-3 3-2,-2-1-1,-3 2-5,-3 2 12,1-6-15,-4 2 5,0 0 3,-3-1-8,6-4-7,-7 0 4,0 1-7,-1-3-2,9-1-31,0-3-24,0-2-32,1-2-42,5-1-48,1-3-75,3-6-242,3 1-531,0-2 236</inkml:trace>
  <inkml:trace contextRef="#ctx0" brushRef="#br0" timeOffset="188">1598 4093 44,'-14'-10'295,"4"-2"-2,-1 3-11,-2 0-17,2 2-20,1 3-6,-4 0-30,4 1-16,-1 3-20,-2 0-23,-1 2-12,-4 6-21,-5-1-4,4 2-9,0 2-10,-1 3-12,-15 7-9,17-2-1,0 1-7,2 3-6,-5 9-8,3 1-5,2 1 1,2 4-8,0-2 16,5 4-13,-2-4-13,3 2-8,5-2 7,0-8 3,0-1 0,3 13 0,-1-14 19,4 2-9,4 0-15,0 8 1,3-12 3,-2 4-4,5-4 5,-2-1 2,6-1-2,0-3 3,4 1 25,2-3-22,-2-3 4,3-2 2,2-2 2,-3-5 10,5 1-3,3-5-3,-2 0 9,0-3-19,-1-2 9,1-2-14,0 0 8,-2-3 2,-2-3-9,3 2 7,-5-4-1,9-6-4,-11 2-2,-1-1 15,-6-1-2,11-11-2,-2-1 8,-3-4-6,-5 0 4,-1 0-10,0-7 4,-1 2-9,-2-1 5,-4 2 1,-1 0-7,1 1-9,-3 0 11,-1 0 6,-3 10-12,-7-7 1,4 11-8,-7-2 1,6 1-6,-6 1 1,-1-1-2,-2 1 1,-2 3-10,2-1-3,-5 4-8,1 0 4,-17-2-1,16 8-28,1-1-24,-1 7-34,-4-2-14,7 6-15,-5 2-34,-1 1-33,7 3-34,-10 5-35,2 4-34,3 1-49,3 7-53,0 2-220,0-1-656,5 2 290</inkml:trace>
  <inkml:trace contextRef="#ctx0" brushRef="#br0" timeOffset="189">1291 5791 9,'0'-3'278,"0"3"-42,-3-5-17,3 5-33,0 0-19,0 0-9,0 0-21,-4 15-15,4 0-9,-7 4-15,4 5-5,-1 1-9,1-4-8,3 2-3,-3 2-14,3-2-4,3-5-3,0-3-2,-6-3-4,10 1-5,0-5 0,2 1 5,1-1-5,5-4-6,-2-2 8,2 0-6,0-9-2,8-2-2,-3-1-2,0-1 0,1-3 1,-4 0 7,-2 1 9,2-3 8,-8 3 9,-1 0 10,-2-2-8,-1 2 17,2 2 8,-4 2 9,1 0-1,-1 2 15,0 2-39,-3 1-6,3 1-14,-2 0-10,-1 3 0,0 0-8,0 0 2,0 0-6,-3 26-7,2-13-1,-5 8-6,2 1 2,-3 1-19,4 0 13,2-1 1,-3-1 3,2-1-5,-5 3-5,6-9-4,-1 8 5,2-8 0,-1 1-19,-2 0-22,2 0-15,1-7-21,0 2-12,0 0-27,0-1-19,1 1-18,-2-4-23,1-1-24,0-1-18,0 1-16,-2-2-41,1-1-164,1-2-463,0 0 206</inkml:trace>
  <inkml:trace contextRef="#ctx0" brushRef="#br0" timeOffset="190">1460 5528 200,'-7'-21'258,"-7"1"-3,4 4-21,-3 4-21,2 2-17,-6 4-12,3 0-21,0 3-19,-7 1-20,0 4-12,1 4-6,-1 3-12,1 4-9,2 2-4,-2 8-13,3-2-3,-6 14-13,0 0 3,0 4-6,8 0-6,-2 1 2,4 2-5,1-1-5,7 1 6,-2-2-9,0 0 3,5 1 8,2-1-6,3-4 1,-1 4-1,1-4-3,-2-7 10,8 7-13,-1-10 4,2 0-8,1-1 7,6 8 1,0-10-8,-3-3-1,3 0 2,4 0-5,-1-3 2,1-1 3,0-3-4,-1-1-12,5-3 12,2-2-2,-2-5 2,2 0 4,0-4 30,1-2-16,-1-1-10,-2-4 30,1-4-19,-4-1-3,2-2 15,7-8-5,-2-3-18,-2-2 31,3 0 8,-3-1-1,-9-1-1,-8 5 3,8-9 7,-5 1 5,1-6-10,-1 6-1,-9-5-9,9 2 10,-8 11-7,2-13 0,-4 13-5,3-9-7,-5-4 1,-4 12-10,-1-2 2,3 2-5,-12-9-11,7 8 3,-2 4-11,-2-3 7,0-11-13,-7 2-9,5 17 0,-1-1-3,-1 1 11,0 3-20,-2 1-21,3 6-34,1 1-17,-1 2-36,-1 1-29,0 0-29,-3 6-21,0 4-30,-7 3-23,6 4-34,1 5-27,0 4-45,-4 9-212,10-5-608,-9 11 269</inkml:trace>
  <inkml:trace contextRef="#ctx0" brushRef="#br0" timeOffset="191">1383 6956 40,'-2'-4'273,"2"-4"-4,-1 4-18,-2 0-15,3 4-10,-1-3-24,-1 0-19,2 3-8,0 0-38,-4-3-7,4 3-20,0 0-14,-13 9-12,9-1-4,0 4-5,-2 2-11,2 2-5,0 3-4,2-4-9,0 4-3,4-4-7,-2-3-1,6 0 5,-2 0-9,3-5-6,5 3 2,0 0-4,-3-1 0,10-1 0,-5-2-9,-1 2-8,1-1 9,3-1-1,-6-2-3,2 3 2,-2-3-2,-4 0 3,0 1 4,-1-2-4,-2 0 4,-1 2 3,1-3 2,-1 2 7,-1 0-3,-1 0 3,-1-4-5,-3 7 3,3-3-1,-4 1 2,-2 4-6,1-4-7,-2 3 5,-5 0-7,4-2 0,-5 1-28,-1-3-19,0 1-18,0-1-23,-3 0-16,4-1-22,-1 1-27,-1-4-31,0 0-29,3 0-26,2-4-186,-1 1-446,-2-3 197</inkml:trace>
  <inkml:trace contextRef="#ctx0" brushRef="#br0" timeOffset="192">1376 6987 169,'5'-5'222,"2"-4"-8,3-1-12,0 0-19,6-3-20,-1 2-16,3-1-13,-4 3-15,-1 0-22,1 1-38,2 1-45,-5 5-52,1-2-53,13-2-48,-16 6-104,1 2-262,-3-1 115</inkml:trace>
  <inkml:trace contextRef="#ctx0" brushRef="#br0" timeOffset="193">1715 6695 101,'-14'-17'262,"4"6"-1,-7-5-7,-1 3-13,5 5-15,3-2-15,-8 7-30,-2 0-16,-1-1-26,-1 6-4,-5 3-17,6 3-8,-5 5-14,-6 7-3,5 4-16,1 9-8,0 0-7,-2 6-3,-13 16 0,17-15-10,7 0-8,-4 0 4,0 1-12,3 1-2,6-1 0,1 2-3,0-6 7,5 1-12,-1-1 2,3-9-2,1-1-4,3-1 15,3-1-19,-3 1 10,4 0 3,2-2-7,-3-1 9,8-2 3,4-2-3,2-3 5,0 2 6,-5-7-4,10 0 7,2 1 0,6-5-1,-1-2 6,-1-4 8,13-2-13,-3-2-12,0-5-12,-1-2 10,-13-2-4,15-6 2,-7 0-3,-6 4-7,5-9 7,-10 6 0,9-7 0,-1-5 10,-2 1 15,-3-2-11,-3-1 7,-3-4 13,-1-2 0,-1-1 0,-5 0-5,0-2 11,-5 1-21,1-1 21,-5 3 0,0-3-3,1-1-6,-3 5-32,-3 9 32,-1-2-5,1 1-4,-4 1-5,0 3-19,0 0 13,3-2-5,-6 8-4,4 3-14,-13-1 7,11 7-12,2 1-17,-6-1-47,5 5-10,-5-2-25,3 2-55,-1 7-33,-1-2-46,-6 9-31,0 5-33,2 2-45,-1 3-275,-2 2-659,5-1 291</inkml:trace>
  <inkml:trace contextRef="#ctx0" brushRef="#br0" timeOffset="194">1552 8151 60,'-3'-3'262,"1"-1"-16,1 1-15,-3 2-38,4 1-23,-13 4-9,3 3-21,-5 8-9,1 5-15,-2 2-13,-6 11-5,-1 1-15,2 2-6,4 2-9,-3 0 0,4-1 8,8-12-23,3 1-7,-1-2-8,3-2 2,3-3-11,0-4 4,2-1-2,1 1 4,2-4-7,5 0 5,0 0-8,1 0 4,3-8 6,-1-1-8,-2-1-5,9-2-2,-3-1-2,-5-1 12,4-3-13,2-2 8,-5 0 1,-3 0 10,-3 0 3,0 1 10,0-1 10,-4 1-6,1-2 15,-3 5 0,-1-3-6,0-1-14,-2 2 4,-3 2-12,-1-1-7,-3 2-3,-4 0-6,-2-1-14,-1 4 7,-1-1-10,-4 6-18,4-1-3,-2 0-12,3 2-10,1-3-11,2 1-2,2 2-32,2-2-22,2 1-27,0-3-33,4 0-55,1-2 4,0 2-37,2-2-129,0 0-411,0 0 183</inkml:trace>
  <inkml:trace contextRef="#ctx0" brushRef="#br0" timeOffset="195">1702 8068 219,'-11'-16'250,"-4"2"-11,2 4-12,-4-6-8,-1 4-4,5 3-8,-8 0-19,8 4-17,-1-4-14,0 3-5,0 1-30,1 2-12,-1 1-13,-4 2-12,-2 4 2,-1-1-14,0 2-8,1 4-13,-4 2 2,-12 3-2,17 2-15,-2 4-4,0-2-6,-6 7 0,-4 0-3,14-5 2,-1 0-6,-3 9-6,-3-1 2,-1 6-1,9-14-4,2 5 4,0-2 10,-1 13-14,6-15-6,2 4 0,-1 11 5,1-9 3,5-1-3,1 13 1,2-14 0,2 2-6,0 1 6,1-1-5,2 0 0,2 0-6,2-3 3,1 3 3,-1-3 0,0-2 2,4 2 5,0 0-7,2-4-3,-4-2 2,4 3 1,-1-5 6,-1 0-3,-1-5-7,5 1 7,-4-4-2,3 5 15,3-4-10,-2-1 2,-2-4-5,5 1 6,-7-1 2,9-2-1,-4-2 3,2-3 8,2 3-5,-3-3 0,-5 0 0,5-3 12,-6 1-10,7-4 3,-1-2 14,-2 3-12,-4 0 8,5-3 11,-1-1 0,0 0 0,2-3-17,-2 1 27,-4-4-6,5 0-3,-1-4-4,0-2 1,6-7-4,-4 0-8,-3-3 5,1 1-3,-1-4 2,1 4 1,-1-3 6,-5 13-1,-3-4 4,1 4 23,0-1-16,-2-2 7,-2 6-4,0-1 4,-2 1 3,-4 5-8,0-1-5,3-4-4,-6 1 6,0 6-6,-1-8-7,-3-2 6,0 3-6,-3 2-13,0-1-1,-2-2-5,0 3 4,-5-1-14,7 2 6,-1 1-9,3 3-27,-5-2 1,-1 1-18,4 3-3,0 4-29,-1-3-9,-2 3-59,2 0-26,1 4-38,-1 0-40,-3 3-32,-2 3-44,4 2-19,-3 1-288,-6 3-672,-1 4 297</inkml:trace>
  <inkml:trace contextRef="#ctx0" brushRef="#br0" timeOffset="196">1174 9475 194,'-4'3'205,"1"-3"-12,-8 3-14,8-3-16,3 0-16,-7 0-32,4 3 8,3-3-14,0 0-9,0 0-9,0 0 4,0 0-13,0 0-5,0 0 2,24-3-2,-8 2-6,-1-4-3,9 1-6,0 0 2,0-2 0,0 2-1,0 0-2,1-3-1,0 3 5,0-3-10,-13 3-3,4 0-2,2-2-4,-11 4-12,7-2 5,-4 0 0,-3 1-7,-1 3 6,-2-2 5,0 2 2,-4 0-8,7 0 10,-4-1-4,3 0-4,-6 1-6,0 0-2,0 0-11,5 4 5,-8 3-6,1 1-1,-3 5-3,-3 8-12,1 2 11,-3 4 2,3-2 4,-4 10-9,-9 0-7,13-7 4,0-4 0,1 1-7,-4 0 9,3-3 1,-1 2-6,2 1 0,-5-5 0,5 2-2,2-1 5,0-8-7,1 0 2,-4-1-13,4-6 9,3 2-40,-1-4-40,-2 2-37,0-3-27,3 1-39,0-4-57,0 0-213,0 0-491,0 0 216</inkml:trace>
  <inkml:trace contextRef="#ctx0" brushRef="#br0" timeOffset="197">1163 9736 211,'-2'0'237,"-3"0"-6,5 0-26,0 0-17,0 0-16,-6-2-10,6 2-16,0 0 5,13-5 3,1 0-7,7-2-14,3 0-7,17-2-21,-4 1-5,3-6-12,0 1-1,-15 5-13,13 1-4,-11-2-9,-6 4-12,3-2-7,-2 0-33,-6 5-49,1-1-34,-11 1-38,4 0-52,-2-1-72,-4 1-151,3-1-420,-7 0 186</inkml:trace>
  <inkml:trace contextRef="#ctx0" brushRef="#br0" timeOffset="198">1595 9362 136,'-3'-14'242,"-1"6"-16,0-6-8,-3 3-2,0 0-17,1 3-6,-3-3-21,1 1-4,-3 0-15,0 1-13,-2 0-10,-2 2-19,-4-2 6,8 5-7,-10-3-10,-3 0-4,-14 3-8,18 1 3,2 6-7,-6-3-2,0 3-7,0-1-27,-4 1 14,-2 4-13,-7 2-2,11-2-1,-1 3-2,-1 1 1,1 2-5,1-2-22,3 3 20,-1-1-5,3 3-5,4 0-5,-4 0-21,5 4 10,2 1 13,2 0 4,4 4 2,-3 0-25,4 13 19,3-11 2,1 11 12,3-3-9,0 5 12,2-6-19,1-5-7,2 6 15,0-8 3,-1 0-9,7 7 11,-1-9-12,-2 3 15,6-2-11,-4-2-6,4 3 12,-1-5-4,-2 1-22,6-1 25,-3 2 6,3-5-2,3-3-9,-5 2 17,5-1-10,1-6 8,0 4-1,-1-2-1,8-1-4,-7-1 4,3-1-3,-5-3 17,7 1-16,-2-5-4,3 2 10,-2-2-10,-2-2 16,2-2-18,1 1 7,0-5-9,1-2 3,0 0 0,-2-2-5,9-12-9,-10 8-9,1-2 19,-5 0-5,11-11 2,-3-2-8,-1-1 1,-4-4-1,-1 0 1,-1-4-8,-4-1 4,4 1-6,-4 1 11,-3 0-7,-1-2 0,0 1 3,-8 10 3,5-10 0,-3-3 3,-5 11-15,3 0 23,-8 3-6,3-10 2,0 6 1,-6 5-1,4-2 1,-4 0-3,-1-1-2,-5-6-3,-7 1 5,12 11-8,-5 6-3,0-6 10,1 5-15,1 3 15,-3-3-18,-1 2 1,1 6-7,0-1 3,1 2-6,-6 0 0,0-2-8,-2 3-18,4 4-51,-9 2-28,14-2-17,-2 3-42,-4 1-36,3 4-36,0-4-31,0 5-37,3-3-46,-2 4-321,3-2-728,0 1 323</inkml:trace>
  <inkml:trace contextRef="#ctx0" brushRef="#br0" timeOffset="199">163 8555 147,'0'0'166,"0"0"-18,0 0 10,0 0-13,0 0-13,0 0-7,0 0-23,0 0 5,0 0-6,0 0 1,0 0-19,0 0-16,0 0 2,0 0-12,0 0-3,0 0-4,0 0-4,0 0-4,0 0-4,0 0-11,0 0-2,0 0 8,0 0-22,0 0 9,0 0 15,0 0 5,29 22 9,-6-19 2,5 1 2,0-2-14,20 0 13,-21 0 2,45-4-10,-26 0 4,2 0-12,3 2 7,-6-5-7,4 5-2,-1-2-3,-18 4 3,12-3-10,-12 0-3,-1 2-3,-5-1 0,0-1 5,-4 2-9,-5 0-3,-5 0-12,0 0 4,-2 0-10,-2 0 7,0-3-1,-6 2-6,8 1 9,-8-1-2,0 0-1,0 0-10,7-1 6,-7 1-18,0 0-12,0 0-22,0 0-20,0 0-9,0 0-22,0 0-35,0 0-30,0 0-26,-11-12-124,11 12-349,-6-3 154</inkml:trace>
  <inkml:trace contextRef="#ctx0" brushRef="#br0" timeOffset="200">740 8403 176,'-2'-3'174,"1"-1"-4,-8 2-3,9 2-3,0 0-11,0-6-9,0 6-11,-6-1-8,6 1-17,0 0-8,0 0-10,0 0-4,0-6 2,0 6-22,0 0-12,0 0 3,0 0-13,0 0 1,0 0-8,0 0 1,21 9 6,-11-6-12,6-2-1,-4 6-1,4 1 2,-2-3 2,1 0-9,-2 2-2,8-1-1,-7-1-4,-1 0 7,2 1-9,-2 0-1,1 0-2,-7-2-5,7 3-4,-5-3 6,-1-1 5,2 1-7,-3 1-4,-3-1-5,3 0 7,0 0-1,-1-1-10,-3 1 13,2-2 6,-5-2-11,6 6 5,-6-6 4,6 5-7,-1-3 1,-5-2-4,0 0-2,6 3-2,-6-3 4,0 0 2,0 0 1,0 0-5,4 1-5,-4-1 15,0 0-7,0 0 1,0 0 1,0 0 6,0 0-1,0 0 3,0 0-2,0 0 5,0 0-8,0 0 9,4 2-3,-4-2-12,0 0 14,0 0-6,0 0 2,0 0-2,0 0 11,0 0-13,0 0 1,0 0-6,0 0 1,0 0-8,0 0 7,0 0 0,0 0-4,0 0-1,0 0 2,0 0-6,0 0 1,0 0 1,0 0 2,-9 10-5,7-5 3,-5 2 2,2 3 2,-4 4 0,-9 3 10,6 2-13,4 1 1,-6 0 4,-2-1-7,-8-1 2,9 2 0,-2 0 4,0-4-19,3 2 16,-4-3-1,4-1 3,1-4 0,-1 3 2,1-1-4,-1 0 4,3-2-5,1-1 4,2 0-9,2 0 7,0-2-1,1-2 1,-1 2-1,0-2-13,2 2 16,-1 0 1,0-2-2,3-3 2,-1 2-2,-2-3-1,5-1 5,-2 5-7,2-5 5,-2 4 3,2-4-2,-1 4 6,1-4-15,0 0 16,-5 3 3,5-3-10,0 0 1,0 0 13,0 0-17,-5 0 5,5 0 3,0 0 1,0 0-4,0 0 11,0 0 2,0 0-3,0 0 4,0 0-6,0 0-1,0 0 5,0 0-6,0 0 4,0 0 6,0 0-10,0 0-7,0 0 1,0 0 0,0 0-9,0 0 8,0 0 4,0 0-21,0 0 16,0 0-6,0 0 2,0 0 7,0 0-5,0 0 3,0 0 10,0 0-11,0 0-3,0 0-4,0 0 7,0 0 4,0 0-8,0 0-1,0 0-2,0 0 4,0 0 0,0 0-1,0 0 0,0 0-5,0 0 7,0 0-6,0 0 7,0 0-1,-3 4 5,3-4-10,0 0-1,0 0-9,0 0-15,0 0-2,0 0-32,0 0-19,0 0-40,0 0-8,0 0-33,0 0-29,0 0-29,0 0-123,10-12-373,-10 7 166</inkml:trace>
  <inkml:trace contextRef="#ctx0" brushRef="#br0" timeOffset="201">556 4342 183,'0'0'205,"-17"-11"-22,17 11-6,-14-4-8,14 4-4,0 0-3,0 0-13,0 0 0,-9-11-19,9 11-10,0 0-9,0 0-12,0 0-9,0 0-6,0 0-14,0 0 12,0 0-23,0 0-10,0 0-16,0 0 6,0 0 6,0 0-18,0 0-4,0 0 9,0 0-12,0 0 6,0 0-6,0 0 5,0 0-3,41 15-3,-27-7 4,6-2-5,4 1 1,-3 3-11,0-3 3,-1-1 3,3 1 0,-1-1 4,-9 0-4,9-2-6,-1 0-1,-5 1 2,-7-3 1,2 0-5,-2 1-1,1-1 3,-1 2 0,-4-3-3,1 0 3,-6-1-1,8 2-3,-8-2-7,6 2 11,-6-2-7,0 0 5,7 2-2,-7-2-4,0 0 8,0 0 4,0 0-5,3 3-4,-3-3 3,0 0-7,0 0 12,0 0-11,0 7 2,0-7 6,0 0-8,-14 16 2,3-6 0,-1 1 0,0 4 4,-4 1-5,-1 0-2,3 1 0,0-1 6,-3 1-3,9-6 1,-1 3-3,1-3 0,-2 1 1,0-1 4,5 0-3,2-3-1,-2-2-1,0 1 1,2-1-10,0-1-20,2-1-20,-2 1-18,0 0-28,-5 0-16,8-5-19,-2 8-16,2-8-5,0 0-7,-10 4-28,10-4-132,-2 2-344,2-2 152</inkml:trace>
  <inkml:trace contextRef="#ctx0" brushRef="#br0" timeOffset="202">171 4577 132,'0'0'176,"0"0"-22,0 0 6,0 0-12,-28-5-5,28 5 5,0 0-18,0 0-9,0 0-9,0 0-7,0 0 5,0 0-8,0 0-16,0 0 0,0 0-9,0 0 11,0 0-27,0 0-7,0 0-3,0 0-3,0 0 2,0 0-14,0 0 0,0 0-6,0 0 11,0 0 1,0 0 9,0 0 3,0 0-3,0 0 3,73-2-7,-46 1-2,-1-3-2,3 1 4,-1 1-9,-5-1 4,16-2-9,-9 2-4,-2 1-14,0-2 6,0 1-1,-1-1 1,2-2-6,-3 5 14,-1-3-15,15-6-2,-19 10 1,-7 0-3,0-3-6,0 0 7,-8 0-5,9 2-1,-5-1 2,-3 1 0,6-1 4,2 1-7,-5-2 1,-3 3 0,0-1-5,0-2 6,-1 0-1,0 3-1,-6 0-1,8-2 13,-8 2-15,10 0 3,-10 0-3,0 0 10,8-2-11,-8 2 2,0 0-1,7-2-9,-7 2 11,0 0-3,0 0-1,9-1-7,-9 1-20,0 0-8,0 0-25,0 0-23,7-4-28,-7 4-34,4-3-45,-4 3-63,7-2-150,-7 2-438,13-6 193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1T10:16:02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5346 3588 158,'0'-8'281,"0"1"-4,-1 1-13,1 1-12,-3-1-19,3 4-15,0-3-21,0 5-14,-3-4-10,3 4-7,-3-6-25,3 6-12,-4-2-20,4 2-4,-7 1-14,7-1-13,-10 4-5,3 0-8,0 5-5,-3-1-3,-2 4-11,-4 8-7,2 1-12,-3 5 13,2 3-6,-9 16-3,-2 1-2,7 5 13,-11 25-13,13-19-2,-3 22-1,8-21 6,-7 22-3,11-29 3,1 10-4,3-6-1,-2 4 2,3-2-12,3-3 10,0 2 8,6-9-4,-5-10-6,5 8-22,-3-12 22,4-5-1,-2 4 5,1-3-11,-2-1 2,5-6 1,-2-7-5,0 3 6,0-4-33,4 0-20,-4-4-27,0-3-24,1-4-40,2 1-25,5-4-27,-3-1-24,2-8-50,5-3-30,-1-5-193,-1-1-509,-1-2 226</inkml:trace>
  <inkml:trace contextRef="#ctx0" brushRef="#br0" timeOffset="894.1438">5638 4012 88,'0'0'202,"0"0"-14,4 1-8,-4-1 0,0 0-8,0 0 0,0 0-3,0 0-10,0 0-17,0 0 0,5-9-9,-3 4-7,0 1-5,-2-4-9,0 1-2,2-2-11,-2-1-1,0-1-8,0-1-10,0 0-3,0-1 5,0-3-8,-2 7-2,2-11 8,-2 8-16,-2-3-5,0 4 13,1 1-16,0-1-12,-2 2 5,0 1-8,-2 1-11,1 3-1,-4 1 0,2 0-8,-3 6-1,-2 1-11,2 7 8,-9 6-3,5 4-3,-1 2 4,2 3 10,-1 3-16,2 0-1,0 5 0,2-5-2,3 2 1,1-4-3,1-2-3,5-6 1,2 0-2,-1-2-8,2 0 10,3-6-1,0 0 14,0-1-14,3-2 4,2-2 0,-1 1-3,5-7-8,1-4 6,5-6 6,1 0-6,-1-3 4,-1-1-6,0-4 3,-2-1 3,-3-2-2,-3-1 0,-4 0 4,4-6-6,-4 3 5,-2-4-7,0 3-7,-2 1 10,0 7 3,-3 2 0,1 2 7,-1 5 8,-1-1 4,1 0 4,0 5 2,-3-2-20,3 7 16,-3-7-7,3 4-14,0 3 12,0 0 2,0 0-3,0 0-4,0 0-6,-5 25-2,0 1-5,1 0 7,1 4 6,-4 5-11,3 12 5,0 2-1,-5 0 9,0 0-6,1-2-12,0-4 22,1-8-12,1 0 20,1-3-9,-1 5 30,3-3-30,-1-4 8,4 0 7,-3-6-1,3 3-8,-1-9 9,5-3-14,-4 0-2,0-6 1,1 2 6,2-4-1,-3 0-6,2-4 20,-2-3 16,-2 6 9,2-6 15,0 0 20,0 0-1,0 0 1,0 0-8,0 0-11,20-26-9,-7-5 7,7-8-23,3-3-4,-7 1-6,6 2-6,-6 12-7,0-3-1,-3 4 0,3 2-3,-3 4-6,-8 7 8,4 1-9,-2 1-3,-2 5-2,-2-1 3,0 2-15,1 3 10,-1-4 0,-2 4 2,2-1-7,-1 1-2,-2 2-12,0 0-17,0 0-17,4-4-25,-4 4-25,1-5-25,-1 5-31,2-2-37,-2 2-31,0 0-28,5-4-31,-5 4-43,0 0-48,0 0-233,0 0-649,0 0 287</inkml:trace>
  <inkml:trace contextRef="#ctx0" brushRef="#br0" timeOffset="1327.2999">6141 4295 39,'-2'-4'286,"4"1"-15,-2 3-27,0 0-26,0 0-22,0 0-18,0 0-21,0 0-19,0 0-13,-9 18-12,2-3-9,-1 6-4,-1 4-3,0-1-10,1 2-4,4-9-10,-2 1-3,4 1-11,2-1 2,0 0-4,0-4 1,2 1-5,6-1 11,-3-2-16,-2-7 10,3 5-6,0-3 9,5 1 2,-4-4-7,1-1 9,-1-6-12,3 3 9,4-3-4,-7-1 7,6-6 0,-6-2 5,2-2-3,2 2 3,-4-5 5,1-1-6,-4-1-17,0-5 5,-2 4 7,-2 1-11,-2 0-10,-2 0 7,2 4-18,-3-2-10,0 5-8,2 0-2,-4 5-34,1 0 0,-1-1-19,0 3-32,-4 1-26,2 4-22,1 1-34,-1 0-43,2 5-43,2-2-47,0 1-234,1 0-564,0 2 249</inkml:trace>
  <inkml:trace contextRef="#ctx0" brushRef="#br0" timeOffset="1573.3597">6649 4081 17,'0'0'369,"0"0"-49,5-2-24,-5 2-37,0 0-29,8 9-26,-8 1-13,3 5-5,-2 4-9,2 7-2,-2 0-1,-2 2-28,4-2-7,-6 0-14,0 2-14,0-2 0,-1 1-21,-1-4-10,-1 4-47,-3 0-70,-2-3-70,0-2-66,1 2-90,-3-5-213,2-4-515,-2 2 228</inkml:trace>
  <inkml:trace contextRef="#ctx0" brushRef="#br0" timeOffset="11317.9374">6888 4017 73,'0'0'192,"0"0"-19,0 0-27,2-1-10,-2 1-22,0 0-5,3 9-16,-2 1 7,1 2-26,-1 4-12,0 2-3,1 0-7,-1 0-1,1-3-4,2 3-8,0-2 2,-1-2-11,0-2 3,1-2 4,0 0 4,-1-4-1,3 2 11,-2-3 8,-1-1 4,1-1 11,0 0 6,0-3 5,3-2-1,-1 1-7,0-6 4,5 1-4,-5-3-10,4-2-3,1-5 2,-4-1-14,3 2-11,2-8-3,1-1-2,0 2-2,-1-4-6,1 6-5,1-5 1,-1 0-4,1 3-3,-3 2-1,5 1 2,-2 0-9,0-1 2,-4 6-7,1 2 7,0-1-5,0 1 4,-1 2-4,-1 4 1,-1 1-2,5-3 0,-5 2-1,2 2-2,0 2 5,0-2-6,-2 3 1,1 0-6,-1 2 4,1 0 2,-2-1 1,1 4 7,1-2-13,-2 1 0,0 2 3,-4-2-3,5 1 2,-5 3 0,1-2 3,0 0-3,-2 2 3,1 1-2,-1-1-2,0 0 2,-1 3-3,1-1 3,-1 1 2,2-1-2,-2-1 1,-1-3-1,0 4 4,0-5-6,2 3 3,-2-3 4,0 1-6,0-5-1,0 9 4,0-8 0,0-1-4,1 3 4,-1-3 8,0 0-4,0 0 1,4 4 3,-4-4 1,0 0-3,0 0-4,0 0 3,-3-14-5,2 7 3,2 3-2,-1-6 2,-1-1-2,0 3-7,1-3 5,-2-4-1,-1 3-5,-1 3 4,3-4 3,-3 4-1,-1 0-5,-2 1-1,3-1 0,-4 0 0,1 1-1,-5-1 3,1 5-3,0-1-3,-2 6 2,-1 2 3,-4 2-1,-2 6-3,0 5 5,-1 1 4,0 3-5,1 4-1,2 0-4,-2 5 7,-3 11 3,8-13 0,1 2-6,0 1 4,4-1-1,5 0 8,2-5-7,1-4 0,2-3 1,0 0 1,3 0 1,1-1 3,1-3-1,3-3 2,-4-4 1,3 2 0,2-2 5,-1-3-3,2 0-1,1-3-3,-1-3 6,7-2 0,-5-2 0,3-3 0,-2-4-7,1-3 14,1-2-12,-2-6 0,1 1 1,-4-1-2,1-1 5,-1 2 2,-4-1 0,2 1 5,-1 7 0,-1 1 8,-2 4 4,-1-3 4,2 5 10,-3 1-6,1 1 16,-1 3-3,0-1 7,-2 0-5,4 1 0,-4 2-6,0 3 2,0-4-6,0 4 5,1-2-5,-1 2-1,0 0-1,0 0 6,2-5-18,-2 5-4,0 0-6,0 0-1,0 0 1,0 0-9,0 0 2,0 0 2,0 0-4,0 0-7,0 0 4,-3 11-8,0 2 1,2-2 1,-2 8 3,0 0 2,0 10-3,-2-2 7,0 4-10,0-6 5,2 3-2,-1-1-1,2-3 5,1-5-6,1 0 8,0-2-7,3-5 0,-2 1 4,2-3-6,0-2-9,4-1 0,1 0-5,-2-3-1,4-1 2,-1-1 1,6-4 1,-1-1 3,-1-3 12,6-6-20,-2-1 5,0-4-14,1 3 9,-1-4 10,-1-1 2,1-5-7,-2 0 13,-1 2-6,1-4-4,3 1-3,-3 3 1,0-2 2,1 2 1,-3 3 1,2 0-3,1-3-2,-6 8 3,1 1 9,-1 1-9,0 0 7,1 0-2,0 4-2,0-1-5,-4 7 8,3-2-6,-1-1 7,-1 2-6,0 3 4,0-3-1,0 6 12,2-3-10,3 6 4,-6 0-4,3-2 0,-1 2-5,3 1 7,-4-2 6,1 2-6,-1 0-1,-1 0-6,0 0 12,-1 3-8,-1-5-5,0 2 8,-3-3-4,1-1 1,0 4 2,1-4 1,-2 2 4,-1 0-3,3 0-3,-2-3 4,-1 2-3,-1-4 1,3 4 3,-3-3-2,0-1 4,3 6 4,-3-6-10,0 0 5,0 0 15,0 0-18,0 0 15,0 0-6,1 2-4,-1-2 12,0 0-17,0 0-1,0-11 4,0 11 0,-1-9 2,1 3-2,-2-2-2,1-2 3,1-1 1,-3 3 6,2-2-17,0 0 6,-1-4 1,-1 5 12,-2-3-15,3 1 0,-1 2-8,-1 0 0,0 1-2,-2 1 2,1-1-9,-1 1 5,0 4-1,-1-1-1,0 1-1,-3 3 3,0 0 2,-2 3-2,-4 4 3,-3 5-2,-1 1 3,-1 4 0,-2 5 2,5-1-1,-3 4 3,1 0-1,2-2 3,2 1 9,1 0-8,1 0 4,-1 0-7,6 0-1,-3-2 7,5 3 1,2-3-5,3-6-4,-3 1 9,5-3-6,0 1 12,0-1-7,3 3-5,-1-4 5,3-1 3,0 1 2,-2-2-7,4-2 6,-1-1-2,0 0 2,0 0 0,3-4 4,-3 0-5,3-1 3,1-3 3,-2 0-1,4-3 3,1-4-15,1 0 12,-2-3 6,1-1-7,3-7-5,0 1 1,-3-5-1,1-2 3,-1-1-5,-2-1 6,-1 2-1,1 1-3,0 0 4,-3-2-6,-3 7 5,0 3 5,-1-2 5,2 3 5,-4 2 12,2 0 4,-2 3 2,-1 2 14,1 1-4,0 1 7,0 1-12,-1-1 4,-1 5 12,2-4-26,-2 0 3,0 4-9,0-5 3,0 5 10,0 0-9,0 0-9,0 0 0,2-2-3,-2 2-4,0 0 1,0 0 0,0 0 0,0 0-3,0 0-3,0 0-10,3-3 0,-3 3 5,0 0-8,0 0-11,0 0 10,0 0 3,-4 13 7,3-4-12,-1 3 15,-3 3-9,0 2-12,-3 8 12,0 0 3,3 0-13,0 1 9,-1-3 17,0 0-20,5-4 3,-3-1 0,4-2 13,0-3-14,1-1-1,2 1-1,0 0-3,1-3-5,3 3 10,0-6 0,1 0-9,2-2 3,3 1 5,1-3-13,0-2-2,2-5 6,5 0 8,1-6-5,-2-2-7,1-5-1,0-1-3,3-5 1,-4-1-7,5-13 9,-2 1 3,-5 6 13,-1-12-17,-3 13 3,6-14-7,-2 0 2,-4 0-8,-2 9 10,-4-1-3,2 3 1,-2-15-4,-1 15 11,-1-3-6,4 3 4,-8-3-2,0 4 7,1-4 2,0 4-2,-3 3-6,0 2 3,0 1 5,-3 4-2,3 4 2,-3 1-4,3 6 1,0 1 8,-2 4 3,2-1-8,-1 3 1,1-1-3,0 4-3,0 0 5,-7 8-3,3 5 1,-2 10 7,-1 3-6,-1 3 5,-5 19-4,6-14 8,-3 15 7,2 4-10,2-5 5,-1-2-2,0-2 2,3-8-12,-2 11 12,1-14 2,2 16-2,-1-13 5,1 9-2,-2-10 0,2 0-7,-3-2 4,2 0 1,1 0 0,0-6 2,-1 0-5,2-2 9,-4-6 1,4-1-6,2-3-2,-3 1 4,0-5 7,2-1-11,-2-2-2,3 0 5,-3-2-2,2 1 8,-1-4-10,2 2 4,0-5 14,0 7 15,0-7 21,0 0 10,1 6 1,-1-6-3,0 0 8,0 0-12,0 0-4,2-17-4,-2 10-1,3-4-11,0 1-4,-2 0 9,2-2-26,1-5 11,-1 3-9,-2 3-2,2-2 1,-1 0-8,0 1 8,1-4-6,-1 4 1,1-1-8,2-1-1,0 3 4,-2-5-6,5-1 1,-3 3 3,2-3-2,0 2-4,2-5 1,3 1-2,0-2 14,1 2-13,-5 5 1,7-4-10,-3 4 11,-1 3-8,0 1 7,2 2-5,-2-1-5,0 0 8,-2 5-3,2-2-1,0 4-1,-1-1-10,-1 3 11,5 0-3,-3 4 3,0 0 6,1 3 7,-4 0-12,2 0-1,-4 1 1,6 4 4,-3 2-13,-1 0 14,-2-1-1,2 1 10,-2 2-7,-2 0 7,1-2-14,-2 2 9,0-4-14,-3 4 10,2 2 4,-2-6-3,0 1-2,-2 5 5,-1-8 4,0 6-2,1-1-1,-4 0-6,2-1 2,-3 2 3,1-8 2,1 4-5,-2 0 5,-2 0-5,1 1 1,-2-4 1,-2 3-8,1-2 11,0 1-15,-2-5 0,-2 2 14,1-2-8,0 0 3,-1-5-1,-1 6-9,0-4 11,-2-2-3,4 0-4,-2-1-2,1-1 1,2 0 4,3-1 2,-4 1-8,4-3 4,3 4 7,0-3-1,0 3-4,2-1 2,5 1-5,-8 0-11,8 0 15,-6-1 0,6 1 0,-7-3-4,7 3 10,0 0-6,0 0 2,0 0-2,-8 0 5,8 0-13,0 0 4,0 0 7,0 0 6,0 0-4,0 0 3,0 0-2,0 0 1,0 0-6,0 0-1,0 0 1,-4-2 8,4 2-1,0 0-8,0 0 4,0 0 6,0 0-11,0 0 4,0 0-4,0 0 2,0 0 2,0 0-1,0 0 4,0 0-7,0 0 7,0 0 3,0 0 3,0 0 8,0 0 5,0 0 3,0 0 9,0 0 6,0 0 1,0 0 1,0 0-8,0 0 2,0 0-4,0 0-3,0 0-1,0 0-5,0 0-3,0 0-1,0 0 0,0 0-5,-11 3 7,11-3-10,0 0 0,0 0-2,0 0-3,0 0-1,0 0-2,0 0-4,0 0 1,0 0 1,0 0-1,0 0 1,0 0 1,0 0-1,0 0-5,0 0 2,0 0-3,0 0 1,0 0 1,0 0-10,0 0 7,0 0-15,0 0-6,0 0 5,0 0-13,0 0 3,0 0-1,0 0 6,0 0-7,0 0 11,0 0-7,28-1 5,-20 1-1,1-2-9,4 0 14,2 2-7,1-4 1,-1-2 6,6-2 5,-2 0-3,2 3-1,-4 0 4,-2-2-8,1-1-4,-2 0-1,-2 4 12,2-3-6,-1 0 0,1-1 8,-4 1-5,3-2 0,-5 1 3,4-1 5,0-4-7,1 1 6,-3-2-1,2 1 2,-1-1-7,5-3 5,1-1 5,-3 0 2,-1-2-1,0-1-6,-2 6 1,3-5 6,0 2-13,-1-2 12,-2 7-7,-1-2 1,4-2 5,-3 6 1,0 0 8,1-3-18,-1 3 13,-1 1-10,2-3 8,1 0 3,-2 6-8,1 0 3,2 0 9,-3 3-15,-1-2 10,0 3-7,4 3 4,-7 0-3,3 0 6,0 0 6,-1 0-26,1 5 16,-3 0 7,4 1-3,-3-2-7,-3 3-4,2 0 7,-1-2 9,-2 3-8,3 0-16,-1 3-4,-2-2 12,2-3 11,-3 2-3,1-1 7,-1 1-5,0 2-9,-3 0 3,4-3 12,-3 0-11,2-1-5,-2-1 2,1-1-2,-2-2-5,0 4 11,0-6-1,1 5 8,-1-4-6,0-1 6,1 4-7,-1-4 12,2 4-12,-2-4 10,0 0 7,0 0-8,0 4 12,0-4-2,0 0-10,0 0-3,0 0 5,0 0-8,-6-13 28,5 6-16,-2-2-9,0 0-7,0 0-1,2 3 6,-3-4-9,1 0 2,-1 0 12,2 3 0,-2-2-7,1-1 2,-1 0 13,1 1-11,-1 5-12,-2-4-2,-1 3 2,3 0 0,-3 1-2,-1-1 2,2 5 0,-4-3 3,0 6-1,-2-1 16,-1 5-21,-1 0 6,-2 3 1,1 4 2,-5 1 3,3 3-6,-1 2 4,1-1-3,0 3-4,2 3 19,0-4-10,3 7 4,1-6-12,1 3 6,3 0-5,2-8 2,3 2 9,2-1-11,1-1 1,0 0 8,4-1-2,-1-6 5,3 4 2,1-2 0,-2-2 6,1-5-5,3 2-12,-2-2 18,2-2 0,0-3 4,1 0 1,1-5-8,2 2 20,-1-4-24,-1-3 0,-1 1-1,2-5 5,-3 1-9,-2-4 5,4-7 8,-1 2-8,2-2 3,-6 1-4,4-1-8,-4 6 9,1-8 5,-2 8-10,1 1-5,-3 0 8,0 4 1,-1 1-1,2 2-6,-3 0 12,1 4-6,0 2 0,-2 0-11,-1-1 3,0 5-6,3-5-3,-3 5 5,0 0-7,-4 17 18,3-3-5,-1 2 0,-2 9 7,1-7-5,0 7 1,2 0-3,-2-5-9,4 1 15,1-5 4,-1 2 5,2-1-14,0 2-3,3-3 4,-1 2-1,0-9 23,3 5-16,-4-3 10,6 2-10,-1-6 2,3-1-5,-2 0 0,5-4 8,2 0-7,-3-5 7,6-1 15,0-4-14,0 1 2,0-9-4,2 0-15,-2-3 12,-1-6 0,8-8-3,-9 4-1,6-11 3,-7 0 6,4-3-8,-8 11 5,3-14 9,0 2-4,-7 9-14,3-9 0,-2 15 2,-3-2 11,-1-3-4,-5 5-11,4-1 8,-4 0 3,0 4-5,1 8 19,-2-2 5,0 6 0,0-3 4,0 6-12,-2 4 11,2-3 3,0 6-9,-1-1-1,2 0 5,-2 1-17,1 4 0,0-4-17,0 4 13,0 0-1,-9 14-7,5 1-1,-1 12 4,-2 0 10,-2 6-9,-2 1-6,4 10 8,-4 6 13,2 0-17,2 0 7,-1 0 1,-2 1-10,6-4 14,-5-3-5,5-8 1,0-1 3,-3-2-3,5-2-9,-2-1 2,1-2 6,0-1 0,1-3-4,-2-4-6,3-6 11,0-2-3,0-3 0,-1 2-9,1-5 8,1 0 3,-2-1-2,2-5-3,-1 6 10,1-6 3,1 7 16,-1-7-11,0 0-2,0 0 7,0 0-5,0 0-6,3-20 1,-1 4-3,0 1 3,4-5 0,-3 2-8,2-7 1,0 7-3,2-1 1,-4-1-2,2 1 7,1-4-4,-3 4 10,2 4-22,0-1 11,0-1 7,4 3-8,-4 0 2,4 1-7,-2 4 4,4-2-4,0 2-1,3 0 2,0 5-12,3 1 7,-1 1 4,5 5 3,-2 5-1,-3-1-2,2 7 1,-1 4 3,-7-4-4,4 4 1,-4 4 0,-3-4 5,0 6-2,-4-5 2,1 1 4,-1-1-3,-3 0-1,-3 4 9,-1-6-10,0-3 0,-3 1-6,-3-3 2,0 0 3,-1-2 8,-4 2-3,-5-1 1,6-4 0,-2-2-8,1 2 4,-1-2-5,2-4 0,-2 1-4,2-2-11,3-2-11,-2 1-15,4-1-2,-1 0-21,-1-3-9,3-2-1,0 2-18,2-4-7,1 1-19,-2 1-11,4 2-13,-1-5-13,2-1-23,2 3-16,2-2-31,2 3-8,3-6-3,3 0-32,1 0-215,-2 1-523,6 3 233</inkml:trace>
  <inkml:trace contextRef="#ctx0" brushRef="#br0" timeOffset="11936.9962">9837 3546 261,'2'-12'290,"4"2"-3,-2 2-19,-2 2-12,-2-1-20,1 3-30,1-1-22,-1 4-6,-1 1-30,0 0-18,0 0-14,-1 13-18,-2-2-3,-3 6-7,0 8-10,2 5-9,-1-1-8,-4 2-2,2 1-4,-1 14-2,3-11 0,-4 12-10,-1-3 9,0 2-6,3 1 6,-2-14 13,-2 13-16,3-14 4,-1-1-3,4 1 8,0-6 2,-2 3-8,2-3-7,0-9-6,1 9 10,1-9-10,-2-3-6,3-3-10,0 2-15,0-4 20,2-1-1,-3-3-5,3 2-3,-2-3-23,2-1 37,0-3-11,-3 7 6,3-7 14,0 4 1,0-4 18,0 0 7,-2 5 1,2-5-5,0 0-3,0 0-2,0 0-24,0 0 7,2-17-6,1 11 1,-1-5-8,0 1-4,1-2-9,1-5 7,2 0-9,-1-1 5,-2 0-4,1-2 7,2 2-5,-1-1-2,0 2 1,0 0 2,-1 3 0,2 3 3,-2 0-6,5-3-2,1 3-3,-2 0 5,2 0-7,3 2 3,1 4-13,1-2 9,-2 5-7,2 2 4,-1 2-4,3 0-4,-4 1 5,0 4-1,1 1-3,-3 4 8,0 1-18,-4 0 18,0 1-5,-2-4 0,0 1 2,-1 4 3,1-4 2,-2 3 1,-3-2-17,-1-2 19,-3 1-5,1 2 6,-1-5-4,-1 3 0,-1-1 6,-4 0 4,-1-1-4,-2-2-8,-7 4 13,6-4-7,-1-1 0,-6 1-7,0-2-8,4-1 4,2 0 0,-1-1-14,2-3-15,-1 2-25,0-2-22,5-2-21,0 2-22,2-4-51,-1-2-37,3 1-72,3 0-76,-2-6-305,3 1-715,4-4 316</inkml:trace>
  <inkml:trace contextRef="#ctx0" brushRef="#br0" timeOffset="12344.9664">10045 3175 16,'0'-7'235,"-2"2"-15,2 1-28,-1 0-9,1 4-24,0-7-18,0 7-19,0 0-1,0 0 2,19 12-2,-7 1-3,7 2-1,2 4-9,1 5-14,9 11 1,0 0-11,0 1 32,2-1-9,-5 3-7,1 4 1,0-1-1,0 3-7,-2-1-9,-3-2-14,1 8 4,-6 2 1,-3-5-6,-2-1 7,-1 2-14,-5 3-11,0-4-4,0-1 7,-8-10 6,-3-2-9,-1 13 7,-2-11-8,-5 11 1,-6-3-9,-1-3 6,0-11-6,-6 6-11,-2 3 6,2-13 1,-5 4-10,-1 0 0,8-4-7,1-4-4,-2-1 6,1-1-6,2-2-3,0 0 5,2 0-35,-1-3-6,5-6-40,-1-1-43,4 0-52,1-1-52,0-5-97,-3 2-249,6-2-601,7-1 267</inkml:trace>
  <inkml:trace contextRef="#ctx0" brushRef="#br0" timeOffset="13123.5008">10971 3618 51,'-2'-21'284,"4"4"-1,-2-1 25,0 6-12,0 0-21,0 3-23,0 0 3,0 3-17,0-1-16,0 2-26,0 1-18,0 4-15,0-5-22,0 5-20,-2-4-28,2 4-11,0 0 10,4 20-8,-1-3-16,-3 6-11,2 5 5,-2 5-2,0 1-6,0 2 1,0 14-21,-2-3 6,-1-11-2,1 11-10,-1-1 7,3 3 1,-2-15-2,-1-1-3,1 2 5,-1-3-30,0 3 19,2-5 4,-4-2-4,3-1-13,-2-3 1,2-2 7,-1-7 7,0 0-9,1-4-2,0 0-8,2-1 24,-3-3-17,2-1 5,1-2-6,-3 1 0,3-5 1,0 6-7,0-6-3,-1 6-27,1-6-33,0 0-49,0 0-50,0 0-52,4-21-43,0 12-50,-1-1-40,1-2-191,0-2-573,3 0 253</inkml:trace>
  <inkml:trace contextRef="#ctx0" brushRef="#br0" timeOffset="13825.415">11034 3934 116,'-3'-3'190,"3"3"-7,0 0-5,0 0-3,0 0-11,-2-3 0,2 3-5,0 0-7,0 0-3,0 0-4,0 0-9,0 0-1,0 0-8,0 0-3,0 0 0,0 0-3,0 0-2,0 0-12,0 0-1,0 0 13,0 0-17,0 0 3,0 0-17,-5 7 14,5-7-4,0 0-7,-3 3-9,3-3-16,0 0 19,0 0-7,0 0-10,0 0-3,0 0-10,0 0-4,0 0-6,0 0 1,0 0-7,0 0 1,0 0-9,0 0-4,0 0-6,0 0-17,0 0 12,0 0 3,0 0-5,0 0 14,0 0-20,0 0 16,0 0-12,0 0 1,0 0-8,0 0 10,0 0 0,0 0-8,0 0 7,0 0 13,0 0-12,0 0-3,0 0-4,0 0 1,0 0-2,0 0 3,-10 0-2,10 0 5,0 0-10,-4 1 9,4-1-12,0 0-1,0 0-1,-3 3 6,3-3-2,0 0-25,0 0 4,0 0 38,0 0-10,0 0-7,0 0-1,0 0 5,0 0-16,19 0 17,-7-1 7,5-1-6,8 2 0,-2-1 2,5-2-5,-1 3 5,3 0-9,-1-1-4,-1-2 6,2 3-3,9-1 5,-10 1-17,-1-3 18,-1 2-2,2 0-5,-3-1 1,0 0 6,-4 2-25,-6-3 21,1 2 6,-3 0-7,-4-1 0,-1 1-1,-1 0-3,-2 1 3,-6 0 7,8-3-6,-4 3 13,1 3 2,-5-3 15,0 0-12,5 0-4,-5 0-1,0 0 3,0 0-17,4-2 10,-4 2 0,0 0 0,0 0 4,0 0-3,0 0-7,0 0-1,0 0 3,0 0-3,0 0-4,0 0-8,0 0-11,0 0-32,0 0-21,0 0-30,0 0-23,0 0-22,0 0-31,0 0-34,0 0-38,0 0-41,0 0-52,0 0-180,-22 0-567,22 0 252</inkml:trace>
  <inkml:trace contextRef="#ctx0" brushRef="#br0" timeOffset="18213.4109">10068 4405 241,'0'0'258,"3"1"-18,-3-1-19,0 0-19,0 0-19,0 0-20,0 0-18,0 0-16,0 6-9,2-1-12,-2 7-8,0-2-3,-1 0-9,-2 4-10,0 3-2,-2-2-6,0 3-7,-3 5-5,-5-1-7,2-1-1,1-7-13,-4 6-28,1-5-34,1-5-40,-2 2-36,1-3-37,2 3-58,-4-3-181,7-8-409,-2-1 180</inkml:trace>
  <inkml:trace contextRef="#ctx0" brushRef="#br0" timeOffset="18838.1521">10163 3878 42,'0'0'233,"-7"2"-13,7-2-16,-2-2-17,2 2-10,0 0-10,0 0-12,0 0-6,0 0-9,0 0-10,0 0-16,0 0-2,0 0-10,8-3 0,-1 3-4,6 0-8,-3 0-4,5 0-8,2-4-9,3 6 0,1-4-8,-4 4-4,1-2-7,-5 2-4,2-2-5,-1 0-2,-1 3-6,-2-3-5,-1 2 6,-3-2-10,-2 0 1,0 2 0,0-1-5,-3 0 2,-2-1-9,7 1-6,-5 2 4,-2-3-4,0 0-2,4 1-1,-4-1 0,0 0-1,0 0-2,3 3 0,-3 0 2,0-3 0,-3 11 5,-3-4-7,2 6 1,-5-1 3,-2 9 0,4-6-2,-7 7 2,0 3-2,-2 0-6,0 2 8,1-4 0,-1-1-2,0 2 2,2-3 1,-3-2-2,4-6-2,2 1 9,4-2-10,-1-3 3,-1-1 2,2-3-3,4 2-3,-1-7 3,1 7-2,-1-4 12,3 0 3,-4 0 14,5-3-10,-4 4 4,4-4 4,0 0-6,-3 4-1,3-4 0,-2 1-1,2-1-2,0 0-1,0 0-3,0 0 4,8 3 0,-8-3-6,8 1-6,-2-1 11,0 0-7,2 0-8,1 1 13,1-1-10,3 0 10,0 2-6,3-4-10,-6 4-15,-1-4-24,6 0-22,-7 1-42,0-1-42,0 1-56,1-1-63,-4 1-224,0 0-530,2-1 234</inkml:trace>
  <inkml:trace contextRef="#ctx0" brushRef="#br0" timeOffset="19210.1028">10459 4180 225,'0'-5'285,"0"5"-18,0 0-20,-1-3-28,1 3-24,0 0-19,0 0-18,-6 8-16,2 1-8,-3 6-20,0-1-13,-4 11-7,-1-2-10,1 2-10,-1-3-5,7-5-6,0 2-9,-1 3-4,2-2 0,2-4-4,5 0 2,-3-3 3,4-3 4,-1 7 3,4-5 7,-2-4 4,4 0 4,0-4 0,4 5 0,-4-8 6,3-1 6,0-1 5,-2-2-2,3-2 8,-3 1 7,2-6 0,-2 3 4,1-2 1,-2-3 5,-1 0-2,-1-1 0,0 1-3,-1-5-2,-5 0-2,1 2-8,-1-1-3,-2-2-8,-2 1-10,0 1-14,-1 3-11,-2-2-1,1 4-9,-2 2-8,1-1-5,0 2-6,-1 1-33,3 5-30,-3-1-45,-1 1-40,1 6-38,-3 1-49,3 3-43,-3 2-50,4 3-48,-2 3-310,2-5-720,2 4 319</inkml:trace>
  <inkml:trace contextRef="#ctx0" brushRef="#br0" timeOffset="22650.9928">12408 3305 28,'2'-7'168,"1"3"-6,1-1 0,-1 1 10,0-4-5,0 6 0,-1-1 4,-2-1 0,3-1-6,-3 5 2,2-3-16,-2 3 7,0 0-15,0 0-11,1-2 0,-1 2-17,0 0-11,0 0-5,0 0-15,0 0-11,0 0-5,0 0-10,0 0-11,0 0 0,0 0-8,0 0-3,-10 8-4,6-2-4,-5 7-8,0 0 1,-5 12 3,-3 0-8,-6 14 2,3-1 7,-3 8-13,1-4-2,1 8 15,1 3-13,-6 24 2,7-21-3,0 24 1,-4-3-3,13-21 1,-7 24 1,10-24 0,0-4-2,2 0 0,0-1 1,3-15-2,2 9 5,0-11-2,2 0-3,-2-1 7,5 0-3,0-5 4,-1-1-7,6-2 1,-4-6 4,1-2-5,0-2-4,1-3-18,2 1-30,0-3-20,1-2-30,2-4-27,3-1-60,6-6-52,-1-5-256,3-2-526,-2-5 232</inkml:trace>
  <inkml:trace contextRef="#ctx0" brushRef="#br0" timeOffset="23447.2836">12800 3904 45,'0'0'167,"0"0"-9,0 0-10,0 0-8,0 0-4,0 0 2,0 0-1,0 0-7,0 0-12,0 0-14,0-15-13,2 8-8,-1 0 0,-1-2-9,0-1-2,0-1-1,0-2-2,-1 1-9,1-3 11,-3 3-5,1-6 0,-2 3 1,0-2-8,1 7 5,0-6-6,-4 7-13,2 0-4,-2 2 0,-5-1-9,2 3-4,1 3-1,-5 3-5,-2 5-6,-4 5 2,3 3-5,1 4 3,-1 6-3,0-2-4,0 3-2,3 4 0,1-5 6,6 5-7,-6-3-7,6-1 5,2-7-6,0-1-1,5-2 5,0-3-7,0 0 2,2-1 0,2 1 9,2-6-6,-1 2 2,4-5-1,2-1 3,5-3 7,-2 0-9,1-5 0,-4-1 1,11-5 0,-4 1-1,0-6 1,-7 6 2,1-3-13,0-4 14,2 0-6,-1-7 3,-2 2 0,1-4-4,-3 1 3,1 1 11,0 0-7,-3 7 6,0 2 8,-2 7-2,-1-3 10,-1 4 3,-1 3 2,0 1-3,-1-1 5,-1 1-12,1 0-8,-1 4-7,0 0 2,0 0-6,5 9 8,-4 9-6,-1 2 3,0 9 0,-1 5 4,-4-2-7,4 15 7,-1 0-4,-1-14 4,-2 12-1,3-12 2,-1 3 0,0-3-1,1-1 4,0-3 1,0-1 0,2-7-1,0 3-3,-4-6-2,4-3 6,0-3-4,0-3 2,-1-1-8,1 1 1,0-4 6,-2 2 13,4-5 3,-2-2 25,0 7 24,0-7 7,0 0 20,0 0-10,0 0-17,12-13 2,-2-3-12,7-10-2,7-11-4,0 1-2,4-3-4,-3-3-16,2 3-15,-7 12 3,-3 0-9,1 2 4,-2 5 3,-4 3-10,0 4 1,-7 6-5,-1-2-9,1 4-19,-2 1-23,0 0-24,2 1-26,-4 0-38,-1 3-37,3-2-46,-3 2-45,0 0-33,3-2-29,-3 2-206,0 0-564,0 0 250</inkml:trace>
  <inkml:trace contextRef="#ctx0" brushRef="#br0" timeOffset="23813.8848">13385 4056 121,'0'0'253,"-12"-4"-19,12 4-20,-7 5-21,5 0-19,-6 6-17,3 1-14,-4 5-13,4-2-15,-1 2-8,-1 2-10,2 6-11,0-8-7,2 0-3,2-1-11,1 0-6,1-4-4,2 2-4,-1-4 1,3 0-5,-2-1 4,0-4 0,3 2 17,-2-2-7,4-3 5,-1 0 5,0-2 12,3-2 1,0 0 11,-2-1 2,7-4 0,-3-4-3,-5 2-1,4-4 3,-1-2-7,3-5-15,-3-5 14,-4 7-26,-2 1 4,0-2-8,-2 2-4,-2 0-10,2 1-18,-6 0-1,1 4 2,-4-3-22,0 6-19,2 2-23,-4 2-32,-4-2-30,2 3-35,-1 3-27,-1 1-33,4 2-52,3 1-48,-2 4-204,4-2-539,3 2 239</inkml:trace>
  <inkml:trace contextRef="#ctx0" brushRef="#br0" timeOffset="24034.3674">13826 3946 182,'5'-1'341,"-2"-1"-33,1 1-27,-1-2-33,-3 3-28,0 0-21,6 4-28,-3 2-11,-1 4-11,3 4-3,-4 3-21,0 1-12,-2 6-8,0 3-7,-3-1-8,1 2-13,-4 1-23,-2-4-30,1 3-42,-5-5-43,2 2-43,-2-1-37,3-7-44,-1-2-52,-5 2-155,6-5-422,-2 2 186</inkml:trace>
  <inkml:trace contextRef="#ctx0" brushRef="#br0" timeOffset="25062.1321">7080 4585 6,'-1'-5'263,"2"2"-14,-2-1-25,-1-1-20,2 5-31,0 0-20,0 0-13,2 18-15,-4-2-9,2 10-27,-2 5-11,0 6-4,-1 13-9,2 0-4,-6 0-9,2-15-3,0 0 2,4-1-10,-5-4-1,2 3 1,0-7-3,-1 1 1,2-2-9,-1-7 0,0 2-3,0-3 1,4-1 0,-3-1-3,1-6-8,0 3-2,-1-6 2,2 1-15,-2 0-17,1-2-12,0-3-15,0 1-47,2-3-28,0 0-18,0 0-25,0-12-21,0 2-123,0 0-330,2-10 146</inkml:trace>
  <inkml:trace contextRef="#ctx0" brushRef="#br0" timeOffset="25570.8631">7027 4734 103,'1'-13'135,"0"2"13,2 1 0,-3 5-8,0-2-6,0 2-1,0 1-17,0-1-22,0 5-9,0 0-13,0 0 4,0 0 2,-15 14-6,10-4-4,-4 6 3,-1 5 4,-3 1 0,-1-4-2,0 6-4,1-5 7,2 1-12,1-5-1,-4 5-10,4-6 3,2 2-5,-1-1 2,4-5-6,-1-1-4,2-1-2,-2 0-3,5-2-1,-1-3 3,-2 1 3,3-1 12,1 2 12,0-5 10,-3 2 4,3-2 4,0 0 9,0 0 2,0 0-5,0 0 0,10-14 3,-5 5-4,1-4-2,3-3 3,0-2-1,-2-4 2,5-5 1,0 8-5,0-3-39,-1 1 25,-3 6-5,2 1-17,-2-1 4,-2 0-13,1 7 6,-1 0-5,0 1-5,-1-3-4,0 4 6,2-3-12,-3 5-6,0 0 0,-1 2-3,0-3-6,-2 3 10,3-1-12,-4 3 3,9-1-15,-5 2 12,3 4 4,3 1-3,2 3-23,1 1 11,1 0-3,4 5 0,-2 1 5,2-1-11,2 1 17,-4 0-7,-2-5 4,-2 1 3,2-2-2,-1 0 3,-2-1-7,-1-2-2,-1-2 4,-2 2-2,1-1 1,-1-2-3,-4-4 7,1 3-6,1 0 0,-3-1 16,1 0-14,-3-2 3,3 3-3,-3-3 2,3 2-15,-3-2-16,4 2-22,-4-2-23,0 0-37,0 0-31,0 0-31,0 0-37,0 0-40,8-3-55,-8 3-64,2-3-185,-2 3-594,0-7 263</inkml:trace>
  <inkml:trace contextRef="#ctx0" brushRef="#br0" timeOffset="28050.8781">14076 3943 137,'0'0'180,"0"-5"-12,0 5-4,0-3-10,0 3-2,0 0-12,0 0-8,0 0-6,0 0-3,0 0-11,0 0-11,0-4-12,0 4-10,0 0-11,0 0-5,0 0-5,0 0-10,-2 12-4,4-6 0,-2 2-5,0 2-2,0 3-3,0 3-2,3 1-4,-3 0-4,2-2-1,0 2-1,1-4-7,-1 0 3,0-3 2,4 4 11,-2-4-11,-1 0 6,1-5 5,-3 0 3,7 2 6,-5-3 17,2 1-6,-1-1 9,2-4 7,4 1 4,-2-4-3,1 0 10,-1-1-3,2-3 2,-1 3-12,3-6 5,2-1-9,-4-5-1,2 2-3,0-6 2,2-2-3,-1 1-11,-3 3 3,1-2-16,-4 3 6,3-6 2,-3 8-4,0 1 2,0-1-7,0-2-1,-1 3 5,-1-2-7,3 2 4,-2-2-11,0 0 19,1 1-12,0-1-1,0 1-5,0-3 4,3 3-13,0-2 5,-2 0-4,5-2-4,-4 5-1,2-1-3,-1 1 0,0 2-5,2 1 7,-2 0-8,-2 3 11,0 4-12,0-1-7,-1 0 6,1-2-1,-2 7 0,1 0 10,3 0 0,-6 0-9,2 0-4,-2 2 0,3 5-1,0 1 2,3-3-5,-3 3 1,-1 1 6,-2 1-5,3-1 7,0 3-6,1 4 1,-5-6 8,0 0-17,0 0 10,0 0 3,0 2-7,0-2 15,-1 0-14,-2-4-9,1 0 11,-1 1-6,2 0 7,-2-4 8,0 3-7,0-6-2,-2 6 0,2-6 1,0 0 3,0 6-7,0-6-2,0 0 12,4 3-1,-4-3 2,0 0 1,0 0 14,0 0-13,0 0 1,0 0-6,0 0 7,-4-16-8,3 9 4,-1-2-3,-3 0 8,1-3-13,3 4 9,-2-2 0,-1-2-4,1 3 16,1-2-19,-2 2-2,0 1-4,0 2 8,2-1-3,-1 2 1,-1-2-6,1 1 2,-1 2 4,-1 1 12,0-1-18,4 1-2,-5 0 0,2 0-5,-4 1 0,-1 1-9,2 2 1,-3 3-2,0 0 1,1 1 1,-6 2 3,1 2-1,-4 5-4,0 3 3,1 1 8,0 4 2,0 0 5,2 5-1,0-3-3,1 5 3,0-1 1,2 0 5,3 3-6,-1-5 4,3 4-2,3-7 2,4-2 3,-4-4-6,3 1 7,2 0-1,3-2 8,-4 0-5,4-4 9,-1-2-9,6 0 6,-4-2 5,1-2 0,-1 1 11,4-5-11,-1-1-2,2-3-1,0-2 5,1-3 5,2-3-2,0-2 0,4-5-8,-2-3 4,-2-1 1,2-1-8,-1 2 5,0-3-5,-5 5 6,-1 2-13,2-1 7,-1 2 9,-1-2-4,1 0 15,-1 1-6,-4 4 2,0 3 6,-1-6 4,1 5-6,-1 4 9,0-3 1,1-1 0,-2 0 3,-1 5-1,1-1-2,0-1-7,-2-1 13,2 3-1,-1-3-5,1 4 7,0-4-2,-1 1 6,1 5 3,-2-5-4,0 7 2,0-8-6,3 4 0,-3 4 0,0 0-12,-3-7 0,3 7 0,0 0-4,0 0 3,0 0-10,3-4-14,-3 4 8,0 0-1,0 0-5,0 0-4,0 0 7,0 0-4,0 0-1,0 0 5,0 0-4,0 0-6,0 0 7,0 0-9,0 0 8,0 0-1,0 0 1,0 0-3,0 0-5,0 0-2,-5-4 10,5 4-3,0 0-8,0 0 5,0 0-1,0 0-2,0 0 8,0 0-5,0 0 8,0 0-10,0 0-6,0 0 1,0 0 4,0 0 2,0 0-1,0 0-5,0 0-5,0 0 8,0 0-7,0 0-6,0 0-5,0 0 2,0 0 7,0 0-4,0 0-9,0 0 12,0 0-8,0 0 9,0 0-2,2 15 7,-2-15-3,0 11 3,0-5 2,0 1-2,0-3-2,-1 4 11,1-8-6,-2 9 0,2-4 2,0 1 7,0-6-2,0 6-9,0-6 9,2 8-8,-2-4 11,0-4-8,0 0 6,-1 8-11,1-8 4,0 0 7,-1 4-2,1-4 2,0 0-12,0 0 23,0 0-5,0 0 4,0 0 1,0 0 3,0 0-8,0 0 4,0 0-6,6-19-1,-6 14 2,0 0 7,0 5-7,0-8 7,0 2-12,0 6 5,0-7-4,0 7 3,0-4 0,0 4-3,3-6 6,-3 6-12,0 0-3,0 0 17,0 0-10,0 0-13,0 0-7,0-5 7,0 5-2,0 0-6,0 0 6,0 0 0,0 0 1,-6 20 3,3-8 4,1 5-4,-3 0-2,1 6 7,0 2 6,1 0-5,-3-8 8,2 9-14,-3 0-1,4-2 6,-1-5 0,1-1 5,-1 2-14,4-2 13,-3-1-1,3-1 4,0-4-14,-3 1 13,6 0-2,-3-5 0,0 4 16,7-3-17,-7 2 7,3-6-5,0 1 3,1 0-8,0-2 7,-1 0 7,4 1 10,3-2-10,3-1-11,-3 0 9,2-2 3,1-2 9,1 2-14,0-2 0,0-1 1,3-1 4,-3-1-12,3 1 3,-3-2 8,0-1-9,0 0 3,-1 2 5,0-3-4,-3 3-2,-2 1 5,-2-3-4,2 1 0,-2 1 1,-2-1 2,0 2-1,-1 1-8,-2-1 0,2 0-2,0 4-7,-1-5-30,-2 2-20,2 1-34,-2-3-28,0 5-25,0-7-37,0 2-48,0 5-45,2-9-41,-1 6-250,2-2-617,-2-2 273</inkml:trace>
  <inkml:trace contextRef="#ctx0" brushRef="#br0" timeOffset="28921.2292">15100 3423 140,'0'-10'317,"0"3"-11,0 1-15,0 2-25,-1-1-34,1 2-19,-3-1-25,3 4-24,0 0-19,0 0-14,0 0-16,0 0-7,0 21-19,-1-3 0,0 7-7,-3 2-12,0 3-4,-3 2-3,4 13-11,-4-9-6,3-4-1,-6 5-3,3-6 0,3 6-8,-2-4 5,-1-4-1,3 7 8,-2-6-3,3 0 0,-1-2-4,0-2 5,0-1-11,3-9 4,-2 1-18,0-3 14,2-1-1,-1-3-5,2 2-4,-3-7 1,6 5-5,-6-6 0,3-1 9,0 1 9,0 1 2,0-1 9,0-4 7,-1 4 16,-1-1 7,2-3 6,0 0 10,0 0 19,0 0-9,0 0-13,0 0-8,3-11-2,0 4-10,-1-3-6,2-1-2,-1-4-13,0 2-4,2-6-7,0 5 0,-2-3-6,2 2 2,-1 3-8,2-3-5,-4 4 1,1 3-3,4-5-4,-3 0-2,-1 1-1,4 1-5,0-3-2,-4 5-1,4-2 1,0-1 3,3 0-3,-4 4-6,2-1-6,3 0 9,-1 3 1,0-4 1,3 6-4,1 1-3,-3-3-1,0 4 2,-1 1 11,0 2-15,3 2-1,-2 1 0,2 0 4,-2 3 1,2-1 0,-2 3-1,-2-3-5,0 5 6,-1-3-3,0 1 3,-3-1 8,3 1 3,-3-1-5,-1 4-11,3-1 5,-1-1 4,-2 0-3,1-1-2,-1 1 4,-2 0-6,1 1 3,0-3 1,-3 2-4,4 1 0,-4-5 2,3 1 2,-3 1 7,0-2-7,0 1-3,0-2-2,0 3 6,0-3 2,-3 2-2,3-2 0,0 3 0,-4 1 1,4-5 0,-3 4 2,0-1 0,1 0 0,-2 1-7,-1-2-2,2 0 11,1-1-6,-3 1-10,1-2 14,-1 0-4,0 0 5,0 0-5,2 1-2,-3-1 2,1 0 4,-2-3-5,-2 4 5,4 0-3,-3-2 1,1-2 2,2 2 2,-3 0-5,0-2-4,1 2 1,-3-2-7,3 2-2,-1-2 10,2-2-8,-4 1 3,3 1-1,0-1-1,-4 0 2,5 0 6,-1 0-5,-2 0 2,3-1 3,-1 1-4,2-2-1,-1 1 6,-1 1-10,2-1 6,0 1-1,-1-3 3,0 2-2,1 1-4,-1-4 5,-1 1-1,4 2 0,-4 1-2,4-1 2,3 1-2,-7-3-12,3 2-6,4 1-24,-6-2-5,6 2-27,-7-2-30,6-1-43,1 3-38,-7-1-45,7 1-71,-6-4-72,6 1-259,-5-1-689,1-2 305</inkml:trace>
  <inkml:trace contextRef="#ctx0" brushRef="#br0" timeOffset="34359.1752">15824 3948 50,'0'-9'172,"2"-3"-5,-2 1-5,2 1-18,1-7 4,-3 3-11,2 5-4,1-8-2,-3 2 0,0-2-9,2 5-6,-2 1 0,0 2-1,0 0-3,0 0-9,0 1-3,0 1-11,-2-2-14,2 5 0,-2-1-13,1 1-6,-1-1-5,-1 2-12,-1-1-3,0 3-1,4 1-2,-13 4-10,6 0-6,-6 5 1,-2 9-2,0 1 1,-2 5-3,-2 1 2,4 1-4,0 3 0,0 1-5,1-4 4,4 2-1,2-3-4,1 4 9,-1-4-8,5 0 3,1-9-5,2 3 0,0-6 3,0 3-3,2-5 5,1-3-1,-1 2-2,4-3 10,-2-2-3,0-1 9,3-1-1,1-3 9,-2 0 0,4-3-4,-3-3 2,3-1-5,0-3 8,1-5-12,-1 2-1,6-5-6,-4-6 4,-2 1-8,3-3 8,-3 4-1,-2-5-7,2 2 5,-6 0 2,6 3-5,-5 2 6,-1 2-3,1 6 8,-2 3 4,1 1-7,-4 3-3,2-1-12,-1 3 5,-1 3-7,0 0 1,0 0 1,0 0-10,0 22 8,-1-5 0,-1 4 3,2 5-3,0 2 1,-4-4-3,6-6 2,-2 2-2,2-3 2,-2 1-3,3-1 3,1-2 1,3 2 3,3-7 1,-3-1 0,-1 0 6,2-3-5,2-3 5,0 0-6,3-1 3,-3-2-3,3-2-3,3-3 7,-2-1-3,0-2-1,6-6-6,-6-2 6,3-1 10,-3-3-3,0-2-14,-1-3-4,1-3 8,-3-1-5,-1-4 12,4-16-15,-4 18-1,-1-2 4,1 0 0,-1-13-2,-2 15 4,-1-1-10,-2 5 23,0-3-14,2 8 6,-6 5 8,0 4 9,2 2 2,0 2 1,-2 2 8,0 2-18,0-1-3,0 3-8,0 3 0,0 0 2,0 0-2,-2 20 1,-3-3 2,0 8-10,-1 5 5,-1 3-2,-1 12 4,1-11-1,-1 1 6,-1 8-13,4-9 9,-2-5-3,3 1 0,-1 4 1,2-8 9,-2 1-8,3-8-2,-1 1 0,-1-3 3,1-1 2,1-4-9,0-2 8,0-2-3,2-1 1,0-1-6,-1-2 4,1 0-1,-2 2 24,2-6 7,0 4 18,2 0 23,-2-4 16,0 0 2,0 0 5,0 0-10,0 0-5,7-18-9,0 4-9,0-2-11,2-5-1,0 4 4,7-1-18,-1-3-7,-2 2 0,2 2 3,-5 3-16,4 2-1,6 1 1,-7 3-6,1 3-3,-3-3 5,3 3 3,0 5-11,-4 3 4,-1-1-2,0 6 2,1-3-3,0 8 3,-1-2-1,-2 3-4,-2 0-4,0-3 8,-3 3 1,-2-3-5,0 7 4,0 0-3,-4-3-3,-2 0 0,-1 0-4,-3-1 2,1-2-4,-4 0 1,0 0-9,-8-1-8,8-5-3,-1-1-1,1 2-38,-2-5 10,-2 1 3,3-3-25,0 0-20,-1-1-7,4-1-20,1 0-9,2 0-21,1-3-21,0 0-28,0 0-29,3-3-30,2 1-33,2-3-242,2 0-576,1-1 255</inkml:trace>
  <inkml:trace contextRef="#ctx0" brushRef="#br0" timeOffset="34883.8635">16637 3454 198,'3'-11'322,"-1"6"-8,1-3-21,0 3-28,-1 3-32,0-1-28,-2 3-24,0 0-22,0 0-15,0 0-11,0 23-14,-7 5-12,3 0-7,-1 3-14,-4 14-9,4-10 2,-7 11-14,5-13 0,-1 17-10,2-15 2,-7 8-7,5-10-7,-2-3 1,3-1 0,-3-4-3,7 0-3,-4-9 7,0 2-11,3-3-7,1-3 4,-1-2-3,1-2-5,3-1 2,-3-3 4,2-1 2,-2 4 20,3-7 13,-1 4 41,1-4 24,0 3 2,0-3-11,0 0-11,0 0-10,1-19-17,2 10-4,1-1-2,-1-8-14,4 3-5,0-3-10,0 0-2,3-3-3,-3 1-20,0 3 13,3 0-6,-3 4-7,4-8 1,-1 8-4,1 3-3,1-5 2,0 8-5,1-2-3,0 4-2,2 2 1,-1-2-4,3 4-5,-3 4 5,0 1 4,1 2-6,-4 1-8,0 3 9,-1 1-15,-2 3-1,-5-5 2,2 7 3,-3 0 2,-2-1-6,0 4 5,-2-4 7,-1 2-7,-4-1-2,-2-2 5,-1-1 0,2 1 1,-5 1-9,0-3 1,-1-3 4,0-1-11,4-1-16,-4 0 10,5-3-5,-6-1-13,5-2-11,1-1-21,0-1-15,-1-2-24,3-1-17,-4-6-29,5 3-31,-1 0-38,3-3-28,1-2-39,0 0-31,2 1-205,1-1-574,1 1 254</inkml:trace>
  <inkml:trace contextRef="#ctx0" brushRef="#br0" timeOffset="35136.0006">17112 3913 165,'7'3'229,"-6"-1"-19,2 3-15,1 0-8,-4 6-11,2 5-1,-4 0-4,2 3-9,-3 7-6,-1-3-17,-3 1-6,4 1-10,-3-2-13,-2 0-7,-2 1-9,3-7-8,0 0-11,0 2-10,-1-4-4,-1 0-17,2-1-23,-3-1-35,3-3-34,3 1-45,-1-4-50,3 4-44,-1-5-32,0-1-144,6 2-393,-3-2 174</inkml:trace>
  <inkml:trace contextRef="#ctx0" brushRef="#br0" timeOffset="35992.2648">17578 3853 56,'0'0'209,"0"0"-8,0 0-14,0 0-17,0 0-3,0 0-21,10-10-2,-7 7-11,1-3-3,0 2-5,3-4-3,-1 0-1,-1 1-6,2-4-8,-1 3-10,-2-3 2,3 2-5,-4-3-11,1 1 3,-1 5-4,-1-6-5,0 3 4,1 0-13,-3 1-11,0 3-2,-3-7-9,2 6-3,-2-1-10,0 2-3,-4-2-1,0 4-7,1 0 0,-5 3-6,2 0-1,-7 3-2,-3 7-3,0 4-2,-2 1 4,1 6 5,-2 5-6,3-4-14,-7 14 13,7-9-4,2 0 1,1-1-4,3 0 6,3-2-6,0 1 4,4-2 7,2 0-10,1-3 4,-1-3-2,8 1 1,-4-3 0,6 2 1,-2-6 7,2 0-4,1-1-1,0-3 0,1 0 1,5-1 1,0-3 1,-1-1-2,0-4 0,1 0-1,-4-1-1,5-3-2,0-6 1,-1-1-1,5-6-6,-5-7 8,3 1-2,-4-4-4,1 0-3,-1-1 2,0-1 0,-1 2 1,-4 0-2,0 1-3,2 5 5,-4 5-2,-2 1-1,1 2 2,1 5 9,-3 0 5,1 3-4,-3 0 2,3 3-4,-2-1-10,-1 2 3,0 3-5,0 0 14,-2 14 2,-3 2-10,5 3-8,-7 7 6,2-3 7,-1 3-4,5 0-1,0 0-5,-1-2 3,0 2-3,2-1 4,0 1-2,2-7 6,0 0-5,-2-2-1,2 0 2,2-2-1,-1-3-9,1-2 10,-1 1-1,1-3 0,2 2 2,-2-4 3,3 0-2,0-1-9,0-1-10,3-4-23,0 1-26,4-2-18,-4-2-18,13-5-25,-11-1-18,8-3-35,-3-3-18,1-4-17,-1 2-23,1 1-161,-5-4-429,-2 6 190</inkml:trace>
  <inkml:trace contextRef="#ctx0" brushRef="#br0" timeOffset="36553.7769">17958 3717 228,'0'-1'295,"0"1"-7,0 0-18,0 0-19,-1-4-21,1 4-21,0 0-22,0 0-11,0 0-24,5-6-13,1 6-13,2-3-16,8 1-10,-2 0-10,3-1-7,7 3-10,-1-1-3,-1-1-6,-2 2-5,1-2-8,0-2 1,-7 1 2,3 3-7,-3-4-3,0 2 2,-4 1-1,-2 0 0,1-1 4,-5 1-7,1-1-1,0 1-14,-5 1 4,7 0 0,-7 0-1,4 0-2,-4 0-3,0 0-2,0 0-4,6-3 1,-6 3-9,0 0 1,0 0-4,0 0 0,0 0-8,0 0 1,0 0 0,0 0-2,3 4-1,-3-4-11,-6 11 11,2 6 10,-6-3-6,-3 6-2,-5 6 1,-2 0 2,-5 11 1,-2-4 14,1 1-18,4-7 6,1-1 0,3-2-4,-2 0 3,5-2-4,-2-2 2,4-2-1,3-5 1,0 2-3,3-5 3,-1-3-4,2 1 8,1-1-9,3-1 0,-1-2 1,-1-1 2,1-1-6,3 2 10,-5-1-12,3-1 12,2-2 4,0 0-6,0 5 5,0-5 5,2 4 4,-2-4 2,10 3-4,-2-3 5,0 3 3,4-1-3,0-2-1,6 0 5,-2 2-5,5-2-1,0 0-5,-1 1 0,-3 1 8,-1-2-10,-1 0 1,-1 0-4,-4 1-9,-3-1-24,4 2-18,-5-4-33,1 3-22,-1-2-42,1-2-34,-7 3-45,12-3-36,-2 1-31,-1-1-219,-2-2-547,3 1 242</inkml:trace>
  <inkml:trace contextRef="#ctx0" brushRef="#br0" timeOffset="36870.2048">18427 3984 46,'7'-6'245,"-5"-1"-2,2-1-9,-3 5-23,1 0-21,1 1-25,-3 2-16,0 0-14,0 0-14,-6 16-8,-1-7-4,-3 7-2,-1 4-2,-4 6-16,3-5-6,1 1-5,-1 0-5,4-6-11,2 1 5,2-1-8,1-5-3,-1 2-1,4-1-1,-3-3 9,6 2-10,0 0-2,0-3 14,2 0-10,-1 3 4,5-6-2,-2-2 7,3 0-1,-2-2 10,5-1 4,-3-1 13,4-4 2,-1-1 2,-2 0-1,3-3 1,-3 0 5,-4-1-5,3 1-6,-3-9-8,0 7-8,-1-5-25,-2 3 10,-4-2-5,0 3-17,0 0-21,-4 0-18,1 2-10,-4-4-21,-3 6-17,4 2-22,-9-2-26,1 6-23,1 1-29,-1 1-27,0 2-29,4-1-37,2 1-26,1 3-36,-1-2-171,3-1-517,4 2 228</inkml:trace>
  <inkml:trace contextRef="#ctx0" brushRef="#br0" timeOffset="37365.3403">18681 3393 19,'-3'-4'316,"3"-1"-16,0 2-9,0 3-15,-3-3-11,3 3-25,0-6-20,0 6-24,0 0-4,0-5-30,0 5-15,0 0-15,0 0-19,0 0-5,0-3-13,0 3-17,0 0-4,0 0-6,0 0-4,0 0-9,7 8 4,0 1-13,5 5 3,0-1-9,5 6 23,1 3-3,2 0-7,-2 2 0,5-2-13,-5 4 8,2-3 1,-2 0-8,1 4-5,-4-2 5,-1 1-8,-4 8-2,1-1 4,-2-3 0,-1 5-15,-4-3 6,-1 15 4,2-13 0,-3 2 2,-2-2 16,-3 14-22,2-14 13,-2 1-14,-1-2 10,1 1 6,-7-1-3,3-2-1,-3 0 6,1-1-12,-3-4-1,0 2 3,-4 1 8,5-3-12,-4-4 8,3-1-3,-5 3 2,6-2-4,-2-2 0,2-3-3,1-7-7,0 4-5,3-6 1,-1 1 22,2-1-20,-1-3-10,3 2-3,-1-1 11,0-3-7,5-3 7,-6 5-5,4-2-17,2-3-51,-6 5-63,3-3-77,3-2-84,0 0-94,-17-5-332,17 5-763,-8-7 337</inkml:trace>
  <inkml:trace contextRef="#ctx0" brushRef="#br0" timeOffset="88017.2537">19491 3670 61,'0'-10'169,"0"-2"-14,1-1 0,2 3-17,-2-2-5,2 0 4,1 0-7,-1 0 6,0 1 2,-2 3 7,1-2-8,2 4 0,-4 1 3,3-1 3,-2 2-6,-1-2 9,0 2-14,0 4-13,3-4-1,-3 4-10,2-3-5,-2 3-5,0 0-15,0 0-5,0 0-4,0 0-8,0 0-15,0 0-3,2 10-6,-4 1-5,2 7 3,0 8-10,0 4-6,-2 4 3,-1 15-1,-1 1-3,-2 1 4,1-3-5,-1 0-2,-4 2-2,6-14-2,-3-3 2,0-2-4,1 5 5,2-7-6,-3 1 9,0-3-18,4-2 1,-4-7 4,4 0 3,-4-1-1,3 1-3,0-7-4,-1 0 4,0 0-3,2-2-14,0-1 4,-1-2-15,1-2-30,2 0-13,-3 2-27,4-6-36,-2 2-52,2-2-46,0 0-27,-3-9-28,3-1-159,3-1-474,2-4 210</inkml:trace>
  <inkml:trace contextRef="#ctx0" brushRef="#br0" timeOffset="88498.9264">19485 3931 157,'0'0'211,"0"-3"-5,0 3-14,0 0-2,0 0-9,0 0-10,0 0 0,0-4-14,0 4 2,0 0-5,0 0 3,0 0-5,0 0-7,0 0-4,0 0-5,0 0-4,0 0 4,0 0-9,0 0-3,0 0 8,0 0-19,0 0-4,0 0-5,0 0-10,0 0 0,0 0-14,0 0-2,0 0 3,22 4 7,0-5-8,3 0-5,13 0-6,-7-3-8,7 1 2,-10-2-12,0 4-6,2-2-8,-2 0-5,-1-4 2,-2 4-3,1 0 0,-5-1 0,-6 4 1,-5-4-11,0 3-2,1-1 4,-8 0-4,4 2 10,-3 0-7,-4 0-4,7 0-3,-4-2 4,-3 2 0,4 2 1,-4-2 4,0 0-3,6 0-4,-6 0-13,0 0 11,0 0-5,0 0-1,0 0-5,0 0 3,0 0-3,4 2 4,-4-2-24,0 0-4,0 0-27,0 0-16,0 0-17,0-7-26,0 7-17,0 0-15,0 0-9,0 0-13,0 0-16,0 0-15,0 0-24,0 0-5,0 0-24,0 0-31,0 0-220,0 0-537,0 0 237</inkml:trace>
  <inkml:trace contextRef="#ctx0" brushRef="#br0" timeOffset="99767.1644">20577 3471 93,'1'-9'246,"3"-1"-20,-4 1-6,0 4-5,3-3-16,-3 0-12,0 3-5,0-2-10,0 3-13,0 1-9,0-4-10,0 7-13,-3-4-16,3 4-4,-5-3-18,-1 3-11,6 0-1,-13 7-14,1 2-8,-4 7-5,-1 2 0,-3 6-5,-2 13-6,-2 5-2,0 3-6,-1 6-5,-9 34-2,4-6 1,4 1 2,7-23-1,-2 21-3,4-24-3,5-1 0,3 5 2,2-10-8,0-12 2,3 14-8,0-14 9,4-4-1,0 1 0,0 2-1,1 1 0,6-3-7,-3-4-9,1 0-31,0-5-31,3-4-33,-3-3-31,1-3-30,1-1-32,1 0-26,6-2-34,-7-4-145,7-7-425,0 0 189</inkml:trace>
  <inkml:trace contextRef="#ctx0" brushRef="#br0" timeOffset="100498.1833">20771 4025 194,'0'0'199,"0"-5"-16,4 1-15,-4 4-12,0-4-6,3-1-9,-3 5-8,3-8-7,-2 4-2,2-4-9,-3 1 12,3-1-2,1 0-8,-4-1-10,1-1-3,-2-1-5,2 1-6,-1-2-11,-2-1-5,-1 2-5,3-2-2,-3 4 0,0-2-9,-1 2 5,1 0-9,-1 1-5,1 2-3,-4 3-4,2-3-10,-4 5-4,-1 2-10,-4 7 4,0-1 1,-7 9-8,-3 2-3,3 8 2,-2-3-3,2 4 2,4 0-6,0 3-4,3-4-2,3-1-2,-1-1 5,7-6-4,2-7-4,2 5-4,1-4-1,4-1 1,1-1 5,5 1 1,-2-5 4,7-4-2,-1-2 0,7-2 2,3-6-2,-1-1-1,-2-3 4,2-3-1,-4-2 2,1-5 1,-3 1-8,-2-4 4,-2 0 0,1 0 4,-4-1-1,-3 0-8,2 1 14,-4 7 5,2 1 7,-4 5 7,-2-1 9,2 8 0,-3-3-3,2 3-12,-1 1-9,-1 4-20,0 0 13,0 0-5,0 15-3,-4 2 8,-2 12 1,-1-2 5,0 6-7,-7 10-7,4 7 4,0-4-2,-1-12 3,1-2-1,3 1-8,0-3 9,0-1 0,0 0-1,1 0 4,-1-3-4,3-1-1,0-9 9,0 4-11,-1-5-2,5-4 1,-1 1 3,-2 0 1,3-7 7,-1 2-12,1-1 12,0-6 2,-2 7 16,2-7 35,0 0 10,0 0 4,0 0-9,0 0-3,0 0-3,18-17-34,-5 4 21,4-11-5,0 1-8,4-3-17,-1 0 12,7-7 0,-8 11-15,-1-2-1,1 4 11,-3-2-34,-1 3 26,-1 0-2,3 1-8,-10 4-19,4 2 12,-7 3-11,4-4-4,-3 6-16,0 2-9,0-2-11,-1 2-21,-1 0-14,0 0-22,-2 0-26,1-1-24,-2 6-37,4-5-49,0 3-54,-4 2-37,0 0-172,0 0-544,0 0 241</inkml:trace>
  <inkml:trace contextRef="#ctx0" brushRef="#br0" timeOffset="100814.1773">21171 4239 74,'0'0'259,"0"0"-30,0 5-20,0-5-25,-3 14-15,-4-4-14,2 7-15,-2-1-16,2 3-8,-5 3-12,6-3-7,-1-2-11,-1-1-5,6-5-10,-3 1-2,6 6-10,-3-7-1,3 0-2,1-2 2,-1 0 4,1 1 3,3-3 5,-1-2 4,4-3 0,-2-2 7,2-4 6,-3 1 7,4-1 3,-1-4 2,0-2 4,-2 1 5,-1-3-7,-1-3-10,-2-2-1,-1 0-20,1 1-5,-1 0-26,-3 3 12,-3 3-7,-1-2-26,1-5-7,-2 8-11,0-2-21,-2 5-26,1-2-29,-4 1-29,2 2-37,-2 1-24,2-1-38,1 0-50,0 4-243,-1-4-537,8 5 238</inkml:trace>
  <inkml:trace contextRef="#ctx0" brushRef="#br0" timeOffset="101049.2318">21378 3984 203,'4'-4'222,"1"2"-23,0 2-21,-5 0-12,7 3-15,-4 3-9,1 8-4,-1-2-7,-1 0-10,0 8-4,-2-2-14,0 11-6,-4-4-8,1 1-6,-1-2-8,-2 1-6,3-5-6,-2-2-9,0 2-9,0-4-22,1 0-30,-2 1-23,1-5-36,-1-2-51,3-1-41,0 0-191,1-3-378,-3-2 168</inkml:trace>
  <inkml:trace contextRef="#ctx0" brushRef="#br0" timeOffset="102183.6226">21888 3538 191,'0'-7'220,"2"-4"-1,-4 1-7,6 0-13,-4 1-13,3-2-3,-3-1-15,1 3-7,1-1 0,-2 0-12,0-2-5,1 3-7,2 4-1,-3-2 2,0-1-1,0 2-9,4 1-3,-5-2-7,2 4 5,-1-3-20,0 5-22,0 1-23,0 0 3,0 0-27,0 0 6,0 0-6,-1 14 1,-2 5-8,-3 8 3,2 2-4,-1 4-2,0-1-1,0 3 0,0-2-3,-1 3 9,-3 9-6,5-12-12,1 0 3,-2-1 5,2-3 1,-2-1-13,1 0 8,1 0-4,0-7 1,-1-3-2,3 7 2,-2-9-3,0-3 6,0-1-6,-1-2 3,4 1-6,-3 0-1,3-2 8,0-1-1,-1-1-18,1 2 16,-3-1 3,2-4-8,-1 5 2,1-5-4,-1 1 3,4 0-1,-2-5-2,-3 7 10,3-7-20,-1 7 18,1-7 11,0 0-13,-2 3 2,2-3 4,0 3-2,0-3 4,0 0 14,0 0 5,0 0 19,0 0 15,0 0 5,0 0 5,0 0 9,0 0 5,0 0-11,0 0-9,3-15-3,-3 9-7,1-1-19,2-3 10,-1-4-11,2 2-14,-3-1 5,4-3-7,-1-1 2,0 2-4,2-2-8,-1 2 1,2 1-2,1 0 0,-2-4-10,0 5 12,5 0-11,-2 3-3,2-4-1,-1 3-8,5 0 4,-5 1-1,4 6-5,-1 0 0,1-1 2,-1 1-13,2 2 12,-1-1-1,0 7-3,1 3-2,-3 5 1,-1-3-1,2 3-1,-6 2-5,3 9 11,-6-2 1,-1 3-1,-3 3 4,0-2 7,0-1-6,-7-3 0,3 3-3,-5-2-2,-2 0 6,-6 1 2,7-7 0,-3 1 3,1-3-6,-6-2-3,4-2 3,1-3 0,-3 2-12,2-1 7,0-4 4,0-1-1,3-2-3,1-1-2,2 0-15,-2-4-16,2 2-12,0-5-14,1 0-25,2-1-18,-2 3-35,1-1-30,2-4-36,1 4-34,0-3-50,3-2-64,1 1-230,1 1-637,2-2 282</inkml:trace>
  <inkml:trace contextRef="#ctx0" brushRef="#br0" timeOffset="103058.348">22381 4025 8,'0'0'181,"4"-5"-5,-1 2-4,-3 3-4,7-4-3,-7 1-3,4-2-1,2 1-1,-2-1-4,-1-1-7,4-2-5,-3 0-11,0-2 8,1 2 1,-2-2 0,1 2-9,1-4-5,-2 0-3,0 3-9,-2-1-14,1-2 2,2 4 0,-4-7-16,0 4-9,0-1-6,0 2-5,0 3 2,0-2-10,0 3-7,-3-3-2,2 2-7,-1-2-2,1 3-5,-2 0-10,0 0-10,-1 0 5,-1 4-2,-3-1-15,-3-1 14,0 11-5,-5-2-3,2 3-4,-4 5-3,-2 0 5,5 5-7,-2-1 3,0 1 5,3 2-3,3 2-5,4-6-7,-2 1-2,2 1 3,0 0 6,0 0 1,4 2 2,-1-2-2,1 1 2,0-1 4,3 0-12,0-2 1,0 2 1,3-4 3,-3-2 3,0 0-6,3-3-1,1 1-2,-1-3 6,-3 1 4,4-4-9,-1 1 10,-3-3 0,4 2 2,-1-4 0,-3 0 3,10 0-1,-3-5 2,3-1-9,-3-1 1,11-11-2,-4 2 5,3-4-10,-8 6 10,6-8-4,-1 4-3,-6 2-3,3 1 11,-3 0-10,-1 2 0,0 0 9,0-1-9,-1 4 10,-5 0-4,6 2 4,-5 2-2,0-2 9,0 3-3,-1-1 4,1 0-3,-1 2-13,1 0 7,-2 3 5,0 1-8,2-5 7,-2 5-15,0-5 9,0 5-8,2-3-7,-2 3-3,0 0 14,0 0-18,0 0 8,1 13-1,-1-6-6,0 4 21,-1 1-16,1 5 7,-2 0-5,4 0 2,-4-2 5,4 5 2,-1-3-3,2 1 1,-1-1-5,0 0 5,1-1 3,0-4-3,1 0 1,0 0-2,1-5 5,0 3-6,-2-6 2,1 4 1,3 0 2,0-2-8,0 0-2,0-2 13,3-2 7,-3-1-22,2 2 12,-1-4 10,2-2-6,1 2-12,-1-4-3,4-2-6,-3 1-12,-1-1-5,2 0-9,-4 2-15,2 0-5,-3-3-17,1 4-14,-2-2-12,0 3-15,0-5-14,-3 3-23,0-3-22,0 3-33,1 0-37,-4-1-189,3 1-472,-3 1 209</inkml:trace>
  <inkml:trace contextRef="#ctx0" brushRef="#br0" timeOffset="104082.7419">22918 3549 109,'1'-10'220,"3"3"-12,-4-1-17,2 1-2,2-1-10,-3 2-10,1 2-5,-2-1-5,0 2-13,4 0-9,-3 0-5,-1 3-12,0-4-4,0 4-9,0 0-8,3-5-10,-3 5-5,0-5-12,0 5-6,0 0-4,0 0-2,0 0-10,0 0 2,0 0-7,0 0 1,0 0-10,0 0 5,0 0-2,0 0 5,0 0-2,0 0 11,3-3 3,-3 3 3,0 0-9,0-3-3,0 3 5,0 0-21,-1-6 7,1 6 0,-2-4 2,2 4 3,0 0-5,0-6 11,0 6-23,0 0 8,-1-6-22,1 6 31,0 0-16,0 0-8,0 0-7,0 0 6,0 0-2,0 0 2,0 0-10,0 0 1,0 0-2,0 0-9,0 0 4,0 0 5,0 0-11,0 0-2,-7 12-17,5-5 18,2 2 2,-1 2-1,-5 5 4,5 2-7,-2 0 9,2 4-4,-5 2-7,5 5 12,-4 0 4,4-4-7,-5 0 6,2 5-4,1-1 6,-1 4-14,1-6 12,-1 0 1,-2-2-2,2-1 0,-3 2 0,4-8-1,-1-1 8,3 1 1,-4-2-13,3 1-1,-1-2 5,0 0-2,0 2-6,0-5 5,3-4 3,-2 5-2,-1-3 0,3-1-1,-4 2-4,4-3 6,-2-1 0,-1-2-12,2 2 15,1-2-3,-1-3-6,-1 2 9,2-1-21,-1 2 23,1-5-3,0 0 0,0 6-6,0-6 5,-2 5 7,2-5-18,0 0 16,0 0 6,0 0 2,0 0-10,0 4 6,0-4 0,0 0-10,0 0 25,0 0-3,0 0 1,0 0 5,0 0-4,0 0-2,0 0 5,0 0 2,0-17-14,0 11 11,3-3-14,-3 4 3,2-6-3,-2 0-4,2 0 13,1 0-12,-1 3 1,0-2 8,1 0-4,2-5-1,-1 6-4,-2 1 2,2-1-5,2 1 1,-3-1-28,4 0 22,0 0 0,4-1-5,-1 0 14,4 2-6,-8 0-9,8 1 11,-5 3-8,3-3-5,-2 1 2,2 1 3,1-2-15,2 7 14,-3-3 3,-2 1-5,1 2 8,-1-3-31,0 7 22,1-3 4,-2 2-9,-1 0-4,-1-1 5,0 2 11,-1 2-19,0 0 5,1-1 9,-2 4-1,0-1 1,0 1-1,-3 1 2,-1 0 2,2 0-6,-2-5 1,-1 7-8,0-3 2,0 4 3,-3-1 4,2-3 10,-2 2-2,-2 0-6,2-5-17,-3 4 20,2 1-2,-2-2 0,-3 0-3,4-3 10,-6 4-13,2-2 10,2-1 4,-4 0-7,1-3-10,-3 2 10,-2-1-7,5 2 17,-4-7-20,1 2 9,2 1 3,1-2-12,-2-3 3,2 2-4,0-2-3,0 2 4,0-2-18,0-1-14,3 3-21,-3-1-21,3-3-17,0 1-30,3 2-31,-3-2-26,5 2-34,-3-2-36,2 1-39,0-4-211,1 4-548,2 2 243</inkml:trace>
  <inkml:trace contextRef="#ctx0" brushRef="#br0" timeOffset="104789.3689">23364 3487 33,'0'-5'206,"0"3"-8,4-2-14,-4 1-9,0 3-8,0-6-15,0 6-14,0 0-3,0-3-21,0 3-9,0 0-17,0 0-4,0 0-9,0 0-12,0 0-9,0 0-4,0 14-1,-4-3-5,1 3-2,1 4-4,0 0 0,-2 3-4,1 8 11,-2-2-4,0 3 6,1 2 3,-2 2 3,2-1 6,-1 0 1,0 1 0,4-3 2,-5 4 4,2-4 2,1 1-3,-1-6-10,1 6-2,-2-6-1,3-1 3,-1 0-13,0-6-3,2-1-4,-2-1-11,2-4 10,-1-2-9,2-2-3,-1 0-6,-1-2 4,1-1 1,1-1-2,-1 1 7,1-6 5,0 6 14,0-6 14,0 0 17,0 8 16,0-8 7,0 0 10,0 0-9,0 0-10,0 0-11,0 0 9,1-21-19,0 11-9,2-5 0,-1 1-11,1-3-6,-1 2-6,1 0-7,0 2 1,-1 0-6,-2 0-5,2 1 0,1-1 8,-1 3 3,2-2-7,0-4 0,0 7-7,3 0-6,0 1-6,-2-2-4,3 3 4,4-2-8,1-1 3,7 2 6,1-1-9,0 2 7,-1 6-7,-4 1 5,-1 1 13,-1 2-31,0 3 3,-5-2 7,-1 0-17,5 6 11,-9-1 2,3 5 11,-3-3-12,-1 1-2,1 2 5,-4 5 2,2-4-3,-5 1 6,-3 1-6,-5 0 3,5 5 6,-8-2-6,4-6 13,-2-1-10,-2-1 5,1-3-3,-3 0 2,1-4-17,-6 2 12,-2-4-2,5 0-11,3-4 0,-8 1 10,10 0-28,2-1-18,4-2-12,-3 1-3,2-1-13,1-1-19,1-2-18,-1-1-31,1 4-25,2-3-40,3 2-29,-1-7-39,2 6-246,0 0-571,2-2 254</inkml:trace>
  <inkml:trace contextRef="#ctx0" brushRef="#br0" timeOffset="105055.0996">23763 4178 206,'0'0'221,"0"0"-31,0 0-13,0 0-20,-4 11-11,1 0-15,1 1-8,-5 2-7,2 4 9,-4-1-4,-1 6-5,2 1-12,-5-2-8,3 0-5,-4 4-13,3-4-6,3-5-4,-1-4-7,-4 6-12,6-2-3,-4-5-26,4 1-40,-3-2-69,5-2-58,-2-2-230,2 1-407,0-1 180</inkml:trace>
  <inkml:trace contextRef="#ctx0" brushRef="#br0" timeOffset="107885.7014">23823 3963 206,'0'0'207,"0"-3"-24,0 3-19,0 0-19,0 0-20,0 0-17,0 0-7,0 0-8,0 0-11,0 0-7,3 14-4,-3-10-10,0 2-2,0-1-7,0 2 2,1 0-9,2 2-2,-3-5 6,0 1-5,2-1 1,1 1 3,-1-1-1,-2 4 5,3-5-4,0-1 11,-2 2-26,2 1 7,0-2 9,-1-2 0,0 1 6,-2-2 1,7 4 7,-4-4-6,0 1 8,1 0 0,-4-1-13,10-5 12,-6 2-1,5-1-15,-2-5-4,0 4 0,4-7-7,0 2-4,2-2-1,-3 0-4,1-2-4,-1 2-1,1-3 9,3-9-12,1 5 5,-3 0-6,-2 6 4,-3-4-3,4 5 1,-4 3-1,1-2-8,0 2 5,0 1-5,-1 0 2,-1-2-11,5 5 10,-1-5-12,0 6 7,1-5-9,1 3 2,2 4 13,-2-2-19,-2 4 6,0-1 2,0 0-7,0 1 5,0 1-9,-2 3 1,2-1 8,-3 3-8,1-1-4,1 3-1,-3 0 4,2 5-6,-5-3 9,0 6 0,-2-4 1,0-1 0,-2 1-1,2 3 10,-1-1-6,0-1-2,0-4 4,0 2-17,0-1 16,-4-1-3,4 2 4,0-6-4,0 2 0,-1-2 0,-1 1 0,2 0 0,-1-3-4,-2 1 9,3-2-3,0-2 4,0 6 0,0-6 6,0 0-1,0 0-1,0 4 6,0-4-7,0 0 13,0 0-13,0 0 10,0-14 2,2 6-12,-2 0 3,0 1-7,-2-3 4,4-1-3,-4-3 7,2 4-8,2-2 1,-4-4 1,-1 1-4,1 0-1,0 6 2,1 0 0,1-2 1,-2 0-1,2 4-1,-1-4-1,-3 1 2,2 3-5,-1-4 2,2 5 0,-1-3-1,-2 3 1,0 1 1,1-1-5,-1 3 8,-2 0-11,2-2 9,0 1-6,-4 1 4,3 1-4,-3 2 1,2-2-7,-1 4 11,0-2-3,-3 2 4,3 1-4,-3 1 5,1 1-2,0-2-3,-2 0-4,2 8 10,-2 0-7,-2 0 5,1 0 0,3 0 2,-2 5-2,1-3-2,0 3-4,-1-2 5,4 2 10,-3-2-9,5 2-2,0 0-1,-2-2 1,0 3 2,4-2-5,-2 2 5,1-6 1,2 3-6,-2 2 8,2-3-9,1 1 3,1 5 4,0-9-3,1 3 6,-2-2-9,4 0 1,-2 1 6,2-2-1,1-2 2,-1 2-1,2-3 6,-1-2-5,2 2 8,-3-2-2,2-2 3,0-1 5,2 2 0,-4-1 0,4-3 12,-4 3 4,4-6-8,3 0 15,-2-1-5,-1-1-8,2 0 10,1-4-11,1-1-1,2-5-6,-2 1 7,-3-1-10,2 1 17,-1-3-9,-1 2-12,-1-1 14,3 1-7,-3 1 13,-3 5-18,-1-3 9,4-1-10,-4 6 11,-3-2-2,4-1 5,-4 1-2,3 0 1,-3 4 8,0-2 11,3 2-5,-3 3 1,3-4 0,-2 1-4,-1 2 6,3 2-9,-3 1-8,1-5-6,-1 5-1,0-5-8,0 5 9,0 0-6,3-3-16,-3 3 17,0 0 4,0 0-3,0 0 4,0 0 1,0 0-23,0 0 3,0 0-5,0 0 2,0 0 10,0 0-11,0 0-9,0 0-1,0 0 4,0 0 7,-7 14-7,3-7-3,1 4 19,-4 4-21,1 1-9,-1-2 19,3 0-1,1 3-4,-4-1 4,3 1-4,1-2 11,0 4-2,-1-2-7,1 0-1,-1-1 6,3-3-10,-1-2 0,2 1 11,0-3-13,-2 3-3,2-6-8,2 2 1,0 0-10,-1-1 12,3-2 3,-4-1-1,2-2 5,-1 3 3,2-3-2,-3-2 1,1 3 15,-1-3-9,6 0 8,1-1-5,0 0 4,0-7 0,0 3-2,6-6-4,-2 1 6,-1-2 4,4 0-6,0 1-1,-7-1 0,7-1 3,-4 1-7,1-2 8,-1 2-2,0-1 3,0 3-3,-2-2-2,2-2 12,0 2-6,-6 4 6,2-4-1,1 3 5,-3-3-4,3 2 2,0-5-1,0 3-3,2-1-3,-1 1-2,-2 0 5,2 0-7,-1 1 7,1 4-3,-1-3-3,4 2-4,-4 1 7,1-1-6,-1 2 0,5-2-8,-4 4 6,2 1-2,-2-1 2,1 3-2,-1-3-3,-1 6 2,3-5 4,-3 4-7,0 2 0,-7-3-6,13 9 1,-13-9 8,0 0 12,15 18-21,-15-18 0,9 18-4,-9-18 9,3 19 6,0-6-3,-3-13-13,2 20 6,-2-10 0,0-10 12,0 20-6,0-20 0,2 12 2,-4-5-3,2-7 0,0 8-1,0-1 11,-1-5-12,0 3 4,-1-2 4,1-1 0,1-2 1,0 0-9,0 6 13,0-6-1,-2 2-4,2-2 6,0 0-10,0 0 19,0 0-7,0 0 7,0 0-9,0 0-4,0 0 6,0-14-8,-1 6 4,2-1 6,-1-2 2,-1 0 3,2 5-4,-4-6-4,3 0-7,-1-1 7,1 1-6,0 0 0,0 3 8,-1-1-7,-1 2-3,-1 1 5,1 1 2,0-1-16,2 2 14,-1-2-9,-2 1 6,0 2 3,-1-2-6,1 1 4,-4-4-6,4 5 2,-2 1 1,-1-1-5,3 3 6,-4-5-6,0 6 8,3-2-8,-3-1 2,-2 3 6,-2 3 0,4-1 1,-3 1-5,0 5 4,-3-1-3,1 5 4,-1-1 1,3 3-2,-6 3-4,1 2 0,4-7 3,1 4 1,-1 1 3,0 3-7,2-3 8,-2-5-4,5 5 1,-1-1-2,0 0 4,0-2 2,2 2-10,3-3 19,-2-1-17,1 2 4,0-3-10,2 2 11,1-1 23,0-1-24,1 2 2,1-2-7,-1-1 4,2-1 8,0 0-10,-2-4 1,4 2 5,-3-1-4,5 3 5,-4-7-1,4 2 4,0 0-8,0 0 7,0-1-2,-1-1 10,1 1-5,-1-2-1,-1-1-1,4 4-4,-4-4 4,5 0 0,-7-4 1,4 0-2,0 0-2,3-4-1,-2 3 10,-2 1-5,4-6-3,-2-2 3,1 0-10,-1 0 11,2-5-10,0 3 3,-2-1 2,5 0-2,-6 1 2,3-1-4,-3 1 7,0-3 1,-1 5-14,-2 3 19,2-4 8,-1 4-6,1 0 7,-2 0 5,-1 0-13,-3 9-1,10-17-1,-7 8-3,-3 9 10,5-15-5,-5 15-10,0 0 7,6-17-2,-6 17 11,0 0-8,0 0 2,7-15-4,-7 15 2,0 0 3,0 0-9,0 0 7,0 0 5,0 0-7,6-11 13,-6 11-17,0 0-1,0 0-15,0 0 17,0 0 1,0 0 2,0 0-10,0 0 19,1-4-18,-1 4 1,0 0 0,0 0-6,0 0 0,0 0 9,0 0 0,0 0 5,0 0-11,0 0 1,0 0-4,0 0-2,0 0 4,0 0 2,0 0-1,0 0-7,0 0 3,0 0 1,0 0-4,0 0-9,0 0 7,0 0 0,0 0 2,0 0 4,0 0 4,0 0-13,0 0 8,0 0-5,0 0-1,0 0 6,0 0-3,0 0 11,-3 15-7,2-10-2,1-5-1,-2 5-1,1-1 2,0 0-3,-1 2 3,1-2 4,-1 0 3,-2 0-5,4 2 7,-1-2-4,-2 1-10,1 0 9,1-1-11,1-1 19,-3 1-10,2 0 7,-2-2-9,3-2-3,0 6 3,0-6-1,0 0 9,-3 1 6,3-1-8,0 0 6,0 0-1,0 0 2,0 0-4,0 0 16,0 0 7,0 0 2,0 0-10,0 0 3,0 0-2,0 0-1,2-12 6,-2 12-9,1-7 8,-1 3-20,1-2 1,-1 4 2,0 2-7,0 0-3,-1-6 5,1 6-3,0 0 10,0 0-18,0 0-2,0 0-1,0 0 2,0 0-9,0 0 8,-4 11-5,0-3 6,-1 3 0,0 1 7,-2 3-2,1 2-2,-1-3 0,2 1 0,0-1 11,2-2-10,-1 5 3,1-6-3,2 4 0,-2-4 9,3-2-10,0 3-1,-3-2-5,3-3-4,0 0-3,0 1-8,0-2 10,0-1-13,3 2 9,4 1 1,-7-1 8,6-4-5,-2 1 2,3 2-11,3-3 1,-10-3-11,0 0-1,29 7-6,-29-7-6,0 0-12,29 1-12,-29-1-25,0 0-18,26-7-38,-26 7-35,17-7-35,-7-1-39,-10 8-189,13-14-491,-13 14 216</inkml:trace>
  <inkml:trace contextRef="#ctx0" brushRef="#br0" timeOffset="108553.1561">24774 3841 156,'0'0'220,"0"0"-18,-14-14-11,14 14-12,0 0-14,0 0-6,0 0-8,0 0-1,0 0-10,0 0-12,0 0-8,0 0-1,0 0-6,0 0 1,0 0-8,31-10-8,-31 10-6,30 3-7,-30-3-9,39 5-4,-18-1-4,0-1 6,-21-3-15,30 6-6,-20-4-12,-10-2 10,22 5-4,-22-5 1,0 0 4,0 0-15,23-3 9,-23 3 2,0 0-3,0 0-5,0 0-2,0 0-8,18 4-2,-18-4-1,0 0-3,0 0-6,0 0-2,0 0-6,0 0-4,0 0 0,0 0-2,0 0-3,0 0 0,0 0 4,-3 20-1,3-20-5,-14 19 15,4-7-12,-1 3 11,-5 4-11,-3 0 2,-1 2 0,0-1-3,2 1 6,1-5-2,0 1 4,-1 1-9,4 0 0,3-5-8,-1-1 2,5-1 6,-4 0 6,11-11-3,-13 18-1,13-18 3,-11 11-3,11-11 9,-8 11-8,8-11 5,0 0-3,-9 14-5,9-14 0,0 0 4,0 0-7,-10 7 5,10-7 0,0 0 2,0 0 1,0 0 1,0 0 3,0 0-1,0 0 6,0 0 4,0 0 10,0 0-4,0 0 11,0 0 2,0 0 7,0 0 8,0 0-14,0 0-2,0 0-6,0 0-6,0 0-3,58-6-10,-58 6 8,28 0 5,-8-3-4,1 7-10,-21-4-5,31 1 6,-31-1 6,27-1-13,-27 1-3,21-1 5,-21 1-6,0 0-12,23 1 10,-23-1-1,0 0-8,0 0 5,0 0-10,0 0-4,0 0 5,0 0 1,22 1-12,-22-1 8,0 0-19,0 0-11,0 0-9,0 0-15,0 0-18,0 0-20,0 0-35,0 0-36,0 0-25,0 0-31,0 0-54,0 0-177,0 0-506,0 0 225</inkml:trace>
  <inkml:trace contextRef="#ctx0" brushRef="#br0" timeOffset="108891.6169">25040 4116 14,'0'0'211,"0"0"10,9-22 37,-9 22-11,0 0-16,0 0-25,0 0-23,0 0-23,0 0-22,0 0-10,0 0-14,0 0-8,0 0-12,0 0-21,-27 47 7,17-25-8,0-5-12,3-1 3,3 1-3,-2 0-12,2 3-2,4-20-7,-3 23 8,-1-7-2,4-16 1,0 22 7,0-22 14,0 14 11,0-14 5,0 0 24,7 16 6,-7-16 20,0 0-13,14 9 6,-14-9-3,0 0 3,21 1-20,-21-1 8,0 0-10,26-12-10,-26 12-11,15-14 10,-6 6-23,-9 8-5,18-18-20,-10 4 5,2 1-18,-5 2 10,-5 11-14,9-26-7,-6 14-9,-3 12 0,0-24 1,0 24-9,-5-21-18,5 21 8,-11-18-19,5 11-16,6 7-23,-16-12-19,16 12-42,-24-7-5,24 7-38,-19-2-29,19 2-37,0 0-38,-22-2-51,22 2-249,0 0-617,0 0 273</inkml:trace>
  <inkml:trace contextRef="#ctx0" brushRef="#br0" timeOffset="109343.3621">25157 3466 57,'-7'-21'266,"7"21"-12,-3-15-11,3 15-14,0 0-18,-7-17-16,7 17-18,0 0-18,0 0-6,-4-13-14,4 13-11,0 0-11,0 0-13,0 0-8,0 0-20,0 0-8,0 0-2,0 0 12,0 0 6,0 0 0,34 45-2,-17-19-6,-2-1 2,2 3-1,-1 2-32,2 12 14,2 0-8,-6-13 1,3 3-26,-5-1 21,8 19-3,-9-17-6,2-1-3,-2 1-12,-2-1 13,-1-3-25,-1 4 14,-4 2 8,-3 0-7,0-1 5,0 0 1,0 2-27,0 10 32,0-12-6,-4 1-17,-6 10 18,0-13-1,-1 1-10,1 1 2,-3 7-3,-1-16 2,0 5 4,-3-2-10,2-7 1,-1 3-7,1-5 4,-4 1 5,4-1-2,-3-2-12,2-5-3,2-2-17,0-1-28,-6 0-37,8-2-53,-4-3-42,16-4-50,-31 3-88,14-3-236,17 0-593,-28-3 262</inkml:trace>
  <inkml:trace contextRef="#ctx0" brushRef="#br0" timeOffset="110714.7939">418 5789 18,'0'0'266,"0"0"-24,0 0-25,0 0-25,0 0-23,0 0-22,0 0-13,0 0-11,0 0-13,0 0-5,-2 61-15,2-28 1,3 1-15,-4 13 5,-6 4-2,8-2-1,-1-14-10,0 3 5,-2 11 5,-3-13-5,2 0 0,-1-3-4,3 2 18,-1-4-30,2 1 1,-3-5-8,-2-1-6,2-7-5,-1 1 0,0-1-5,2-2 1,-1-2-3,3-15-9,-4 21 3,4-21-1,-1 12-6,1-12-12,0 0-15,-6 16-28,6-16-39,0 0-58,0 0-56,0 0-55,0 0-180,0 0-459,0 0 203</inkml:trace>
  <inkml:trace contextRef="#ctx0" brushRef="#br0" timeOffset="111043.0243">357 6297 100,'0'0'243,"0"0"-7,0 0-13,0 0-8,0 0-19,0 0-16,0 0 4,0 0 2,0 0-2,0 0-3,52 1-18,-23-4-9,11 3-12,1-3 7,3 1 5,-1 1-15,3-3 8,-3-1-33,-13 3-23,12-1 11,0 3-17,-12-2 15,-5 1-26,2 0-4,-4-4-13,-8 0-3,2 4-12,-6 2 2,-4-2 7,2 1 24,-5-1-8,-4 1 33,8-1-7,-8 1-8,6-2 5,-6 2-2,0 0-13,0 0 4,9 0-9,-9 0-8,0 0 0,7 2 0,-7-2-16,0 0-7,0 0-34,0 0-11,0 0-51,0 0-67,0 0-71,0 0-84,0 0-104,0 0-303,8-7-743,-8 7 328</inkml:trace>
  <inkml:trace contextRef="#ctx0" brushRef="#br0" timeOffset="111969.7431">1777 5584 66,'0'-8'240,"0"3"-6,2 0-4,0-2-7,-2 2-12,2 1-10,-1-1-8,-1 5-22,-1-4-16,1 4-20,-2-4-4,2 4-4,0 0-23,0 0-12,-4-1-12,4 1-4,0 0 0,-10 1-21,3 0-3,-3 2 6,-1 1-18,-7 10-3,2 1-6,-1 3 0,-1 7 8,1 2-18,-3 14 2,-1-2 0,1 1-6,-5 2 10,7 4-9,1-2-3,-1 3 6,1 1-2,1 6-7,2-3 2,3 0-1,-2 2-8,2-2 7,8 2-2,-5-7 5,6-10-6,-5 8-4,7-12 35,0 1-5,3-1-9,-2-3 8,2 0-11,2-3 1,0 1-1,2-11-31,0 2-27,3-4-24,-3-4-24,2 3-30,-1-4-21,0-4-63,7-1-45,-6-4-209,1-2-487,3-5 216</inkml:trace>
  <inkml:trace contextRef="#ctx0" brushRef="#br0" timeOffset="112770.5874">2094 6203 134,'0'0'213,"0"0"-5,0 0-3,0 0-2,0 0-1,0 0 0,0 0-25,0 0-10,1-12-11,1 5-13,-1-6-4,-1 2-2,3-2-8,-3-6-4,0 2-5,-3 0 2,2-1-22,1 0 4,-3 2 4,0-2-16,-1 3-1,1 1-14,-4-3-5,1 9-7,-1-4-6,-2 0-12,0 5 1,1 0-11,-1 6-3,-1-1 14,-2 2-24,-4 7-3,1 1-5,-4 4 0,-13 12 17,19-1-27,1 0 1,0 1-1,1 0 5,1-2-11,5-7 4,2 4-3,-1-4 8,4 1-11,0-3 6,2-1-11,1-3 5,2 0-6,0 0 10,2-2 0,2-5 4,3 2 1,-2-3 3,8-3-2,5-3-4,-1 2 11,0-4-14,-7 0 1,5-3 3,-2-6-1,-4 10 5,0-5 2,-4-1-13,3-8 5,-2 10 9,-4-9 12,0 2-6,0 2 13,-4-2 2,2 3 7,-5 2-18,2 2 26,2-1-1,-4 3-3,2 3 0,-4 0-11,4 1-5,-2 1-17,0 3-7,0 0 3,0 0-12,0 0 11,-2 17 3,-2 3 17,0 13-20,-5 11 1,5-11-1,-1 1 0,0 2 21,-2-2-27,3 0 16,-3 10-11,1-10 2,-1-1-23,3-2 28,1-4 6,-1 0-3,1 0-10,-3-9 9,5-1 4,1-1-7,0-4 12,-3-2-7,3-4 1,0 2-13,0-3 9,0-1 11,-1 1-3,2-2 27,-1-3 19,-1 5 21,1-5 14,0 0 12,0 0 5,0 0-11,8-12-13,-5 1-13,11-12-10,-1-6-7,1 0-12,3-2 0,-7 2-6,4 3-3,0 0-6,0 4 1,-5 6-11,2 1-3,-6-1-3,5 3-6,0 1-9,-8 4-13,0-3-10,1 6-30,-1 3-20,-2-2-28,2 0-47,1-1-53,0 3-46,-3-1-49,0 3-36,4-4-42,-4 4-33,0 0-250,0 0-703,0 0 312</inkml:trace>
  <inkml:trace contextRef="#ctx0" brushRef="#br0" timeOffset="113125.6697">2371 6445 36,'0'0'325,"0"0"-3,0 0-15,0 0-28,0 0-28,0 0-24,0 0-23,0 0-12,0 0-29,-9 4-20,6 6 1,0 2-16,-3 5-1,2 0-13,0 0-7,0-1-13,0 2-1,2-2-13,1 0-1,4-1-4,-5 1 19,6-6-29,3 5 7,-4-6-4,4 0-3,-4-4 5,4-1-11,1 1 2,0-2 12,1-3 11,-2-3 5,3-1 11,0 2 1,-3-5 3,6-3 3,5-3-1,-11 0 7,0-3-6,-1 0-6,1-2 2,-3 1-3,-4-1-9,0 1-9,-3 0-5,2 0-12,-2 5-5,-1 3-17,1-4-2,-5 5-4,1 1 3,1-2-9,-4 7-1,0 1-22,-4-1-29,4 2-50,2 3-59,-1 2-86,2 0-41,0 2-73,4 1-71,-1-4-352,-3 3-814,7 0 361</inkml:trace>
  <inkml:trace contextRef="#ctx0" brushRef="#br0" timeOffset="113343.9321">2933 6495 255,'5'0'407,"-1"1"-24,-4-1-19,7 4-47,-7-4-27,3 3-36,-3 1-20,3 1-16,-2 3-31,2 1 9,0 7-9,-2 0-23,-1 1-17,1 2-14,-2 0-9,-6 6-13,0 1-7,0-2-70,-2-2-60,1 4-70,-6-3-80,-3 1-79,0 0-338,3-2-643,4-8 285</inkml:trace>
  <inkml:trace contextRef="#ctx0" brushRef="#br0" timeOffset="114753.1966">21850 4457 191,'0'0'297,"0"-4"-24,0 4-23,0 0-25,0 0-29,-3-4-27,3 4-21,0 0-17,0 0-6,-1 18-18,-3-3-9,2 4-6,-1 10-10,-2-1 4,0 3-12,-2 1 0,1-1-5,-2 1-1,3-2-4,-4 1 0,2-2-7,0-4 1,0 0-4,0-4-4,4-6-6,-4 0-1,4 1 2,-1 0-12,1-2 0,-1-5-4,1-1-4,-1-1-6,4-2 7,-3-1-2,3 1-4,0-2-9,-5-1-13,5-2-1,0 0-30,-2 3-41,2-3-28,0 0-33,0 0-30,0-14-32,3 3-24,1 1-4,-4-2-159,3-4-414,1-2 184</inkml:trace>
  <inkml:trace contextRef="#ctx0" brushRef="#br0" timeOffset="115413.3461">21835 4511 121,'0'-9'171,"0"2"4,2 1-6,-2 1 3,2 1-5,-2-1-4,0 5-11,0 0-14,-2-4-14,0 0-11,2 4-16,0 0-7,0 0-11,-3-1-7,3 1-10,-10 5-2,4 2-7,-4-1-6,3 2 3,-7 2-11,4 2-1,-4 3-3,4-6 2,-4 1 1,3 2 3,1-1-1,-2-2-5,2 0 3,1-2 0,2-1-12,0 1-3,2 0-3,0-3 3,2-1-4,-1-1 2,1 3-3,1-3 6,-1-1-3,0 1 5,3-2 6,-3 3 10,3-3 10,0 0 3,0 0 11,0 0 14,0 0-3,0 0-1,0 0-1,0 0-3,0 0-9,14-6-3,-7-1 0,3 3-11,1-6-7,1-2 9,0 3-4,0-1 12,0 2-16,2-3 7,-4 2-11,0-1 9,3-1-2,-3 3 7,-2 1-1,-1 0 3,0 2 11,0-3-3,-1 3 1,-1 1 10,1 1-8,-2-1-13,2-1-4,-3 1-2,1 1-6,0 1-15,-1-1 2,-3 3-10,9 0-12,-5 0 8,3 0-1,-2 3 1,5 5-9,0 1 3,1 0 11,-1 4-8,0-1-1,0 1 3,1 2-4,2-3-2,-3 3-10,0-3 8,-1 0 9,-3-2-3,1 0-7,0-1-2,0-2-2,-3 2 2,2-3-2,-2-1 4,0 2-10,-1-4 18,0 1-13,1-2 8,-1 1-1,0-3-1,-3 0-4,0 0-2,4 4 3,-4 0-6,0-4 11,0 0 6,0 4-9,0-4-5,0 0 0,3 1 0,-3-1 2,0 0 2,0 0-1,0 0-5,0 0 7,0 0 0,4 2-2,-4-2 3,0 0-6,0 0 4,0 0-5,0 0 0,0 0-12,0 0 6,0 0-14,0 0-8,0 0-8,0 0-14,0 0-16,0 0-8,0 0-20,0 0-21,0 0-17,0 0-22,0 0-40,0 0-46,0 0-47,0 0-50,0 0-206,-11 0-588,11 0 261</inkml:trace>
  <inkml:trace contextRef="#ctx0" brushRef="#br0" timeOffset="134631.8013">3424 6132 95,'0'0'163,"0"0"1,0 0-1,0 0 9,0 0-6,0 0-2,0 0-2,7-5-9,-7 5-2,2-4-14,0-3-6,-2 5-14,1-2-11,4 0-4,-4-3-9,0 1-4,2-1-4,-3-2-7,0 2-4,3 1-2,-3-4-6,1 1 3,1 2-17,-2 1-4,0-5-10,-2 5 2,1-2 2,1-2-10,-3 4 2,3-4-1,-3 4-11,2 1-2,0-2-3,-1 3-4,-1-2-1,2 4-4,1 2 2,-4-5-9,1 3 4,3 2-10,0 0 7,-13 7 3,3 1-3,-1 3-2,-2 0-1,-1 8 1,0 2 2,-1 3-8,2-2 4,-2 4 7,3-3-6,-3 1 2,-1 2-9,5-1 7,1 0 2,2 1-7,-1-4 1,-1 4 13,6-1-10,0 2 1,0-7 7,2 0-9,1-2-2,-1 0 3,1-4-2,2 4 11,2-6-17,-1 2 1,2-4-4,0-1-1,-1-1-1,1-3 4,3-1 1,2 1-3,-1-5 6,6-2 5,-1-1-23,1-6 3,-1 0-6,-1-6 7,5 2 12,-3-6-8,-4 5 2,2-8 2,0-2 0,-3-3-6,-1 1 6,-1 1-2,0-1 11,-3 7-7,3 4 1,-4-2 1,0 1 3,3 0 6,-6 7-3,2 2-2,-2 0-1,2 1-2,-2 2-1,0-1-5,0 2-2,0 3 4,0 0-2,0 0-1,0 0 2,0 22 4,-4-5 2,4 1-1,-3 0 1,0 1 3,3 6 1,-3-8-6,5 9 7,-1-6 0,0-6 1,1 3-4,1-1 8,1 0-6,-3-6 0,2 3 8,1-2-5,-1-1-7,1 1 10,1-3-2,0 2 6,1-1-6,-3-4 2,4 2 1,-2-2-5,2-3 2,4 1 2,-2-4-2,5 2 1,-4-5-11,4 0-11,-1-1-25,-2-2-20,3-5-19,2-5-36,2-1 0,-5-2-31,-3 5-12,2-7-21,2-2-103,-3 2-310,-2-1 137</inkml:trace>
  <inkml:trace contextRef="#ctx0" brushRef="#br0" timeOffset="135240.7431">3880 5724 64,'0'-5'189,"0"1"-15,0 0-29,0 4-11,0 0-22,0 0-13,0 0-4,0 0-7,-3 19-3,3-4-1,-4 10 0,-2 2-6,-2 7 5,2-3-6,-1 3-8,-3 13 5,3-12-11,0 11-9,-5 0-3,1-2-3,3-10-5,0 2 5,2-4-5,-4-1-4,2 0 2,-3 2-9,5 0 7,-1-7-2,3-7-5,1 0-2,3-4-8,-3 2 1,0-5 2,-1-3-3,4 1-2,-3-4 1,3-1 5,0-1 9,-3 1 7,3-1 17,0-4 15,0 5 3,0-5 0,0 0-10,0 0 2,0 0-12,6-12-2,-6 5-2,3-3-4,-2 1-10,2-6-4,0 3 0,0 0-12,4-3 0,-3-1 2,2-1-3,1 1-8,-3 1 6,4-1-3,-1 2-6,0 0 2,-1 1 0,4 1-6,0-2-2,-2 4 0,-1 2 0,5-1 14,-1 1-17,-1 3-8,2-3 6,2 3 6,-4 1-7,4 4-3,-1-1 2,1 2 5,-3 2-6,-2 2-2,2 0-3,2-1 7,-5 4-10,-1 1 11,0-1 6,-1 4-4,0-1-9,-3-2 3,1 4-1,-2 0 3,0 3 3,-2-3-3,-3 3 4,0-5-4,0 1 2,-1 3 2,-3-2-4,-1-2 0,1 0 3,-2 0-6,-1-1 2,-1 3-1,3-10 0,-5 4-4,3 1-2,-5-5 3,6-1 2,-5 1-15,4-1 2,-4-2-3,3 0 4,1 0-5,0 0-2,0-3-11,2 0-2,-1 3-10,1-1-23,-2-2-9,3 0-8,0-1-14,3 2-11,-2 1-27,6 1-24,-11-5-18,8 3-199,0-1-411,0-2 182</inkml:trace>
  <inkml:trace contextRef="#ctx0" brushRef="#br0" timeOffset="136241.0669">4294 5921 5,'0'-11'125,"4"1"18,1-2-4,-1 0-1,-1 1-6,1-1-6,-1-1 4,-2 0-3,4 4 4,-4-3-8,0 2 8,3 0-9,-2 0-4,-2 4-8,4-4-7,-3 4-7,-1 2-1,2-1-4,-1 2-7,-1-1-8,2 0-6,-2 4-10,0 0-10,0 0-5,0 0-13,0 0-2,0 0-7,-5 20 3,0-2-4,2 9 1,-4 2 1,1 5-4,-5 9-1,5-9 0,-1 13 2,-1-12-3,-2 11 4,3-10 3,3-2-10,-2 0-2,-1-2-1,1-1 2,-2-2 0,1 0-1,4-1-1,-4-3 2,4-5-3,-1-3-2,1 1 1,0-2 2,-1-2-3,1 1 5,-1-3-9,1-4 0,-1 1-3,4-2 6,-4-2-4,4 2 4,-3-4 2,3 1 3,0-1 6,-3 1 15,3-4 10,0 0 21,-1 5-1,1-5 2,0 0-7,0 0-3,0 0-7,0 0 6,1-17-10,-1 12-6,3-3 1,-3 0-15,3-4 5,1 4-6,-4-5 0,4 2-9,-1-1 2,1 0 0,-4 0-5,3 0 1,0 0 3,1-3-12,2 1 9,-2 1-7,3-1 3,-4 4-11,3-4 8,3-1-3,-4 1 1,4 2 5,0 1-7,1 0 2,1 1-5,0 0-10,2 1 13,-1-1-3,0 5 2,-1-3 0,-1 4-12,4 0 8,-1 3 4,-5-1-8,2 4 4,0 2-6,1 0 3,-2 0-1,-1 4 4,3 1 3,1 1-11,-4 2 6,-3-2 5,1 4 0,0 0-1,-6-1 8,4-1-11,-1 0-1,-3 3 5,0-1-3,0-1 3,-1 3-4,-1-4 5,-2 5-5,0-3 0,-2-3 6,-2 3 0,-6 4-4,2-5-4,-6 2 3,0 0-5,-2 1 2,-1-4-7,-4-2 7,3-1-8,1 3 2,2-7 3,3 1-1,2-6 4,0 1-1,0-1 5,3 3 3,3-5-6,0 2 1,1-1 2,0 0-8,4 1-23,3 0-6,-7-4-25,4 3-31,3 1-28,-4-5-54,4 5-24,6-10-42,-1 3-228,1 0-510,5-4 227</inkml:trace>
  <inkml:trace contextRef="#ctx0" brushRef="#br0" timeOffset="136531.2698">4749 6431 61,'1'-3'271,"-1"3"-12,3-3-6,-3 3-21,0 0-22,5 0-21,-5 0-18,0 0-30,0 0-9,1 7-16,-1-1 8,0 1-20,-1 5-2,-1 5-5,1-5 1,-1 6 2,-2-1-12,-3 8-2,3-6-6,1 1-5,-4-2-11,1 3 0,-2 1-2,1-5-15,1-1-5,-1 0 11,0 0-16,0-2-18,0-2-39,0-1-51,0 2-63,0-4-51,3-2-102,-1-5-160,4 2-484,1-4 214</inkml:trace>
  <inkml:trace contextRef="#ctx0" brushRef="#br0" timeOffset="137482.9781">5156 6331 132,'-3'3'155,"1"-1"-13,-1 0-6,0 4-3,0-5-15,2 2 15,-1-1-9,-1 1 9,3-3 1,-3 4 7,3-4-1,0 0 3,-2 1 1,2-1 5,0 0 4,0 0 13,0 0 9,0 0-2,0 0 6,0 0-3,0 0-13,4-10-20,0 3-8,2-5-17,5 2-12,-1-5-19,4-7 1,0 1-6,3 2-20,-2-3 13,3 0-5,0-2-7,-3 2-18,-1 0 10,0 1-5,-2 0-3,-1 5 13,3-2-10,-3 6-13,-4 1-1,3-1-16,-4 2 14,-1 1-1,0 1-7,0 2-4,2-2 4,-5 1-8,2 5 0,-1-4 5,1 3-14,-3 2 4,1-3-2,1 1-2,-2 0-10,-1 3 10,4-3-1,-1 3 13,-3 0-19,3-4-2,-3 4-22,0 0 30,0 0 15,3-4-20,-3 4-1,0 0-1,0 0-3,0 0 17,-2-4-20,2 4 6,0 0-20,0 0 19,0 0 4,0 0-4,0 0 2,0 0 18,0 0-30,0 0 12,0 0-5,0 0-3,0 0 7,0 0-9,0 0 7,0 0-3,0 0-6,0 0-22,0 0 18,0 0 4,2 13-7,-2-7 8,0 5 20,3 2-39,-2 5 26,2 8 5,-2 3-1,1 0-5,0 2 5,1-1-4,-3-1 9,2-3-9,-4 1 4,5 0-4,1 1 3,-4-2 1,3-5-1,-3-3 6,0 7 6,3-6-8,-4-2-11,1-4-1,0-1 15,0 1 4,0-2-9,0-2-3,0 1-11,0-4 9,-2 1-4,4-3 13,-2 2 3,-2-2-7,4 1 0,-2-5 0,-2 4 2,2-4-2,0 6-8,0-6 20,-3 2 6,3-2-1,0 0-1,0 0 12,0 0-5,0 0-2,3 5 0,-3-5 1,0 0 10,0 0-10,0 0-1,0 0-12,0 0 9,0 0-4,0 0-2,0 0-3,0 0 2,0 0-1,0 0-3,0 0-7,0 0-2,0 0-17,0 0-1,0 0-25,0 0-28,0 0-43,0 0-27,0 0-38,0 0-42,-3-13-54,3 13-72,3-9-303,-3 4-702,0-2 311</inkml:trace>
  <inkml:trace contextRef="#ctx0" brushRef="#br0" timeOffset="138428.6298">5890 6271 75,'0'0'175,"0"0"-13,0 0 9,7-7-9,-4 4-6,-1-2-8,4 0-9,-4 0-1,3-3-3,0 1-6,-3-4-2,1 1-6,4-1 0,-4-4-5,0 0-15,1 3-8,-1-5 6,-2-1-5,2 1-9,1 0-6,-4 1-2,0 4-11,4-5-5,-4 5-4,0 2-2,-1-2-10,0 3 14,-1 0-6,2 3-7,-4-2-4,1 4-5,-1-5-4,0 4-4,1-1-2,-7 0-4,2 2-2,-1-1-4,1 1-4,-6 1 5,5 1-7,-2 2-4,4-2 0,-3 4-2,3 0 3,-3 1-3,-1 2-3,1 0-6,2 0 7,-6 4-2,4 2-2,1 0 0,1 4-4,-6 5 5,4 3 2,3-1-4,-2-5 1,1 5 2,1 4 2,0-8-2,0 8 5,4-7-5,-1 0 1,1-1-1,3 1-1,-3-2-4,3 2 5,0-2-2,3-5 2,-3 3 1,3-3 4,-1 0-5,3-2-1,-2-1 3,-1 0-6,3-1 0,-3-3 5,1 0 2,1-2-7,1 3 4,0-4 6,2-1-7,-1 2-3,1-4 7,2-3-5,-1 0 4,3-4-3,2-2-3,1-2 3,-1 0-4,2-2-3,-1-6 1,2 0 9,-9 5-17,5-8 10,-2 8 0,-1 0-4,-2-1 7,1-1 1,-2 0 0,0 2 4,-1 1-3,1-3 8,-1 2 8,-3 1-1,1 4-1,-2 0 7,-1-2 0,3 3 3,-2 2-6,2 1-1,-3-1 3,0 2-6,0 1-2,0 4-1,2-7-6,-2 4-6,2-2-4,-2 5-2,0 0 4,0 0-1,-7 17-3,6-6 3,-2 5 3,0 0-12,2 4 11,-2 2 0,-2-2 10,4 1-9,-3-4 10,3 0-3,-1 2-10,2-2-4,0 0 9,0 2-5,0-7 5,2 0-2,1 3 12,-1-2-13,1-2 2,0 1-4,1-3 2,-1 2-4,3-5 5,-1 2 0,2-1-3,0-2-6,-2-1-7,3 0-2,2 0-8,-4-3 3,5-2-12,-3-2-1,2-2-12,0 0-14,-4-2-14,9-2-16,-8 2-11,4-3-20,2-2-15,-6 0-35,6 0-20,-3-3-30,-2 3-152,-1 0-406,0 3 181</inkml:trace>
  <inkml:trace contextRef="#ctx0" brushRef="#br0" timeOffset="139171.536">6306 5990 50,'-6'-3'209,"0"-1"3,-1-1 0,0 2-6,5 1-4,-1 0-12,1 0-8,2 2-20,-6-3-6,6 3-14,0 0-12,-2-3-11,2 3-14,0 0-1,0 0-2,13 0-2,-2 0 3,4 1-2,6 4-15,2-5-3,2 2-4,3 0-11,-1 3-6,12 2-5,-12-5-10,3 1-16,-1 0 11,1 1-6,-2-1-2,0 0-4,-2-2-8,-4 4 2,-5-4 3,-3-1-10,0 4 1,-1-3-10,-5-1 5,-5 0 3,1 0 5,-4 0-1,7 1-6,-2-1-2,-5 0 0,3 3-4,-3-3 2,5-4-4,-5 4-4,0 0 3,0 0-3,0 6 1,0-6-3,-5 5 9,-1 2-7,-4 3 7,0 1-8,-3 0-2,-5 5 8,-2 2-1,-1-1 1,-2 3-2,-9 5-4,10-5 4,-1-2-7,2 0 4,0-1 4,-1-2-4,2 0-6,0-1 3,6-1 2,-3 0 12,4-3-13,-1 0 1,7-1-1,-5-1 5,0 1-7,4-4 3,2-1 2,1 3-1,-1-3-1,3-2-9,-1 1 10,0-2 3,1 2 0,-1 0-7,1-1 5,3-2 1,-3 2 2,3-2 7,-2 3 10,2-3 6,0 0 4,0 0 11,0 0 22,0 0-15,-5 2-1,5-2-1,0 0-8,0 0-21,0 0 15,0 0-3,0 0-12,0 0 6,0 0-12,0 0 1,0 0 0,13 2 6,-8-2-15,5 0 18,0 1-13,5 0 3,5-1 2,1 1-11,3-1 5,2 0-19,-1-1 20,-2 1-4,2 0-2,-3-1 0,1 2-2,-9 0 0,2-1 4,-3 1-5,-4 2-6,-2-3 11,3 0-12,-6 1 1,-1-1 7,3 0 2,-6 0-4,7-1-8,-7 1-4,4 1 29,-4-1-23,4 2-15,-4-2 11,0 0 2,6 0-4,-6 0 4,0 0-20,0 0-2,3 1-9,-3-1-3,0 0-17,0 0-10,0 0-20,0 0-20,0 0-15,0 0-28,0 0-24,0 0-31,0 0-49,0-8-51,0 8-158,0-4-503,2 0 222</inkml:trace>
  <inkml:trace contextRef="#ctx0" brushRef="#br0" timeOffset="139528.7896">6814 6289 115,'1'-6'237,"1"3"7,-1 0-1,1 1-11,-2 2-17,1-4-15,-1 4-28,3-3-21,-3 3-17,0 0-13,0 0-16,0 0-3,0 0-9,-10 14-1,4-4-3,-1 5-10,0-1 0,0 1-3,0 3-7,2 0-3,0 1-7,2-2-6,1-5 2,-1 3-7,3-3 7,-2 0-3,4 0-3,1 1-1,-1-4 6,0 1-1,2-5-9,3 2-3,-3 0 6,2 0-9,1-2 8,-2-3-2,4 1 0,-2 0-1,2-2 19,2 0-10,-1-4 1,-3 0-1,4 1 5,-7-5 14,4 3-8,0-1 1,-1-3-20,0-1 15,0-4-11,-3 2-23,-1 2 21,0-4-21,-2 1 5,-1-1 3,-3 2-6,1-4-6,-3 4-5,1 0-11,1 1 9,-2 2-15,-1-1-5,-2 0-12,2 2-13,0 2-19,3-2 0,-2 5-34,1-1-20,1-1-21,-1 1-44,1 1-56,0-1-52,3 3-49,-3-5-206,3 2-575,0 3 254</inkml:trace>
  <inkml:trace contextRef="#ctx0" brushRef="#br0" timeOffset="139951.0903">6935 5528 83,'-3'-8'203,"-1"-1"-2,-3 4-2,4 0-10,3 0-23,-4 1-12,3-1-15,-1 2-13,2 3-12,0-5-10,0 5-15,0 0-1,0 0-1,0 0 2,13 6 5,-5-1-5,5 6 3,4 4 15,1-3-14,1 5 8,3 4-7,-2 1-10,2 3 4,6 10-11,-1 5 1,-3 1-6,0 4-8,-3 1 3,-1 5-13,-3-1 0,-3 2-3,-3 1-9,-1 5 0,-6-2 3,-1-3-5,0-5-5,-6 1 13,0 2-16,-4-17-2,-1 13-1,-1-3-5,-2-7-9,1-6 8,-8 12 2,4-13-3,0-4 0,-3 3-12,0-3 7,-3 1 3,2-5-2,-2-2-7,-3 5-3,5-7 8,0-1-3,1 2-24,2-3-28,5-3-33,0-5-35,0-1-37,2 1-37,2-6-58,2 3-76,4-5-164,-8 0-518,8 0 230</inkml:trace>
  <inkml:trace contextRef="#ctx0" brushRef="#br0" timeOffset="140565.4177">7677 5803 97,'2'-7'299,"-1"2"-18,1-1-25,-1 2-26,1 0-35,-2 4-19,0 0-21,0 0-13,0 0-11,1 19-13,-4-2 2,-1 10-1,0 4-2,-1 3-1,-2 14-1,-4 6-3,1-8 3,-2 2 10,6 1-15,-7-6-1,6-9-9,2 0 13,-4 0-14,2 0-9,-1 0-3,2-5-12,-4 0 0,7-5-10,-2 2 7,0-2-12,4-8-9,-2 0-18,3-5 7,-6 1-7,5-2-1,0-2-20,-2-1-13,1 0-17,1-1-26,0-4-12,1 3-22,0-2-9,0-3-10,0 0-31,0 0-29,0 0-27,0 0-33,0 0-32,-3-15-41,1 5-156,1-2-481,1-4 214</inkml:trace>
  <inkml:trace contextRef="#ctx0" brushRef="#br0" timeOffset="141002.2539">7584 6220 49,'0'0'268,"0"0"-5,-4-3-11,4 3-15,0 0-8,0 0-13,0 0 6,0 0-21,-1-4-7,1 4-3,0 0-7,0 0 15,0 0-24,0 0-12,0 0 3,0 0-6,0 0-4,0 0-16,0 0-4,0 0 1,0 0-14,0 0-9,8-5-7,2 1-1,2 0-20,9-3 8,6 2-7,12-5-15,0 3-14,3-2 6,2 4-3,1 2-2,4 1 0,-1-5-15,-5 4 7,-1 3-12,-3-2-9,-12 2-1,1 1-2,-5-2 2,-1 1-4,-1-2-9,-9 2-2,0 0 5,-2 0-4,-3 0-16,-1-2 22,2 2 2,-4-3-12,-1 2 7,0 0-5,-3 1 3,7 0-16,-7 0 14,6 0-2,-6 0 3,0 0-3,0 0-7,4 2-5,-4-2-7,0 0-2,0 0-25,0 0-20,0 0-43,0 0-4,0 0-20,0 0-28,0 0-29,0 0-22,0 0-32,0 0-26,0 0-35,-11-5-22,4 5-265,7 0-628,-11-1 278</inkml:trace>
  <inkml:trace contextRef="#ctx0" brushRef="#br0" timeOffset="145609.2385">3246 6803 149,'0'0'141,"0"0"-15,0 0 3,6-8-9,-6 6-9,3-2 6,-3 4 6,1-5-15,-1 5 2,3-5 2,-3 5 0,1-2-13,-1 2-12,0 0-11,0 0-16,0 0-5,0 0 1,0 18 2,-4-2 4,4 2 11,-4 9-13,-2 2 1,-1 0-5,4 1-3,-5 0 3,5-1-3,-4-4-8,4 0 7,-2 0-13,-3-3 0,7-2-8,-1 1-2,-3-6 3,2 1-8,5-4-2,-4-1-2,0-2-2,4 1 0,-5-4-1,2 1-2,1-3 7,-1 0-8,1-1 2,0-3-4,-2 6 4,2-6-6,-1 2 1,1-2-12,0 0-24,0 0-33,0 0-16,-3-11-13,3 11-12,-4-11-21,2 1 0,1 0-23,-1-2-14,1-5-11,1 3-18,-1-5-96,1 2-304,-1 0 134</inkml:trace>
  <inkml:trace contextRef="#ctx0" brushRef="#br0" timeOffset="147183.2249">3199 6842 102,'2'-10'128,"1"0"10,-2 1 5,-1 1-3,2 2-5,-2 1-9,1 0 12,-1 2-5,0 3-6,0-8-7,3 7-16,-3 1-14,0 0-6,0 0-12,-3-6-9,3 6-3,0 0-8,-11 10-3,2-2-12,1-2 0,-2 6-1,0-4-6,0-2-1,2 7-10,-2-1 5,3-4-4,-3 3-1,-1-2-1,5 0 2,-1-2-9,2 1 2,-4 1-4,5-5 12,1 1-6,-1 0-1,1-2-11,0 0 5,0 1-4,3-4 0,-2 3 2,0-1 2,2-2-1,0 5 13,0-5 1,0 0 3,0 0 5,-5 2 10,5-2-7,0 0 1,0 0-1,0 0-4,8-10 0,-1 4-5,3-1-3,-3-1-6,3-2 6,1-2 0,3 2-1,2-4 2,-4 2 6,2 1-5,-1 0 2,1 0 2,0 1-2,-4-2-1,4 4 10,-4 1 1,-3 2 6,0 3-1,-3-1 3,2-2 0,0 1 6,-1 1-3,-5 1-8,5-1-2,-5 3-6,4-1-6,-4 1 1,1-2-8,-1 2-4,7 0-2,-7 0-1,6 5 7,-1-2-10,3 4-1,-1 1 9,-2-2-7,2 5 6,2 0-7,-4-1-1,4 3 4,-4-3-7,-2 1 2,4-2-2,-1 0 1,-5-2 0,5 3-4,2-5 3,-5 3 0,0-1-3,1-2 9,-1 0-7,0-2-3,-2 2 6,2 0-3,-3-3 10,3 3-8,-2-1-3,1 1-1,-1-4 2,2 1-1,-1 2-1,-2-4 5,0 4-9,0-4 4,6 4 4,-6-4-5,0 3 5,2-1 5,-2-2-8,0 0-1,0 0-1,4 2 3,-4-2 3,0 0-2,-1 5-2,1-5-10,1 2 15,-1-2-4,0 0-3,0 0 1,0 0 12,3 3-9,-3-3 2,3 3-3,-3-3 3,0 0 2,0 0 0,0 0 3,0 0-7,0 0 11,0 0-6,0 0 4,0 0 0,0 0 20,0 0-19,0 0 4,0 0 0,0 0-1,0 0 3,0 0-1,4 1 7,-4-1-7,0 0 0,0 0 2,0 0-1,0 0 4,0 0-13,0 0 4,0 0-1,0 0 2,0 0-3,0 0-5,0 0 2,0 0 4,0 0-7,0 0 1,0 0-11,0 0 12,0 0-3,0 0-3,0 0 3,0 0-5,0 0 7,0 0-8,0 0 17,0 0-15,0 0 0,0 0-5,0 0-2,0 0 17,0 0-12,0 0-6,0 0 6,0 0 0,0 0 0,0 0-3,0 0-2,0 0 4,0 0-1,0 0-8,0 0 15,0 0-4,0 0 1,-7 3 4,7-3 0,0 0-8,0 0 4,0 0 8,0 0-10,0 0 7,0 0-10,0 0 8,0 0 4,0 0-5,0 0-3,0 0-5,0 0 4,0 0-3,0 0 3,0 0 2,0 0-6,0 0 4,3 5 1,-3-5 2,0 0 2,0 0-14,0 0 11,0 0 4,0 0-5,0 0 6,0 0 24,0 0-30,0 0-1,0 0 4,0 0-7,-7 1 0,7-1 1,0 0 1,0 0 1,0 0-4,0 0 0,0 0-5,0 0-2,0 0 4,0 0-5,0 0 2,0 0 4,0 0-5,0 0 0,0 0-3,0 0 3,0 0-4,0 0 2,0 0 13,0 0-13,0 0 6,0 0-2,0 0 5,0 0-4,0 0 6,0 0-1,0 0 5,0 0-6,0 0 0,0 0 0,0 0-1,0 0-11,0 0 19,-5-6-4,5 6-6,0 0 9,0 0 9,0 0-12,0 0-1,0 0 1,0 0 1,0 0 5,0 0-2,0 0-4,0 0 11,0 0-8,0 0 0,0 0-3,0 0 5,0 0 4,0 0-5,0 0-4,0 0-3,0 0 8,0 0-2,0 0-2,0 0 1,0 0 3,0 0-7,0 0 6,0 0-4,0 0 2,0 0 4,0 0-7,0 0-4,0 0 3,0 0 0,0 0-3,0 0-1,0 0 4,0 0 8,0 0-6,0 0 3,0 0-5,0 0 4,0 0 1,0 0-4,0 0 5,0 0-4,0 0-3,0 0 14,0 0-10,0 0 0,0 0-3,0 0 4,0 0-8,0 0 10,0 0-3,0 0 10,0 0-8,0 0-2,0 0 4,0 0-6,0 0-3,0 0 8,0 0-2,0 0-3,0 0 4,0 0-5,0 0 4,0 0 2,0 0 2,0 0-1,0 0-2,0 0-1,0 0 2,0 0 9,0 0-7,0 0-7,0 0 5,0 0 1,0 0-3,0 0-4,0 0 6,0 0-1,0 0-4,0 0 4,0 0-2,0 0 8,0 0-7,0 0 1,0 0-1,0 0-1,0 0 3,0 0-2,0 0-2,0 0 5,0 0-4,0 0 0,0 0-12,0 0 12,0 0 5,0 0 2,0 0-6,0 0 11,0 0-9,0 0 0,0 0-4,0 0 3,0 0 2,0 0 1,0 0 0,0 0-11,0 0 2,0 0-4,0 0-8,0 0-11,0 0-7,0 0-6,0 0-6,0 0-7,0 0-9,0 0-1,0 0-17,0 0-14,0 0-15,0 0-16,0 0-21,0 0-22,0 0-26,0 0-12,0 0-154,0 0-392,0 0 174</inkml:trace>
  <inkml:trace contextRef="#ctx0" brushRef="#br0" timeOffset="149453.8487">5793 6720 130,'0'0'166,"0"0"-30,0 0-8,0 0-7,0 0-17,0 0-11,0 0-14,0 0-5,-2 10 1,1-2-2,-2 2 1,2 3 0,-4 4 7,1 1 0,0 8 1,-2 1-1,1-3 1,2-7 2,-3 8 2,1-6-1,-2 7 0,1-9-5,0 2 0,4-4-3,-3 1-6,1-1-3,1 0-4,2-4-8,-2-1 0,0 1-6,-1-2-9,3 1 1,-2-1-5,1 1-6,2-5 2,-2 7-2,0-7-3,1-4-5,-1 4 5,1-1-9,-1 0 0,2-4 0,-1 5-1,1-1-7,0-4 3,0 0 2,0 0-5,0 0 10,-1 3-5,1-3-3,0 0-1,0 0 1,0 0-2,0 0-2,0 0 2,0 0-2,0 0-2,-3-12-2,3 8 0,-3 0-4,3-2-2,0 1-2,-2-7-6,4 8-1,-4-9-5,2 1 5,0 2-8,2-4-7,1-3 8,0 0 6,-1 0-9,4-8 3,-2 6-4,-2 0 2,2 0 3,-1-6 0,1 11 7,-1-3-3,0 0-2,1 5 3,-3-5 6,0 7-4,1 0 9,0-1 1,0 6 4,-2-3 1,0 2 0,0 0 6,0-1-9,0 3 2,0 1-6,0-4 3,0 7-1,0-5 1,0 5-5,0 0 9,-2-3-12,2 3 4,-9 0 0,9 0-2,-13 6 10,1 3-8,-1-5 3,-1 7-3,1-1-3,-8 3 12,7-4-9,3 4 0,1-3-2,-1 4 3,2-5 10,-2-1-9,4 0-5,3-1 4,-3 0-1,3 0 0,2-5 1,-2 1 1,2 0 0,0 1 0,0-1 4,-1 0-7,2 2 5,1-5 4,-3 0 4,3 0-1,0 0 13,0 0-7,0 0 0,0 0 3,0 0-5,14-11-6,-9 7 7,2 1 3,1-5-8,3-3 11,2 3-8,-3-2-1,1-1-2,0 0-2,-1 2 6,0-3 1,0 3-6,1-4 3,-2 1 11,-1 5-2,-1-3 2,0 2 2,-1 0 16,1 3-9,-3 0 3,0 0 3,0 0-4,-1 3-3,0 0 0,0-2-5,-3 4-2,4-3 6,0 0-16,-4 3 2,2-1-7,-2 1-3,0 0 4,0 0 2,7 4-5,-3 0-3,2-1 8,2 1-11,-1 2 11,0 3 1,3 3-10,0-2 4,-3 6 5,3-1-5,0 0 4,-2 1 10,3-2-4,2 9 0,-3-9-7,-3 1 4,1 2 4,0-3-4,0-2-4,-1 3-6,-4-3 0,1-5 14,0 5-3,0-6-8,-1 1-2,0-1 2,1 0-2,-2-2-1,1 2 14,-2-2-3,0-1-13,1-1 2,-1 1 2,2-1-1,-3-2 8,0 5-9,0-5 2,1 3-2,-1-3 6,2 3-4,-2-3 7,0 0 4,0 0-15,0 0 22,0 0 4,0 0 0,0 0 14,4 1-7,-4-1-10,0 0-6,0 0 7,0 3-12,0-3-1,0 0 6,0 0-5,0 0 6,0 0-8,0 0 5,0 0-9,0 0-10,0 0-22,0 0-5,0 0-22,0 0-17,0 0-17,0 0-19,0 0-24,0 0-24,0 0-20,0 0-21,0 0-17,0 0-16,-7-10-19,7 10-201,-7 0-483,7 0 215</inkml:trace>
  <inkml:trace contextRef="#ctx0" brushRef="#br0" timeOffset="164903.6813">8880 5493 5,'0'-8'199,"0"2"-14,0-3-3,0 3-8,-1 1-13,-1-1-7,1 1-17,1 2-14,-4 0-7,4 3-15,-2-4-11,2 4-11,0 0-6,0 0-9,-12 12-2,3 1 4,-3 8 1,-1 5 1,-8 13-2,0 8 1,-5 3 14,-3 25-2,8-20 5,-6 23 0,-1 0 1,9 4-1,4-26 1,2-1-9,2 4 2,1-4 5,2-2-13,1-4 1,2-3-1,1-12-7,4-3 12,-3 1-26,6-1-6,-3-4 5,4-1-5,-1-6-11,0-4 8,1 4-31,-2-11-22,2 3-31,0-2-28,0 0-32,-1-8-38,1 2-47,5-3-55,-1-2-234,2-5-516,-1-4 228</inkml:trace>
  <inkml:trace contextRef="#ctx0" brushRef="#br0" timeOffset="165651.2447">9230 6053 174,'1'-3'264,"1"-1"-15,0-1-16,0 2-11,-1-3-13,2 0-15,-2 1-9,0-1-6,0 0-5,-1 1-19,2-6-6,-3 5-9,1-3-9,0 1-7,0-2-9,0-1-5,-2 3-1,0-2-17,-1-1-10,0 0-13,-2 1-2,-1-1-1,0 1-11,-1 3-7,-4-5-5,3 7-6,-2 3-1,-4-1-16,0 4-1,-6 3-2,-2 8 0,-1 4-4,0 5-6,2 1 0,0 2 2,-4 15-5,9-10 7,3-1-5,2-3 0,3 1 2,2-9 5,2 8-10,1-9 2,3 1 1,3-2 0,0-3-8,1-3 7,3-1 0,2-1-1,4 0 8,3-2-8,0-7 8,0-3-8,7 0 8,-2-5 8,-7 2-15,6-8 1,0-1 0,-1-1-1,-3-4 1,-2-1 0,-1-3 0,1 2-3,-2-1 3,-2-1-1,0 0 5,-3 3 7,-1-3-1,-1 3 4,-2 7 3,3 2 7,-5-1 14,2 5 4,-2 3-4,0 0-23,1 4-3,-2-2-17,2 1-1,-2 4-1,0 0-3,4 17 6,-4 0 7,-3 9 0,0 8 1,-1 2-1,-2 15 5,-5-3 5,4-1-1,1-11 7,-2-2 3,1 1-3,1-2 10,1 0 1,-2-1-13,0-1 14,2-2 4,0-12 2,2 4-1,0-4 3,3-4 0,-4-1-2,2-2-5,1 0-12,0-3-3,-1 0 15,4-2 6,-5-3 9,4 3 18,-1-5-4,2 2 0,-2-2 9,0 0-8,0 0-10,11-14-3,0 4-7,3-12-11,5-2 1,0-2-4,0-1-3,0 0-5,0 2 2,2-2-14,-2 5 0,-2 0-3,-4 2 1,-5 7-10,0 4 1,1-3-3,-3 3 4,-2 1-9,-1 4-13,1-1-8,-1 0-12,1 1-19,-4 1-11,2 0-22,1 2-27,-3 1-32,1-5-25,-1 5-26,0 0-36,3-3-40,-3 3-34,0 0-26,0 0-290,0 0-676,3-2 300</inkml:trace>
  <inkml:trace contextRef="#ctx0" brushRef="#br0" timeOffset="166083.3809">9667 6213 50,'-1'-8'289,"0"6"-13,1-2-6,0 0-15,0 4-16,-3-4-16,2 1-15,1 3-25,-3-4-21,3 4-19,0 0-20,0 0-11,0 0-9,-10 9-14,4 1-7,-2 3-7,-6 5-1,2 6-16,1-4-3,-4 6-9,5-4 0,0 2-4,3-7-6,1-2-1,2 3-6,2-2 3,1 0 2,0 0-5,1-4-1,2 2-5,-1-2 2,4-4 3,-3 2-2,5 1-1,-1-5 3,2 0 0,0 1-2,1-4 5,1-2-3,4-1 6,0-2 10,-6-2 11,5-4 3,0-1 5,-1-1 0,-3-4-8,-1 0 9,2-3 1,-3 0-12,2 2 2,-2-10-9,-2 8-7,-3 1 2,-1-4-2,0 6-4,-1-3-10,-1 5 5,0-2-10,-2 2-3,0 2 5,-1-2 1,-2 2-17,2 0-10,-3 5-12,1-2-21,-1 2-14,0 3-25,-1-2-14,0 4-28,0 1-28,5-1-40,-4 3-43,0-1-44,2 1-33,2-1-213,-4 2-563,7-1 249</inkml:trace>
  <inkml:trace contextRef="#ctx0" brushRef="#br0" timeOffset="166387.2866">10092 6239 144,'0'0'330,"0"-3"-4,0 3-20,-4-4-25,4 4-27,0 0-27,0 0-32,0 0-22,0 0-21,0 0-8,0 0-18,11 14-1,-6 1 0,4 7 5,-1 2-12,-2 5 23,-1-3 5,-2 1-5,-1 5-9,-4-3-21,-1-2 6,1 1-8,-3-1-12,-4 0-7,-1-3-3,1 0-8,-3 1-12,-2 1-16,4-12-44,-3 8-49,0-7-44,-1 3-63,2-5-67,0-1-88,-3-3-319,0 1-674,3-2 298</inkml:trace>
  <inkml:trace contextRef="#ctx0" brushRef="#br0" timeOffset="167593.4993">10713 5636 77,'1'-9'203,"-1"0"3,2 4-8,-1-1-10,0 2-12,-2-1-18,1 5-16,1-7-9,-1 7-22,0 0-8,-2-3-14,2 3-8,0 0-8,-3 16-2,0 2-2,-4 11 2,3 3 0,-5 14 1,-1 1 1,2 1 5,2-2-7,-5-1 3,1 1 1,2 0 1,2-11-3,-2 0 3,1-2-3,0-3 3,4 0 1,-3-2 4,1-5-13,-1 2-9,2-10 0,1 2-9,0-5 1,1-3-2,0 1-14,0-4 3,0 0 1,0 0-2,2-2 8,0 1 1,0 0 11,0-5 15,0 3 17,0-3 7,0 5 13,0-5 10,0 0 4,0 0-4,0 0-3,0 0-9,0 0-17,4-13-4,-2 5-9,1-3-8,1 1-6,3-7-15,-1 0 9,-3 0-13,5 0-4,-1 0-6,1 0-5,2 3 0,-1-2-9,5-5 1,-6 3 0,6-2-6,2 1-6,-2 1-1,-2 6-4,1 3 0,2 1 0,-5 1-5,3 2-2,0 3-8,-1 0 14,5 4-8,-4 3-5,1 3-6,3 10 10,1-1-2,-5 5 0,1 0 3,-4 0 2,1 2-6,-4 1 5,0-3-2,-2-4-1,-4 2 10,0-2-1,-1 0-1,-1 2-2,-3-2 5,-2-1-3,3 0-1,-7 0 1,1-4 1,0 3-1,-8 3 1,5-8-7,-1 3-3,-5-1-9,-1-4-5,0 0-3,2-4-9,3-2 8,-1 1-8,0-1-10,2-1-6,-2-3-6,1 0-15,0-2 12,5 6-3,-6-8-16,5 3 6,1 1-8,-1-1-3,3-1-16,0-1-15,2 2-18,1-1-8,-2 0-32,1 2-34,3-2-50,1-4-46,1 1-235,0 1-582,3-6 258</inkml:trace>
  <inkml:trace contextRef="#ctx0" brushRef="#br0" timeOffset="168471.7466">11228 5734 105,'3'-17'190,"1"-1"-9,-1 1-4,0 1 3,-2 3 1,0 4-3,1 2-4,0 2-10,-2 0-16,0 2-17,0 3-7,1-6-26,-1 6-14,0 0-8,0 0-6,-3 21-6,0-1-5,1 6-7,-5 1 0,2 6-2,0-1 2,-2 1-12,2 0-2,-3 3 2,2-1 1,2-3 11,-4-1-4,6 1 0,-3 0 3,0-3 7,-2 0 0,3-3-3,-2-3 3,5 4-3,-4-9-3,2 2 0,-2-2-7,3 0-4,-1-3-6,3 1 2,-4-1-7,3-3-1,-3 0-4,1-4-6,2 1 5,-1-3-3,2 1-9,-1-2 11,1-2 5,-1 2 3,1-5 10,-3 4-2,3 0 17,0-4 1,0 0 9,0 4 5,0-4 7,0 0-11,0 0 6,0 0-11,0 0 9,0 0 9,4 3-12,-4-3 4,0 0-9,0 0 6,0 0-5,0 0-7,0 0-4,1-11-4,-1 4-10,0 1-3,3-2-7,-3-1-5,5-3 8,-2-1-5,-1 1-9,1-2-1,1-2 1,-2 0-2,1 4 2,0 0 1,2-2-10,-4 2 14,4 0-10,-1-1 6,2-1 6,-4 4 9,5-4-9,-1-4-5,1 5 5,0 0-7,1-4 7,1 8-19,2-4 6,-2 6-2,2-5-1,2 5-4,-1-3-2,2 4 0,0 0-10,1 1 8,0 1 0,-2 1-13,1 6 8,2-1 2,-4 3 0,-3-3-4,2 8-7,-1-4 13,-2 7-12,1-1 5,0 2 1,-4-3-7,-1 1 11,1 4 2,-2-5-9,-1 3 15,-1-1-2,-1 5-3,-1-6 2,-1 5 0,-2-1 3,-4 0 11,-1 1-6,1-5-8,-5 2 3,6-2 1,-6 2-3,-1-5 0,2 0-3,-1 1-2,0-6-3,2 3-11,-5-4 2,5 0-3,-2-1-5,1-2-2,-1 2-3,2-4-1,1 0-19,2-1-5,-1 1-7,1 0-12,1 1-26,0-4-11,1 3-17,3-3-28,-1 0-32,0 0-30,2 0-42,-1 1-36,3-1-44,2-2-234,-1 2-618,4-2 273</inkml:trace>
  <inkml:trace contextRef="#ctx0" brushRef="#br0" timeOffset="168793.4839">11766 6278 95,'-1'-6'326,"0"3"-9,1 3-12,0-5-17,0 5-27,0 0-29,-3-3-29,3 3-28,0 0-20,0 0-12,0 0-20,-5 12-10,5 2-3,-4 3-3,2 3 3,-6 6-11,3 3-3,-2 0-16,-1-4-5,0 2-2,1 1-4,-1-4-11,-1 0-17,2-6-33,1 0-41,1-2-36,-2 0-56,0-1-72,1-1-86,-4-4-210,6 0-534,0-3 237</inkml:trace>
  <inkml:trace contextRef="#ctx0" brushRef="#br0" timeOffset="170975.541">12166 6054 60,'0'-4'235,"0"4"-19,-2-5-24,2 5-17,0 0-23,0 0 14,0 0 2,-6 14 0,3-2-3,0 5-11,-1 0-12,1 1-7,0-1-2,2 0-12,1-3-7,0 1-6,0-3-8,1-1-6,2 0 0,-1-2-5,-1 1-4,0-5-12,2 0 2,0 1-6,1-1 2,-2-1 2,3 0 6,2-6 5,3 2-4,-1-2 0,2-1-5,4-2-7,5-5-1,-6 0-3,5-6 1,-2-1 4,2-4-10,-2-4-8,3 0-6,5-8-4,-6 6 4,1 1-2,-4-1-4,1-2-4,1 2-4,2 2-5,0-1-4,-5 5-14,5 1 4,-5 3 1,-3 3-2,-1 2-2,2 4-4,-1-1-7,-4 6 5,6-3 5,-5 6-19,1 1 8,-1 2 7,2 4-8,2 1 1,-1 3 9,0 0-15,-3 5 10,1-1 3,-1 2-7,-1-4-5,-2 4-2,-1-6-1,0 4 19,-2-1-5,-2 0-10,2-2 8,-1-4-4,1 4 9,0-2-9,-3-1-2,0 1 5,2-4-4,-2 0-10,0-1 1,2-3-2,-2 3 7,0-5 0,0 7 1,0-4 3,0-3 12,0 0 3,0 0-5,0 0-4,0 0 1,0 0-2,-7-13 2,7 6-7,-4 2-3,1-7 3,1 0-2,-4-2 8,0-2-14,2 0 0,-2 2 4,2-1 2,0 7 0,0-4 3,-1-2-5,-2 5 11,5-3-13,-3 4-1,-2-1-1,0 0 5,0 1-1,0 3-3,1-2 7,-5 2-5,3 2-4,-2 2-7,0 1 6,-4 4-1,1 1 11,-4 3 1,6 4-3,-9 5-6,5 1 3,-2-1 4,0 5-7,6 2 6,-4 3 0,3 0-4,-1-1-5,4 1 11,2 0 4,2 1-8,0-5 5,3 3 5,1-8-11,-1-1 7,2 0-11,3 0 5,-1-1 10,1-6-5,2 1 4,-1-1 6,2-3-4,0 0 2,1-4-3,-2 2 7,5-3-10,-5-2 9,6 0-8,-3-3 14,6-4 0,-5-6-4,5 2-2,1-8 2,-1-1 2,3-1-7,-5 0 4,-1-4 0,1-1-7,-2 3 11,0 6-5,-3-9-4,0 9 11,0 1-1,0 1 19,-1 0-11,0 5 3,-4-2 8,1 3-9,0 2 5,0-1 4,-2 1 1,2 2-5,-3 2-2,2-4-7,-1 5-7,-1 2 5,1-6-4,1 5-4,-1-3 3,-1 4-10,0 0 3,2-4-10,-2 4 9,0 0 10,0 0-12,0 0-4,0 0-3,0 0-7,0 0 15,0 0-26,0 0 15,0 0-11,0 0 9,0 0-1,0 0 9,0 0-9,-2 17 7,1-7-22,-1 7 15,2 0 15,-1 5-5,-2 3-8,0 0 6,2-1 3,-5 3 2,6-7-2,-1 3-7,-3-2 21,5-3-15,-1 2-4,3-3-10,-2 0 16,-1-7 2,3 4 0,0-2-2,1-2 3,-1 1-3,1 2 3,0-6 5,2 3-1,1-6 7,-1 4-9,4-6 1,-3 3 12,2-2-12,1-3 1,0 2 1,0-5-1,4 0 0,-1-2-4,-2-4 6,3 0-5,-1-1 4,0-2-8,3-5 10,3-2-3,-2 2-8,-2-2 5,1-2 2,-1 4 0,-1-3-5,-1 0-15,0 1 14,-4 4 0,2 1-5,0 1 11,-2-2-10,3 2 2,3-4 8,-6 4 9,0 1-12,2-1 14,-2 0-15,2-1 1,-1-1-6,2 3 8,-1-3-6,0 3-2,1 0-4,0 2-15,-1 0 31,1 0-14,-2 4 1,-2 3-4,0-2 8,-1 0-8,2 1-1,-1 1-11,-1 2 19,0 2-14,0-2 11,0 1-6,2 0 6,-3 1-5,1 2-4,1 2-4,-1 2 5,2-1-6,-2 2 5,-2 1-2,2 2-11,-1-2 29,-3 1-8,2 0-2,-1 5-2,-1-2 5,0-2-6,-3 1 1,2-3 5,-1 2-12,0-5 26,-2 4-13,2 0 1,-2-3 0,2-3-5,-1 2 5,0-2 0,0-1-6,0 1 15,0-1-10,0 2-1,0-5 9,0 5-3,2-3 6,-2-2-9,0 0 1,0 0 11,0 0-3,0 0 10,-2 5-4,2-5 16,0 0-3,0 0-7,0 0-5,0 0 0,0-13-3,0 6 7,0 0-7,0-1-8,-2-1-5,2 0 5,-2-3 6,-1 2-8,0-2 2,1 2-8,0 0 3,0-2-8,-1 1 10,1 2 0,-2-2-9,1-1 5,-1 7-1,1-5 2,-1 0-5,-2 2-1,5 0 4,-3 3-2,-1-3 1,2 1-5,-2 3-9,2-1 9,-4 2-5,0 1 4,-3-1-9,5 6 4,-7-1-2,3-2 1,-4 8 5,-1-1 2,-2 1-6,-1 5 5,3-1-2,3 1 8,-6 4-3,1-1-6,1 6 9,2 0-9,-1 2 8,3 0 11,-2 1-6,3-2-7,2 0 6,1 2-8,-1 1 0,2-2 0,0 0-10,1-5 16,3-2-7,-2 0 15,3 0-7,0-4-4,1-2 2,0 0 2,-1 0 7,2-1-11,0-1 2,0-1 4,0-1 0,2-5 9,2 3-8,-3-1 5,5-4 4,0 3-2,3-3 10,1-3-11,4-3 0,-2-2-5,-1-1 0,3 1 7,5-9-6,-3-1 7,0 3-10,-3-2 12,-3 5-10,4-8 4,-6 6 0,1-1-4,-1 1 5,0-8 3,-1 3-13,1 2 17,-4 2-4,2-2-6,-2 0 4,2 0 2,-1 3 3,-2-1 2,0 6-8,-1-8 6,3 8-3,-3-3 9,-2 1-3,2 2-8,0 1 14,-3 2-1,0-2-3,0 5 2,1 0-2,2-1-2,-3 4 0,0-5-8,0 5-3,0-5 3,0 5-16,0 0 0,0 0-10,0 0-1,0 0 1,0 0 3,-6 12 3,2-1-4,-2 5 7,1 8-3,-1-2 8,1 0-6,-2 1 2,-1 2 3,6-1 0,-5 1 7,5-4-5,-1-4 10,1 3-7,0-2-2,-1-2-6,3-4 1,0 0 5,0 0-1,3-4 4,-3 3-17,0-4 13,2 4 2,0-2-1,-2-4-3,5 0 1,-3 2-2,5-1 8,-1-6-6,-2 3 3,6 0 5,-3-3 1,3-3 2,1 2-5,2-7 1,0 0 6,4 1-3,-5-2-3,2 1-1,0-1 8,2-1-12,-9 0 0,4 1 0,-1 3 3,-3 1-2,3 1-1,-7 0 4,1 1-1,2 1-4,-3-1 0,-1 0 3,1 1-3,-3 2-6,0 0 10,2-3-5,-2 3 3,0 0-2,0 0-10,2-6-9,-2 6-19,0 0-7,0 0 2,0 0-10,0 0-29,0 0-9,3-1-6,-3 1-14,0 0-16,0 0-26,0 0-43,0-4-57,0 4-51,0 0-265,0 0-616,4-3 273</inkml:trace>
  <inkml:trace contextRef="#ctx0" brushRef="#br0" timeOffset="172166.1707">13720 5862 68,'-6'-5'185,"4"2"-14,-3 1-3,5-2 0,0 4 3,-7-5 3,6 3-18,1 2-9,-3-1-4,3 1-7,0 0-6,-4-3 1,4 3-4,0 0 4,0 0-4,0 0-2,0 0-4,-2-4-8,2 4-1,0 0-10,0 0 9,0 0-19,0 0-4,0 0-10,0 0 1,0 0-2,13 2 4,-9-2-3,3 0-4,0 0-2,3-2 8,4 2-16,1 2-15,1-1 8,-2 0-7,2 2-4,-1-3 2,7 0-1,-1 1-7,1 0 0,-1 4-3,-7-4 7,9 1-19,-12-2-10,3 2 8,0-1-2,-5 0 3,2-1-8,-1 3 3,-2-3-4,-2 0-3,2 0 10,-3 0 1,0 2-1,0-2 3,-5 0-7,7 0 4,-7 0-4,5 3-2,-5-3 1,4 0 2,-4 0 1,6 0-1,-6 0 3,0 0-7,0 0-5,4-3 1,-4 3-7,0 0 5,0 0-3,0 0 0,0 0 5,0 0-10,3 6 5,-3-6 1,0 0-15,0 0 10,0 0 5,0 0-5,0 0 3,0 0 4,0 0-5,0 0-8,0 0 7,0 0 2,0 0 3,0 0 0,0 0-7,0 0-1,0 0 6,0 0 4,0 0-4,0 0 2,0 0 1,0 0 11,0 0-9,0 0-7,0 0 3,0 0 1,0 0 4,0 0 0,0 0 9,0 0-17,0 0-18,0 0 3,0 0-1,0 0 5,-10 6 0,6 2-1,-3 1 6,-4 6-2,-5 4 0,-2 3-2,1 0 12,-1 2-5,-2 2-4,1-1 7,-1-2 1,1 1-9,2-2 2,0-2 10,2 3-4,0-2-1,0 0-2,4-6-3,1-1-4,0-1 4,3-1 4,-2-1-6,1-2 5,2 0 9,3 2-14,-2-7 3,1 6 2,1-6-9,1-1 11,-1-1 5,1 1-6,-1 2-2,3-5 2,0 0 9,-3 4 2,3-4 5,0 0-4,-1 3 26,1-3-5,0 0-4,0 0-7,0 0 3,0 0 1,7 0-11,-7 0 6,14-3 1,-6 0-11,7-1-2,0 2 1,7-6 0,-1 4-8,3 0-1,-5 0 2,5 0-6,-3 2-8,3-4-7,-4 4-16,-6 3-4,2-3-3,-2 0-25,0-1-11,-5 3-12,2-3-5,-4 2-9,1-2-14,-1 1-9,2-3-15,-2 3-7,-2-1 1,-1-2 6,2 1 6,1 0 13,0-1 10,0-2 9,-1 1 11,-1-2 13,1 1 19,1 0 16,-4 0 21,3-1 21,-3 4 23,2-2 17,-2 3 20,-1 3 16,1-4 7,-3 4-2,2-4-10,-2 4-8,0-5-8,0 5-13,0 0-1,0 0-6,-11 15 3,4-6 9,-2 3-20,-1 2 19,-1-1-16,4 4 6,-3-1-2,3-1-2,0 2 3,4 0 0,0-5-2,1-2 3,2 3-9,0-2 2,0 1 5,2-5 3,1 3-3,0-1 0,1-4 10,3 2-1,0-2 20,2-2-6,-2 2 2,1-3-2,2-2 7,1 0 10,0 0-10,1-7 1,1 2-10,-1-2 4,-1-1-4,-1-1-2,0 2-9,0-3 3,-1-5-2,-4 3-6,2 1 1,-4-1-4,-2 1-8,1-1-3,-5 1-7,0-4-7,-7 4-6,3 2-4,-7-1-9,-3-2-7,-5 5-24,6 2-10,-3 1-22,3 3-8,-1-1-42,3 5-20,0-1-27,6 0-23,-1-1-31,1 2-43,3-2-42,1 3-25,2 0-282,2-4-663,0 0 294</inkml:trace>
  <inkml:trace contextRef="#ctx0" brushRef="#br0" timeOffset="172530.9532">14462 5426 31,'0'-17'278,"-1"0"-13,1 6-11,-2 1-7,1 3-5,4 0-11,-3 2-13,1 1-29,-1-1-21,0 5-17,3-3-18,4 9-10,2 0-4,10 12-7,2 3-19,8 9 14,7 2-15,-5 5-9,-1 5-4,-1 1-5,2 3 24,-4 4-8,-2 0-8,-2-1-9,-3 0-3,-5 2-5,-4-1-7,-6 3 2,1 0-1,-9 2 0,1-8 7,-5 0 4,0-13-6,-6 11-11,2-10 9,-6 4 6,3-12-7,1 5 5,-1-3-13,-3 2-20,-8 3 11,10-8 1,-5-4-14,-1 2 10,-2-5-9,2 2-7,0-2-27,-3 0-45,1-2-45,2-2-58,0 1-63,0-6-80,3 1-106,-3-3-205,8-5-654,3-1 289</inkml:trace>
  <inkml:trace contextRef="#ctx0" brushRef="#br0" timeOffset="173081.7195">15281 5629 105,'1'-7'329,"-1"-1"-14,0 1-31,0 3-34,0 1-32,0 3-17,0 0-5,-3 24 0,0 3 2,-2 7 1,-1 15-1,1-1 1,-7 5 1,2 0 5,1 1-13,0-1-3,-1 2-12,0-4-10,3 0-7,-5-4-16,3-2-13,4-11-21,-4-1 5,3-2-13,-2 1-11,3-2-8,-3-3-12,1-1-3,0-4-8,2-5-6,0 2-7,0-5-5,3-2-10,-2-2-16,1-1-21,0-4-18,-1 2-8,4-2-31,-2-2-12,1 0-17,1-3-29,0 0-35,0 0-30,0 0-41,0 0-27,0-20-41,3 6-34,3-3-256,-2-2-630,2-6 278</inkml:trace>
  <inkml:trace contextRef="#ctx0" brushRef="#br0" timeOffset="173389.9382">15175 6184 121,'0'-3'297,"0"-1"11,0-2 5,1 5 10,-1 1-5,2-16-8,-2 16-7,1-2-33,2-3-21,5 1-14,5 1-11,11-1-11,4-1-16,13 2-14,2-3-13,4 4-22,-3 0-6,-2 2-13,3-4-8,-17 6-4,3-2-5,-4 0 0,-1-5-4,-3 8 1,1-4 3,-4-1 5,-3 1-2,-6 1-1,-1-2 0,0 0-12,-3 0 4,0 1-14,2 1-7,-4-2-11,1 0-9,-2 2 0,-4 0-13,4 0-17,-4 0-13,7-5-28,-5 3-34,-2 2-38,0 0-47,0 0-58,0 0-39,0 0-31,0 0-19,0 0-31,0 0-43,-17 9-27,4-2-328,-1-5-758,-10 4 336</inkml:trace>
  <inkml:trace contextRef="#ctx0" brushRef="#br0" timeOffset="174792.8411">9238 6777 247,'1'-6'255,"-1"6"-30,-1-5-25,1 5-25,0 0-22,0 0-12,0 0-7,-5 22-10,4 3-5,-1 3 1,-4 5-12,0 15 2,-1-12-4,4 11-6,-4-13-3,4 1-5,-5 1-4,5-2-3,-2-5-5,-1-2-8,2-3-2,0-4-7,1-2-4,1-5-8,0-2-3,-1-1-10,3-2 2,-3-1 0,2-1-12,1-3 8,0 0 2,0-3-6,-2 6 1,2-6-8,0 0-21,0 0-19,-1-16-18,4 5-15,-3-6-8,4-3-10,1-6-4,-2 1-5,3-5 2,-1-1-4,0-2 7,1-1 1,-1-12 15,0 16-4,-2-6 7,0 3 7,3 1 6,-2 5 12,0 0 7,-1 4 9,-1 6 6,-1 6 15,-1 5 5,0-1 9,0 0-4,0 2 0,-1 3-8,-4 2-2,5 0-3,-12 4 1,0 3 3,0 0-2,-7 6-5,1 3 2,0 3 2,-2-1-5,5-1 7,0 0 0,4-5 2,1-2 6,3 0-7,0-3 6,0-1 1,2-1 0,2 0 1,0-1 13,-1 2 2,3-4 4,-1-1 15,2-1-4,-4 4 6,4-4 4,0 4 10,0-4 0,0 0-9,0 0-1,0 0-2,6-8-4,-5 2-9,4-5 2,2 1 1,-1 2-2,1-6 12,2 1 8,1 1-6,-2-3 6,3 2 3,-1 2-3,0-3 0,-1 5-5,0-3-2,0 5-3,-2-1-8,1 3-12,-5 0 9,3 3-10,-1-2-4,1 3-6,1 1 7,1 1-17,0 3 0,5 3 3,0-2-1,1 6-13,4-1 23,-5 1-12,7 3 3,-2 0-9,1 0 4,-4 0 3,5 0-5,-2 0-1,-4-3-9,0 0 12,-1-1-5,-2-1 2,2-1-16,-4 1-9,0-4-30,0-2-25,-2 4-19,1-1-21,-7-5-34,5 2-19,-2 1-38,3-2-54,-2-3-60,0 0-248,4-2-610,2 2 271</inkml:trace>
  <inkml:trace contextRef="#ctx0" brushRef="#br0" timeOffset="175731.7131">10727 6899 130,'-2'-10'244,"4"1"-8,-1 0-7,1-1-11,-1-1-12,0 5-11,4-4-16,-4 5-14,-1 0-14,0 1-15,0-1-19,0 5-9,2-3-18,-2 3-11,0 0-5,4 16-4,-4-1 2,-3 10 2,0 2-2,-1 5 2,-1 4-6,-5 10-6,2-12 8,-3 11 0,4-13 2,-1-2-8,-1 1 3,2-2 1,-1-6-3,1 4-9,2-8-5,-1-2-3,3-2-7,-3-1-7,3 1 8,0-4-6,0-2-10,1-1 5,-1-4-8,1 2-6,0-2-9,2 0-13,-2-1-11,2-3-5,-1 4-27,1-4-23,0 0-12,0 0-15,1-19-8,1 11-6,0-8 5,1-2 11,3-7-2,-1 0 6,1-4 6,3 0 9,-3-3 8,0 1 2,1 2 17,-1-3 1,1 3 7,-4 3 19,1-2 7,0 10 6,-1 1 11,-2-2 9,1 6 11,0 4 1,-2 2 5,0 0 0,-1 2-5,0-1-5,-2 1 2,-1 1-13,-2 4 3,-1-3 3,-3 3 0,0 3-2,-3 2 1,-2 2-6,0 1-1,-3-1 2,5 3 0,-7 6-2,10-9 4,-2 1-1,3-1-2,2 0 9,-1 0-1,2 2-6,-3-3 5,5-1-1,0-1 5,1 0-4,0-1 3,1-2 0,-1 2 0,3-3 3,0 0 2,-2 2-2,2-2 11,0 0 8,0 0 4,10-5 4,-6 2 1,6-2 11,-3-2-3,4-1 7,-2 2-1,-2-2 9,5-1-1,-4 1 10,1-3 7,2-2-26,-3 3-2,1 2 5,-3 3-1,0-3-15,0 1 4,-1 1-7,0 3-1,-3-1-2,1 0-6,0 4-13,1-3 19,1 3-24,2 1 7,0 3-2,5 2-3,2 1 3,6 3 12,1 1-17,4-6 4,1 8-10,-1 0 23,2-3-14,-1 0-6,1 7-2,-1-8-1,-4-2-6,2-1-18,-2 0-22,-7-2-27,0-1-25,-2 0-27,-3 0-25,0-3-36,-4 0-41,2 0-70,-2 0-275,-1-2-608,2-3 268</inkml:trace>
  <inkml:trace contextRef="#ctx0" brushRef="#br0" timeOffset="176739.0429">12503 6723 256,'4'-2'233,"-4"2"-28,0 0-21,0 0-12,0 13-6,-4-2-5,1 21-7,0-1-5,-8 14-7,3-1-5,-4 2 0,5-12-6,-4 9-10,3-11-8,-1 0 11,1-1-9,1-2-4,0-3-8,2-4 1,-1-4-20,3-1-2,0 0 0,0-8-17,0 1-2,0-1-5,0-2-11,2-3 1,0 0-3,1 1-11,-2-1 9,2-4-1,-1 3-2,1-3-3,0 0-6,0 0-4,0 0-23,-3-12-17,4 2-12,1-6-14,1-1-4,-1-3-5,4-9-1,-2 5-5,1-5-3,0-3 1,1-1 5,1 1 3,0 0 0,1 1 7,-1-3 1,3 5 9,-3 3 3,-4 10 11,1 0 5,-1 1 4,0 6 5,-2 1 11,-1 1-2,0 2-3,0 1-3,0 2-3,0 2 0,0 0-1,-10 1 5,1 2-3,-5 9-2,-1-3 6,-3 7 0,0-1 0,0 1-3,-1-1-3,7-3 7,0 0 5,1 0-4,-2 0 5,6-4 5,0 1-4,0-2 7,0 1-3,3-4 2,-2 0 3,4-2 2,-1 2 18,1-1-2,-1-2 3,3-1 7,0 0 3,-2 3 3,2-3 19,0 0-5,0 0-2,0 0-6,0 0-2,0 0-1,7-10-8,0 3 0,3-4-11,-1 0 7,4-4 13,4-3-11,-1-5 4,-1 6 8,-1-2 3,2 1 7,-7 5 4,1 1-8,0 0-8,-1 4 8,0-2 1,-1 8 3,-3-7-10,-2 6-6,3 0-15,-4 2-4,3 1-7,-5 0 5,15 5-8,-5 1-3,2 1-3,1 5 13,4 5-10,1 0-5,-1 2-1,0-2-2,0 1 3,3 2-4,-4-2 1,0-1 2,-3-2-3,-3-1-2,1-2 1,-2-4-7,-1 1-5,-4-2-16,3 0-14,-2-1-20,-1-1-25,-1-3-14,-1 2-3,3-1-28,-5 0-15,3-3-22,-1 2-19,-2-2-29,3 4-32,-3-4-55,0 0-25,0 0-228,0 0-591,0 0 262</inkml:trace>
  <inkml:trace contextRef="#ctx0" brushRef="#br0" timeOffset="184381.3008">16254 5467 245,'10'-15'245,"2"1"-6,-4 1 1,3-1-12,-4 1-7,1 3-8,-3 2-8,3-1 1,-4 7-4,0-4 6,-1 0-22,0 3 1,1 1-21,-4 2-15,4-3-10,-1 2-21,-3 1-12,0 0-15,0-4-17,0 4-6,0 0-11,0 17-5,-11 5-4,5 8-6,-11 16 3,-9 30 4,7-23-3,-6 27-15,5-27-6,-4 25 11,7-20-13,-4 19 8,10-21 11,-2-4-13,6 2-6,2-2 0,1-1 0,2-4-10,2-12 8,-2 1-5,1-3 2,4-1 0,0-4 8,1-2-14,0-2 0,1-3-14,-3-4-31,1 2-25,1-7-32,-1-3-33,0 2-33,0-4-32,1 1-46,0-4-49,1-1-288,-1-6-617,1-1 274</inkml:trace>
  <inkml:trace contextRef="#ctx0" brushRef="#br0" timeOffset="185072.9413">16716 5949 93,'1'-15'302,"2"1"-9,-3 1-7,3 2-18,-2-1-21,1-1-19,0 1-13,-1 3-19,0-1-16,-1-2-20,0 5-14,0-3-13,0 2-16,-2 1-15,-3 0-19,-1 0-1,-1 4-12,-3-1-10,3 4 2,-10 1-12,-5 5-13,-2 5-3,-3 4-1,2 1-6,-2 2 2,-4 11-9,11-8 3,-1 2-2,5-4-8,4 3 3,2-7 3,5 4-8,3-2-2,-2 0 3,1-5-3,3 2-2,0-2 3,2-3 4,0 2-1,3-4 5,2 0 7,1-2 0,3-2-3,3-2-4,1 0 5,-1-3 9,1-3-1,2 3-2,-3-6 11,7-6 4,-9 2 13,3-5-6,-4 5 5,5-7 9,-5-3-13,2 0-15,-1 0 17,-2 2 2,-3 3 3,0 2 17,0 1 0,-1 2 4,-2 5-15,-1-3 18,1 6-13,-4-3-10,3 4-12,-3 0-9,4-1-10,-4 4-4,0 0-6,0 0-2,0 16-2,0 4-1,-4-1 1,1 10 7,3 1 3,-4 3-9,-2 3-1,2-3 10,1 0 6,-4 13-6,3-15 5,0 1-1,1-3 3,0-5-2,1 3-2,0-3 6,-4-7-6,6 2-2,-4-2-1,4 0 3,0-6-3,0 0-6,-1-2-4,-2-1 3,4-3 3,-2 0 3,2-1 1,-1 1 10,0-5 8,2 5 13,-2-5 9,3 2 17,-3-2 0,0 0-4,10-10-9,-4 1-13,7-6 1,7-7-5,2-2-6,8-11-16,-3 1 11,2 2-8,-8 12-5,3-5-6,0-9 1,-5 11-5,-4 1-2,-2 0-3,2 3 2,-8 7-1,-2 2-5,0 2-1,0 4-8,-3-1-9,-1 1-19,1 1-17,-2-1-22,0 4-30,3-5-39,-2 2-48,-1 3-57,0 0-39,0 0-41,-7 10-43,5-4-53,-3 5-359,-2-1-840,4 1 372</inkml:trace>
  <inkml:trace contextRef="#ctx0" brushRef="#br0" timeOffset="185417.0436">17098 6266 275,'0'0'264,"0"0"-26,0 0-11,0 7-8,-2-2-6,-3 4-5,-1 1-14,-3 3-7,1 4-12,1-2-16,-3 1-15,3 0-21,0-1-4,4 1-11,-1 0-7,2-1-9,2-2 0,0-1-12,2-2-7,2 1-3,-2-2 4,3-2 18,-2-1-10,7-2 3,-2 0 5,3-1-14,-3-3 33,5 0 7,3-4 4,-7 0-9,-1-3 7,4 0 3,-1-4-1,-3 0-3,2-3-5,-3-2-10,0 2-7,-3-2-8,-4-2-9,0 7-3,-1-8-18,-5 1-9,2 0-9,-3 3-14,-1 3-20,-2 2-19,-2 1-33,1 1-42,-1 1-34,-1 4-49,0 1-43,-1 4-52,0 1-53,4 0-74,3 0-252,-1 2-699,3 0 308</inkml:trace>
  <inkml:trace contextRef="#ctx0" brushRef="#br0" timeOffset="185734.2349">17486 6249 159,'0'0'268,"3"5"-3,-1 0 2,-1 2-10,-1 4-4,4 5-16,-4 2-9,0 2-13,0-1-9,-4 7-29,3 1-18,-1-8-21,-8 4-5,3 3-11,-1-3-17,-1-6-47,-2-2-52,-2 4-64,2-3-71,-5-2-91,-2 1-255,0-1-514,1-1 228</inkml:trace>
  <inkml:trace contextRef="#ctx0" brushRef="#br0" timeOffset="186601.2354">17927 5758 266,'2'-16'342,"-1"6"-11,-1 3-6,1 1-24,-1-1-24,0 4-43,-1-2-35,1 5-19,0 0-17,0 0-14,-6 22-13,0 5-6,1-1-13,-2 8 30,-1 10-42,-2 3-2,1-13 0,-2 11 0,4-12-3,-3-6 2,3 1-3,0 5-1,3-4-7,-2-1-6,2-1 1,1-11-9,0 4-5,1-5-2,-1 1-7,1-7-5,0 2-7,1-5-14,-1 2 14,0-5 2,2 0 1,0 1 11,0 1 8,0-5 8,0 3 4,0-3 7,0 4 1,0-4 9,0 0 6,0 0-8,0 0 6,0 0-6,0 0-9,7-12-10,-4 5-18,1-3 12,2 0-21,2-4-7,2-1-6,0 3 0,0-2-10,6-3 3,-2 0-10,3-2-12,-1 7 8,4-4-2,0 2-4,0 2-2,2 1 1,-8 5-8,9 4 0,-1-2-4,-8 4-5,-1 1-3,-2 3-2,-1 0 3,2 4 3,-3-2-7,-2 2-1,0 1 0,0 2 2,-1-2-3,-2 3 3,-1 4-2,-3-3 3,0-1-1,-3 1-3,-1 1 8,-3 0 1,-3 0-9,0 0-7,-1-2 3,-2-1-7,-5 4-1,6-5 8,-1-1-17,0-4 3,0 2 3,1-1-1,2-2 3,1-2-1,1 1 3,-2-2-1,7 0 12,-4 1-5,4-2 2,3 0-9,-7 1-7,7-1-10,-7-1-19,7 1-5,-7 0-17,7 0-9,-4-2-18,4 2-12,0 0-31,-3-2-26,3 2-23,0 0-29,0 0-30,0 0-37,0 0-37,0 0-310,0 0-697,0 0 309</inkml:trace>
  <inkml:trace contextRef="#ctx0" brushRef="#br0" timeOffset="186962.8356">18579 6231 89,'0'0'243,"0"0"-12,0 0-21,0 0-13,3-4-10,-3 4-4,0 0-10,0 0 0,3-2 0,-3 2 6,0 0-10,0 0 17,0 0-12,0 0-10,0 0 5,0 0-1,0 0-3,0 0-13,0 0-15,0 0-22,0 0-22,0 0-8,-3 12-14,0-3 1,2 6 8,-3 11 2,0-9-7,-2 12-2,-3-3-4,2 2-11,2-1-3,-2-1-12,1 0 1,2-6-16,-6 3-34,7-3-43,-4-4-41,0 2-39,3-3-57,-6-1-51,8-6-67,-4 1-290,4 1-644,-1-3 285</inkml:trace>
  <inkml:trace contextRef="#ctx0" brushRef="#br0" timeOffset="188624.6992">18996 6137 135,'0'0'120,"0"0"-15,0 0-6,0 0-3,0 0 1,0 0-6,0 0 1,0 0 6,0 0 0,0 0-2,0 0 3,0 0 4,0 0-6,0 0 3,0 0-1,0 0-2,0 0-6,0 0 5,0 0-17,0 0 3,0 0-7,0 0-2,0 0-3,0 0-6,0 0-4,0 0-6,0 0 4,0 0-3,0 0-5,0 0-2,0 0-1,0 0-9,0 0-2,0 0-2,0 0-6,0 0 0,0 0-4,0 0-2,0 0 2,0 0-6,0 0-4,0 0-1,0 0 1,0 0-5,0 0 4,0 0-3,0 0 1,0 0 1,0 0-4,0 0 3,0 0 0,0 0 1,0 0-7,0 0 4,0 0-1,0 0-2,0 0 8,0 0-10,0 0-1,0 0 1,0 0 5,0 0-1,0 0-3,0 0-1,0 0-4,0 0 1,0 0 0,0 0 1,0 0 2,-4 0 0,4 0-2,0 0 1,0 0 0,0 0-2,0 0-5,0 0 6,0 0-2,0 0 4,0 0 1,0 0-2,0 0 4,0 0 3,0 0 2,0 0-1,0 0 2,0 0 7,0 0-3,0 0 5,0 0-3,0 0 2,0 0 13,0 0-8,0 0-4,0 0 1,0 0 5,0 0-19,0 0 6,0 0 5,0 0 0,0 0 2,0 0-5,0 0-8,0 0-1,0 0-6,0 0 6,0 0 5,0 0-7,0 0 4,0 0 2,0 0-7,0 0 6,0 0-4,0 0-3,0 0-5,0 0 8,0 0-4,0 0 1,0 0 4,0 0 0,0 0-5,0 0 14,0 0-9,0 0 1,0 0 4,0 0 6,0 0-4,0 0 6,0 0 7,0 0-1,0 0 19,0 0 10,0 0-11,4-10 19,-1 6-18,-3-3-4,4 2-8,-1 0-6,3-5-10,-2 3 4,0-3 3,2-5-6,-4 4 3,4-4-5,-1 6-2,-3-1 11,3 0-18,-3 3-1,1 0 4,0 2-1,0 1-19,-2 1 13,-2-2-15,1 5-6,0 0 1,0 0-8,-7 12 9,1 1 9,0 5 0,-5 7 4,-3 3-5,0-5 9,0 5-8,1 0 10,-1-4-8,0 2 1,7-8-2,-1-1 5,1-2-11,1-5 6,2-1 4,-1-4 7,3 0-1,0 0 8,0-2 28,0-1 26,2-2 18,0 3 7,0-3-8,0 0-5,5-15-14,0 3-10,2-2-7,0-4 2,4-8-10,-1 2-4,1-5 2,2 0-14,1 0 6,-4 0-1,4 0-9,-4-5-9,2 2 3,3 0 3,-4 2-9,0 5-11,2-1 13,-6 9 0,0 3 1,-3 3-12,3 1 2,-7 3 6,3 1-5,0 2-2,1-1 5,-2 1-16,-1 2-6,-1 2 3,0 0 3,0 0 4,7 10-5,-3-3-1,0 7 6,2 4 5,-2 1 1,2 6-5,1 5 3,0 2-12,-1-1 17,-1 4 5,1-2 2,0 2-6,-2-1 3,-1 1-3,0 0-2,2-2 12,-1-2-2,-1 1-10,0-6 2,-2 1-5,-1-7 19,2-4-20,1 3 4,-2-3-4,0-5 11,-1-1-10,0-1 6,2-2-2,-2 0-3,1-3 7,1 1 2,-2-3-1,1 4 3,-1-6-2,0 4 0,0-4-8,0 0-15,0 4-9,0-4-23,0 0-42,0 0-42,0 0-36,0 0-36,0 0-33,2-12-43,2 5-39,0 0-43,3-1-215,-3 1-624,3-2 276</inkml:trace>
  <inkml:trace contextRef="#ctx0" brushRef="#br0" timeOffset="189267.0093">19603 6157 149,'3'-3'217,"0"1"-5,1-3-2,3-1-3,-4 3-11,1-4 3,3 3-6,-1-7 3,0 4-16,1-3-11,-2-7-8,1 9-10,0-8 2,-1 0-23,-2-1-4,3-1-4,-4 1-7,1-2-11,-3 1 1,3 7-2,-3 0-2,2 1-15,-2-1-3,-2 4-8,1-1-13,-1 1-13,-1 3-1,0 3-16,-2 1 0,-9 3-3,-6 8-7,-1 5-4,-4 2-2,-8 11 5,2 4-5,0 0 4,10-9-4,-7 12-1,11-9-11,2 0 10,1-3-7,2 0 1,1-2-1,4-5-10,2 0 13,2-1-5,1-3-1,2-1 2,0-2 5,2 2-1,1-5-9,2 0 11,0-1 9,1-2-4,3 1 9,2-5 6,2 0 5,-1-3-10,5-3 4,0-4-11,3-3-4,-2-4 13,-1-2-11,0-5 5,-3 0-12,2-1 10,-1 0-24,-4-5 18,1 0-1,-3 6 1,1-4 5,-3 4 3,-1 7 3,1 2 7,-1 0 7,-5 5 2,3 2 9,-1 2-19,-3 1-7,0 0-11,0 1-2,0 4-8,0 0 3,0 0-11,0 20 4,-3-9 3,-1 8 10,3 1-1,-2 3-6,-1 2-1,2 0-2,-2-7 3,7 0 2,-6 2-5,3 6 2,0-8-2,0-1 0,0 0-6,0 0 9,3-5-3,-2-1 8,-1 1-10,3-3 2,0-1-5,-2 1-5,2-4-20,1 1-19,-1 0-16,0 0-21,1-4-15,3 3-27,2-3-16,3-2-30,-2-2-39,4-4-31,5-3-35,0-3-26,-6 0-237,5-1-583,-2-3 258</inkml:trace>
  <inkml:trace contextRef="#ctx0" brushRef="#br0" timeOffset="189925.8227">19896 5973 74,'-3'-7'272,"-1"0"7,0 0-6,2 4 26,0-3-2,1 4-28,-1-2-10,2 4-8,0-5-34,0 5-8,4-7-30,-1 3-21,7 0-7,0 2-9,5-3-14,5 0-4,1 3-15,3-2-3,-3 2-11,-5 0-16,5 2 5,-8 0 3,-4 1 1,1 2-7,0-3 5,-3 1 1,0-1-9,0 3-6,-4-3-12,-3 0-4,7 0-19,-7 0 5,4 1-7,-4-1-5,0 6 7,3-2-4,-3 2-6,-3 3 3,-4 6 5,0 9-11,-3-1-1,-4 3-1,-1 0-3,-8 12 4,4-13-4,-2 1-4,-5 11 2,9-14-3,0 1-14,0-3 8,8-5 4,-1-5-3,0 3 4,0-2-5,4-4 1,2 1 1,1-4 0,-2 2-7,5-5 7,-2 1 2,2-3-3,2 5 11,2 0-4,3-3-4,7 0 5,1 1-3,9-3-3,3-3-2,-3 1-2,3-3-30,-2 1 5,-1-2-11,-1-1-21,-5 0 2,5-3-10,-8 3 1,-2-2 3,-3 5 3,-1-1-5,1-1 14,-3 1 12,-1 0-13,-2 3 16,0-3-3,-1 3-3,0-1 10,1 2-23,-4 1 12,0 0 3,0 0 1,0 0-1,0 0 10,-12 15 3,6-9 1,-1 2 3,1 1 1,-4 3 3,5-1 7,-1 0 6,1 1-10,2-3 8,1 3-5,-2-2 7,4-1-13,0 3 12,4-7 3,-1 4 6,3-2 2,1 2 4,1-4-2,5-1 4,0 0-2,-1-3 8,2-1 14,-1-1 15,-2-1-3,2-4 5,-2-2 6,2 1 2,-5 0 2,2-3 7,-4-2-5,1 0-10,-4 2 2,1-2-10,-5 2-8,-2-4-3,0 5-14,-7-5-2,0 2-13,-4 3-4,0 1-10,-6-1-27,5 5-19,-1 0-29,1 2-27,-2 0-38,3 1-35,0 1-37,5 0-34,-2 1-47,4 2-52,4-2-279,-4 0-678,7-1 300</inkml:trace>
  <inkml:trace contextRef="#ctx0" brushRef="#br0" timeOffset="190333.1117">20339 5516 41,'-5'-12'321,"1"2"2,1 1-14,1 0-21,-1 3-19,1 1-25,2 2-30,0-1-24,0 4-16,0-5-22,0 5-17,0-3-18,0 3-13,0 0-9,0 0-12,0 0-2,13 12 3,-2-4-8,1 6 0,3 4 5,3 1 1,-1 5-3,4 2 0,6 10 2,-3 0-16,0 1 6,1 3 1,-2-1-17,-1 5 29,-2 5-22,-3-2 2,-3 3-11,0 8 2,-10-3 8,-1 1 0,-7 3-20,1-2-5,-8-1-4,-1-2 3,0-4 0,-1-3 4,-1 0-3,0-3 3,0-13 2,0-2-1,-8 8 18,6-6-33,3-9 17,-2 4-7,-1-4-13,0 2 12,1 0-3,-3-3-4,1 0-6,0-5 1,3-3-4,-1-1-28,3-2-36,5-3-61,-1-2-47,-2-3-52,7 0-62,0 0-83,-1-1-336,4-1-742,0 0 329</inkml:trace>
  <inkml:trace contextRef="#ctx0" brushRef="#br0" timeOffset="192485.2053">953 8610 76,'0'-4'109,"4"1"-5,-4 3 3,0-6-2,0 1 2,3 4-3,-3-4-1,0 5-12,0-4 18,0 4 1,4-2 1,-2-4 6,-1 6 13,-1 0-12,0-9-5,0 5-9,0 0 3,3 0-3,0-4-1,-2 3-7,-1-4 2,0 2 0,-3-1-9,5-1 1,-1 1 2,-4 1-17,3 1 20,0-3-7,0 2 8,0 2-11,0 5-13,-1-4 0,1 4-9,0-5-15,0 5-5,0 0-17,0 17 16,-3 2-14,0 13-2,-4 18-3,0-2 0,0 8-2,-3 1-5,0-1-1,1-3 4,-4 4-5,6-9 4,-3 1-3,-1-17-5,7 2-6,-1-1 4,0-2 4,0-4-4,3-2-4,0-7 4,-2 9 3,3-10-8,-1-6 5,-2 0-5,4-1 3,0-3 0,-3-2 15,3 1-19,-3-1 3,6-2-3,-3-3 4,0 7-19,0-4 6,-3 2-6,3-5-4,0 0-2,0 0-35,0 4 6,0-4-11,0 0-26,0 0-42,0 0-46,0 0-44,-1-19-29,0 12-17,-2-3-155,1-2-452,-1-3 201</inkml:trace>
  <inkml:trace contextRef="#ctx0" brushRef="#br0" timeOffset="192913.4039">871 9041 57,'-4'-5'233,"3"1"3,1 4-9,-2-2-9,2 2-7,0 0-10,-3-4 7,3 4-32,0 0-1,0 0-24,0 0-6,0 0-11,0 0-7,0 0-13,0 0-15,0 0-8,0 0-20,0 0-2,0 0-1,0 0 18,12-4 5,-8 4 4,10 0 0,10-3-5,-3 1-16,6-1 2,-2 1 0,3 0 7,-1 2-15,-3 0 2,4 2-20,3-1 11,-5 0-10,-1-2 0,2-2-9,-12 5 4,1-4-9,-4 2-10,-2 0 8,-4 2 3,2-4-18,2 5 9,-10-3-19,10-1 11,-10 1 11,0 0 5,7 0 3,-7 0 30,6-2-28,-5 2 0,-1 0 9,0 0-3,0 0-9,5 2 6,-5-2-5,0 0-20,0 0 13,0 0-3,0 0 8,0 0-12,0 0 4,0 0-11,0 0-5,0 0-6,0 0-7,0 0-29,0 0-5,0 0-25,0 0-6,0 0-34,0 0-18,5 1-21,-5-1-20,0 0-32,0 0-23,0 0-39,0 0-45,0 0-19,0 0-216,0 0-575,-8 12 254</inkml:trace>
  <inkml:trace contextRef="#ctx0" brushRef="#br0" timeOffset="194416.9369">16575 6963 82,'0'-2'222,"0"2"-8,0-8-5,0 5-17,0 3-11,0 0-15,3-6-15,-3 6-11,1-3-8,-1 3-19,0 0-9,0-5-4,0 5-11,0 0-8,0 0-5,0 0-6,0 0-10,0 0 4,0 0 15,-1 22-3,-1-9 3,1 5 0,-2 14-2,-1 4-1,-2 10 4,-1 8 0,-3-8-4,-1 1-5,1-1-2,3-10-3,-3-2-2,2 0-2,2-2-10,1 2 6,-2-5-14,2-3-5,0-1 6,2-6-10,-2-1-7,3-2-1,-1-4-3,2-2-4,-1-2-10,1-3-14,0 1-11,-1-1-32,2-3-30,0-2-47,0 0-48,0 0-33,0 0-37,2-18-49,0 6-157,1-3-485,4-4 215</inkml:trace>
  <inkml:trace contextRef="#ctx0" brushRef="#br0" timeOffset="194899.5918">16589 7052 166,'0'-7'227,"0"2"-11,-3 0-17,1 1-17,-1 1-18,0 0-17,-3 2-15,-1 4-6,-3 3-12,-4 0-12,0 5 2,-6 3-2,4 0-3,-2 2-2,-1 2-5,-1-1-3,4 0-5,4-4 1,2 0-3,-4-1 0,7-6-12,0 4-2,1-3-11,2-3 3,1 0 1,0 0-7,-1-1 4,4-1 0,-3 1 5,3-3 2,0 0 16,-3 4-7,3-4 0,0 0 15,0 0 1,0 0 1,0 0 12,0 0-13,13-9 3,-6 4-4,3-5 8,0-2-4,3 0-2,-3-3-2,3-4 1,2 2-11,-4-4 1,5-1-2,-3 3-10,2 0 2,0 1-6,-5 3-1,1 3-3,2 1-8,-3-2 8,-2 5-4,-2-1-10,1 4-1,-1-1-12,-2 2-7,0 2-1,0 2-7,-4 0 1,10 2-1,-3 5-4,3 1 4,-1 2-7,2 3 3,4 4 3,2 2-6,0 2-2,0 0 2,1 1-2,-2-2 0,2 1-1,-4-1-3,2 1 6,1-6-1,-5-1-2,-2-3-4,1 0 0,2-1 4,-6-3-3,-1 3-9,-1-8-9,1 4-16,-2 1-16,2-5-8,-5 0-23,2 1-18,1-1-19,-4-2-28,6-2-31,-6 2-43,5-3-54,-5 3-58,6-5-47,0-4-270,0 2-696,2 0 308</inkml:trace>
  <inkml:trace contextRef="#ctx0" brushRef="#br0" timeOffset="195469.7867">17858 6936 215,'3'-8'263,"0"-1"-3,0 0-7,-2 0-14,-1 1-2,4 5-7,-3 0-16,1-1-16,0-1-18,-1 2-28,-1 3-13,0 0-21,0 0-6,0 0-8,1 18-5,1 0-4,-4 12-8,2 1-3,-1 3 3,1 0 1,-3 14 0,1-11-5,-3-1 7,5-4-4,-3-1 7,3 2-9,-4-3 0,1 0-8,2-5-3,-5 1-5,6-8-19,-3-1 9,3-5-9,0 2-1,0-6-11,-4 4 2,4-5 0,0 1-7,-3-4-3,3 1-4,0 1-19,-4-1 14,4-1-13,0-2-6,-3 3-15,3-5-29,-3 1-29,3-1-37,0 0-42,-8-10-45,5 2-31,0-5-42,1-6-26,0 1-262,2-10-604,4 0 267</inkml:trace>
  <inkml:trace contextRef="#ctx0" brushRef="#br0" timeOffset="196001.7181">17906 6945 80,'0'-9'167,"0"0"5,0 2 8,0 1-5,0 3-9,0-2-8,-3 0-19,1 1-16,2 4-6,-9-4-16,3 6-5,-2 0-5,-5 4-7,-1 1 1,-3-1-2,0 7 0,-3 3-2,2 2-4,1-2-4,1 0 2,0-1 4,3-4-12,2 2 0,1-4-8,3 0 0,0-2-10,3-2 0,-2 0-1,2 0 0,1-2 4,-1-1 7,3 0 4,1-2 7,-2 5-5,2-5 11,-3 2 26,3-2 0,0 0 8,0 0 1,0 0-3,0 0-1,0 0 3,13-9-6,-6 4 9,0-3-14,3-4-1,3 3-3,-2-2-3,0-1 5,-1-2-4,3 2-14,1-6 3,0 2-7,0-6-2,-3 6-8,3-1 0,-1 5 3,-6 0-7,0 3-4,3-4-9,-3 7 6,0 0-1,-3 3-11,-1-4-5,0 4-10,-3-1-5,3 1-8,-3 3 5,8 3-1,-1 1-3,3 2-2,2 2 2,6 7-9,0 3 8,2 1 5,2 1-7,2 2-5,-1-1-7,-1 2 13,2-1-2,-1-4-3,-1-1 1,-2-1-7,-2 0 4,1-2 0,-7-5 2,2 3-5,-1-4-3,-6 0 8,3-4-3,-3 3-4,-1-2 5,-1-3-2,-2 2 3,1-4 3,-1 5 2,1-4-3,-1 4-1,-3-3-3,0-2 0,0 0 5,4 2-2,-4 0-6,0-2-3,0 0 2,0 0-12,0 0-19,3 3-19,-3-3-19,0 0-35,0 0-26,3 1-37,-3-1-26,0 0-30,0 0-37,0 0-45,0 0-46,7 0-66,-7 0-215,8-3-683,1 3 301</inkml:trace>
  <inkml:trace contextRef="#ctx0" brushRef="#br0" timeOffset="197006.7781">19394 6782 152,'0'0'255,"0"0"-20,-2-5-18,2 5-23,0 0-13,0 0-2,0 0-11,7 18-4,-4 0-12,1 6-8,-1 6 8,0 0-13,-1 2-2,-1 2 0,0 2-8,-2-4 5,0-1-2,1 5-2,-5-5-2,4 1-17,-3-5 4,3-1-10,0-7-9,-2 1-6,2-6 0,-1 1-14,0-3-4,-1-2-1,3-1-16,-2 0-10,2-2 28,-1-3-23,-2 1-8,3-1 17,-1-1-22,1-3-3,0 6 5,0-6-8,-1 3 1,1-3 1,0 0 3,1 3-5,-1-3 0,0 0-10,0 0 2,0 0-2,0 0-16,0 0-11,0-14-23,0 7-20,0-1-10,-1-5-14,1-3 2,0-1-11,0-2-3,1-5-4,-1-1-6,0 0 1,1-1 2,2 0 5,-2-4 10,2 1 13,0 4 0,-2-6 5,2 4 7,-1-5 2,0 7 10,-2 6 9,0-1 5,0 5 10,1 5 4,-2 1 5,1-1-1,0 8 0,0-5-5,-1 5 4,1 2 1,-8 0 0,-1 2-1,-3 10 8,0-2 1,-5 6 4,-1 2 0,1 0 3,0 0 3,5-3 11,0-3 2,2 2 4,-1 1 2,4-4 2,-3 1 2,5-4-2,-3 1-2,4-3 1,0 2 3,1-3 1,2-2 1,-2 0 9,0-1 16,3-2 11,0 4 8,0-4 17,0 0 16,0 0 5,0 0 6,0 0-11,0 0 2,0 0-11,10-14-8,-3 5-7,2-2-10,1-3 7,-1-3-10,1 1-1,4-5-7,0 1-5,0-3-4,-4 0-5,0 10-5,1-1 3,-2-1 1,1 2-4,-2 0-3,-1 4-2,-3 2 1,2-2-8,-2 5-2,-1-1-9,0 3 5,-1-1-16,-2 3-1,5 0-10,2 3 7,-1-1-5,7 7 7,7 7 1,0 0-5,1 2 6,3 3-1,0-3 1,0 3 2,-1-1-12,3 0 6,-5-3 1,2-2 0,-2-1-2,-8-3-4,1-1 4,-3-3-3,0 3 6,-1-5-10,-3 0-5,-3-1-12,2-2-17,-3 1-14,-2-1-21,2 0-18,0-1-20,-3-1-30,0 0-21,7 2-29,-7-2-28,0 0-44,0 4-52,0-4-65,0 0-318,0 0-747,-6-11 330</inkml:trace>
  <inkml:trace contextRef="#ctx0" brushRef="#br0" timeOffset="202591.218">2125 8257 266,'0'-12'268,"3"2"-25,-2 3-44,-2 3-23,1 4-21,0 0-11,-11 18-7,-5 5-4,-11 18-4,3 7-5,-5 2-2,-6 23 0,-1 0-15,12-22-3,-7 24-1,9-25-11,1 6 1,1-10-9,0 0-5,5-2-12,6-11-4,2-3 1,0 2-11,3 3-12,-2-2 5,9 0-5,0 0-9,1-3-34,5-1-34,-5 0-41,10-7-24,2 2-41,3-3-70,4-7-40,2-3-160,3-6-444,3-3 197</inkml:trace>
  <inkml:trace contextRef="#ctx0" brushRef="#br0" timeOffset="203174.9318">2574 8693 153,'-1'-25'224,"-2"-1"-12,0 2 7,-4 7 0,0-10-1,0 10-8,0 2-13,-1 1-12,-2 5-12,0-2-13,-4 6-22,-3 1-11,4 4-21,-1 2-11,-10 8-6,3 7-17,-1 5 0,-7 12-7,4 2-5,-2 5-6,8 2-5,7-13-5,-2 1-6,7 1-2,0-4-5,3 1-4,2-6 0,2-7-13,3 1 12,0-5-2,4 1 1,0-4 1,2-4 3,3 3-2,2-7-3,-4-2 6,7-4-2,1-4 21,2-4-16,-1-3-2,-1-6 8,-3 4-4,1-7 9,-5 0 1,3-2 8,-4-2-14,-2 0 20,1 0 4,-1 1 17,-3 4-2,-1 5-5,0 4 14,0 9-1,-1-3-6,-4 1-15,-1 5-14,5-3-9,-3 6-5,0 0-9,0 0 1,-6 23 10,5 7-29,-2 4 26,-2 13 10,2 7-19,-8-2 7,5-4-1,0 2 11,2-5 8,-4 4-6,8 4-6,-3-16 14,-3-3 3,-1-2 4,7 2-2,0-6-3,-4-4-16,4-4 10,-3-1-5,3-3-2,0-6 0,0-2-24,0-1 26,0-2-2,0 0 4,0-2 6,0-3 14,4 0-13,-4 0-1,7-6-8,3-8-2,7-8-7,-1-2-2,0-5-1,3 0 7,3-10-16,-8 17-1,5-5-1,-1 1-9,-4 2 6,3 0-6,-2 2-1,-3 7-8,-1 1 4,-3 2 3,0 4-10,-1-7-10,-2 9-1,-1-1-29,-1 4-20,1 0-10,-2-1-16,-1 1-3,2 0-36,-3 3-43,4-4-36,-4 4-39,0 0-40,0 0-55,3-2-46,-3 2-344,7 1-787,-7-1 348</inkml:trace>
  <inkml:trace contextRef="#ctx0" brushRef="#br0" timeOffset="203567.5751">3050 9125 12,'0'-6'296,"-1"2"1,0 0-1,1 0 5,-2 0-33,2 4-20,-3-4-21,3 4-7,-4-2-57,4 2-1,-7 5-16,4 0-27,-5 7-2,-5 9 5,0 1-19,5 4-8,-5-3 1,6 4-21,0-1-6,-1-9-7,5 2 3,-3 0 16,5-2-16,2 1-8,1-7-1,-1 1 1,2-2-18,0 0 16,1-2-3,4-3 16,1-1-18,1-2 6,1 0-5,-3-5 1,0-1 5,7-1 5,-1-4 10,-3 0 3,-1-3-5,0-1 15,0 0-2,-2 4-14,-2-8 4,1 0-7,-4 0-13,1 1 3,-4-1-9,-1 0 1,-1 4-10,-1 4-4,2-3-10,-6-1-7,4 3-11,-2 1-14,-4 2-18,5 0-23,-3 0-47,-4 3-41,3 0-34,0 6-40,1-2-53,1 2-51,1 2-45,2 0-256,0 1-668,0 2 296</inkml:trace>
  <inkml:trace contextRef="#ctx0" brushRef="#br0" timeOffset="204970.8633">3610 8915 71,'0'-4'244,"0"4"0,-3-3-12,3 3-16,-4-4-20,4 4-20,-2-3-18,2 3-21,0 0-21,0 0-12,0 0-14,2 10-1,-1 2-2,2 5-17,-2 12-8,1-3-15,-2 4 6,-2 4-7,2 0-3,-4-3-5,1 0-21,0-2-17,-4 1-23,0-2-19,3-10-28,-3-2-14,1 0-26,2-6-16,1 0-27,-1-3-24,-2-1-116,2 0-315,0-4 140</inkml:trace>
  <inkml:trace contextRef="#ctx0" brushRef="#br0" timeOffset="205691.3378">4114 9024 25,'-3'2'194,"2"2"3,-4 2-19,4-3-13,-3 0-10,1-1-10,0 1 1,3-3-6,-1 4 2,1-4 4,0 0-20,0 0 0,0 0-8,0 0 2,0 0-1,0 0 2,14-12-1,-7 2 2,4 0-2,-1-5-13,5-4 11,2 2-8,-4-4 15,1-3-17,-3 0 4,5-1-6,-2-4-10,0 2-2,0-1-4,-1 1 3,-1-1 1,1 0-6,1 4-7,-4 0-2,-4 6-3,4-5-12,-2 4 5,-1 2-13,-4 6 8,1 0-5,0 3-10,2-2 14,-6 5-6,4-4-2,-4 5-5,0 1-10,3 0 0,-3 3-4,0-5-11,0 5 4,3-5-5,-3 5-7,0-5-2,0 5 15,0 0-21,0 0 0,0 0-9,0 0 1,0 0 19,0 0-25,0 0-3,0 0 3,0 0 1,-2 13-7,4-3 6,1 2 5,-2 7-12,5 9 12,-6 2-3,4 4 6,0 12 1,0-10 2,-2-2-1,2 2-3,0 9-5,-1-12 8,1-1-8,-1 1 11,0-4-16,-2 0 19,5-4-5,-6 2 1,1-3-6,1 1 7,-2-8 5,1-2-13,-1 0 0,2-5-4,0-1 7,-2-2-11,0 1 8,0-3-1,0 0 7,0 0-3,0-1 12,0-4-11,-1 8 10,1-5-3,0-3 11,-1 6 0,1-6 9,-2 3-3,2-3 2,0 0-5,0 0-1,0 0 1,0 0 1,0 0-10,0 0 6,0 0-7,0 0 9,0 0-11,4 3 1,-4-3-10,0 0-18,0 0-19,0 0-27,2 4-33,-2-4-35,0 0-38,0 0-23,0 0-31,0 0-48,0 0-49,0 0-38,7-7-268,-2 4-675,1 1 299</inkml:trace>
  <inkml:trace contextRef="#ctx0" brushRef="#br0" timeOffset="206180.702">4893 9144 166,'0'0'206,"0"0"3,-2-2 1,2 2 3,0 0-2,0 0-5,0-4-11,0 4-4,0 0 9,0 0-17,0 0-4,0 0 2,0 0-4,-1-5-4,1 5 2,0 0-8,0 0 0,0 0-10,0 0-6,0 0 7,0 0-27,0 0-7,0 0-9,-4-2-4,4 2-2,0 0-17,0 0-4,0 0-10,0 0-3,0 0-15,0 0 3,0 0-6,0 0-8,0 0-5,0 0-1,0 0-13,0 0-8,0 0-5,0 0 3,0 0 3,0 0-10,0 0-1,0 0-8,0 0 0,7 11 4,-6-4 3,2 4-9,1 4 2,0 1 2,1 1 2,-3 1-7,4 5-1,-5 6 5,2-10 2,-3 5 2,-3 1-5,2-6-7,0 1-19,-4 5-31,0-4-25,1-4-33,-2 1-27,0-2-32,-1 1-44,2-7-33,-4 4-38,6-6-36,-4 1-293,3-2-665,1-3 294</inkml:trace>
  <inkml:trace contextRef="#ctx0" brushRef="#br0" timeOffset="207229.1795">5435 8742 219,'-2'-1'246,"2"1"-10,-5-2-4,5 2-12,-5-1-16,5 1-7,0 0-11,-2-4-6,2 4-4,0 0-11,0 0-16,0 0-5,0 0-8,-3-5-8,3 5-12,0 0-8,0 0-11,5-4-9,1 3-5,0 1-4,5-5 4,3-1-22,3 0 1,5-3-14,1 4 17,1-1-23,3 0-2,-2 0-4,-3 0 0,0 1-3,1 0-14,-2 2 3,-4 0-2,-3 1-8,0 0 4,-2-3 0,-2 3 8,-1 1-13,-4 2-2,1-2-4,0 0 3,-4 0-14,-2 1 2,5 0-11,-5 0 0,7-2 1,-7 2-12,0 0 0,5 0 3,-5 0-3,0 0-7,0 0 1,5 2-10,-5-2 0,1 2 1,-1-2 1,0 0 8,0 0 1,0 0 6,-7 11-5,3-4 7,-2-1 9,-1 8 0,-3 2-1,-4 2-2,-3 7 6,-1-2 0,1 2-3,-4 3 8,3-2-2,-2 3-3,0-6 8,0 3 0,1 0-3,-1-1 0,5-2 4,-2-1 1,-2 2 1,5-2-2,-1 0-3,7-7-7,-3-1 14,3 3-4,1-3-2,0-6 5,1 2 4,1-1 4,0-3-7,3-1 5,-2 1 4,2-3-8,2-1 14,-4-1 8,4-1-3,-2 4 8,1-2 2,1-2 2,0 0-4,0 8 1,0-8-2,0 0 4,0 0-12,0 0 2,0 0-1,0 0-2,0 0 3,8-3-1,-2 1 2,2-2 0,2 0-8,3 4 4,1-4-11,0-2 23,0 3-14,7-1-5,-1 2-3,-3-3-13,4 0 15,0 1-1,0 1-6,-5 0 7,5 4-10,-7-2 5,3-1 9,-4 2-17,-1 1 7,0 0 0,-3-1-2,1 0-2,0-1 4,-4 1-2,2-1-1,-4 1 1,1-2 4,-5 2-2,5 0-6,-5 0 2,7-1 1,-7 1-2,0 0-19,0 0-7,3 3-14,-3-3-19,3 1-13,-3-1-23,0 0-27,0 0-34,0 0-49,0 0-51,4-8-49,-1 5-156,0-1-497,1 1 219</inkml:trace>
  <inkml:trace contextRef="#ctx0" brushRef="#br0" timeOffset="207631.017">6011 8957 64,'0'-6'239,"0"2"8,3-3 0,-3 2 6,0 5-18,0-5-17,0 2-21,0 3-19,0 0-24,0-5-18,0 5-15,0 0-15,0 0-5,-7 9-10,4-1-9,-4 5-6,1 4-2,-2 0-14,1 9-5,-2-8-2,4 8-8,-1-7 3,3 0-8,-1 1-9,4-3 5,-3 1-8,3-5-3,0-1 9,2 0-6,-1-1-11,3 0 4,-4-1 3,5-3-4,-1-4 3,0 4-1,2-3-5,-1-1-3,2-1 1,2-2 0,2 0 0,-4-2 0,9-5-1,-5 0-3,0 0-3,2-4 0,-3 0 4,-1 1 5,1-5-9,-3-1 4,2 0 1,-2 0 1,-4 0-5,-3-1-6,5 1 19,-5-1-11,0 1-4,-2 2-3,-1 3-6,-3-4 8,-1 6-1,0-3 0,-1 4-8,-2-1 3,1 4-5,1 0-6,-2 2-7,1 2-14,2 1-19,-1 1-20,1-1-26,3 3-22,-2-1-24,3 1-26,-1 0-23,4-1-8,0 2-12,0-4-186,3 4-430,1-3 190</inkml:trace>
  <inkml:trace contextRef="#ctx0" brushRef="#br0" timeOffset="208028.8023">6135 8163 148,'-10'-12'268,"6"1"-18,-2 6-10,2-1-10,1 1-8,-1 0-13,3 0-15,-1 3-21,2 2-15,-4-5-23,4 5-17,-3-3-17,3 3-6,-3-1-2,3 1-17,0 0-6,0 0-9,0 0 4,0 0 0,2 14 10,2-9-5,-2 3 2,4 1 9,3 3-6,-1 1 1,6 5 1,2-1 0,1 3-5,4 1 4,13 8-3,0 1 3,1 3 1,0-1-1,6 2-6,12 17-9,-20-18-1,-1 4-6,-1-1-11,-1 5-8,-6-2 9,-2 4-6,-2 3 7,-2 3-6,-5-4 8,-4 1-12,-1 5-1,-8-2-1,-3 1-3,-4 5 0,-4-1 1,-2-1 3,-7-2-10,-2 0 1,-2-3 10,0-1-16,-4-6-9,1 2-20,3-2-38,-3-2-27,5-12-55,-5 4-53,7-7-73,-2-2-88,2-3-299,-4 1-696,3-3 309</inkml:trace>
  <inkml:trace contextRef="#ctx0" brushRef="#br0" timeOffset="208947.691">7870 8369 168,'0'-5'229,"-1"2"-28,1 3 3,0 0 5,-10 25 3,2 7 1,-5 15-13,2 8-1,-5 28-4,-1 0-12,6-25-6,-6 23-4,6-29-2,-1 6-8,1-3-4,1-2-6,-1 3-6,4-7-18,-1-4-2,2 2-12,2-16-7,-2 0-15,3-1-14,-2-2 2,2 0-2,-1-2-15,2-8-13,-2-2-7,1-3-17,-1-5-32,3 0-21,-2-1-27,3-2-16,-2-1-46,1-1-53,1-3-59,0 0-43,-11-10-51,7-1-196,2 1-560,2-8 249</inkml:trace>
  <inkml:trace contextRef="#ctx0" brushRef="#br0" timeOffset="209332.069">7679 9025 278,'-2'-1'332,"0"-2"-8,2-2-8,0 5-12,-2-6-6,2 6-8,0 0-23,2-3-36,-2 3-23,5-3-12,5-1-13,3 3 16,8-3-20,4 4-11,6-1-8,10 0-13,-2 0-10,2-1-4,-1 9 12,-2-11-8,0 1-5,-12 1-12,1 0-14,-1-2-8,2 3-8,-6 1-9,-1-3-8,-5 1-10,-2 1-2,-3 0-15,-2 1 3,-2-1-5,-1 1 0,-1 0-8,-5 0-13,7-2-17,-4 2-24,-3 0-27,6-1-31,-6 1-20,0 0-65,5 0-42,-5 0-67,3-4-68,1 2-71,-4 2-273,0-7-738,0 7 327</inkml:trace>
  <inkml:trace contextRef="#ctx0" brushRef="#br0" timeOffset="212265.1871">3794 9709 185,'7'-15'238,"-1"1"-11,-1 1-10,1 2-9,0 1-11,-2 3-11,0-1-16,-2 2-16,2 3-20,-3 0-18,2 1-15,-3 2-13,1 10-1,-1 7-1,-2 9 1,-5 8-4,-2 10 8,-1 1-8,-4 9-2,2-7 1,0 3-2,-2 0 5,7-16 5,-3 12-7,3-14-4,-1-1-5,5 0-12,-4-2 9,4-2-4,-4-2-13,4-7-18,0 0 2,1-3-5,0-1-1,-1-6-11,1 3-18,0-4-22,1-2-11,1 1-11,-3-4-9,3 2-6,0-4-27,0 0-28,0 0-6,0 0-18,-10-12-6,9 6-2,1-5-13,-2-6 19,2 0 5,0-9-16,0-2 37,1-2 4,0-4 5,3-13 23,-3 12 19,2-2-6,7-9 10,-6 12 27,-2-2 18,-1 5 28,3-1 3,-4 4 23,0 11 9,0 2 18,-5 3 4,6 5-9,-2-1-1,-1 3-21,-1 5 3,-2 0-3,-4 3 0,-3 4 6,-7 7-9,2 3 6,-1 3 3,0-3 0,2 5-1,1-1 10,-2 1-10,7-7 0,0-3 4,2 3-11,-2-3 11,3-2-20,4-3-1,-1 0-6,1-3 12,0 0 7,0-1 15,3 2 5,-3-2 11,3-3 5,0 0 10,-1 2 3,1-2 2,0 0-8,0 0-8,8-13-4,-2 7-14,3-9 0,-2 1-6,8-10 2,-3 1-4,1 1-11,3 0-4,-2 1-2,3-3 3,-1 1-1,2 2-12,-3 2-5,2 0-4,-4 7-5,-2 2 1,-4 5-7,0 1-4,3 1-2,0 3-2,-3 5 5,4 9 15,2 4-11,2 3-3,0 3 2,1 6-2,-2 1-1,5 10 4,-7-9-14,3-1-38,0-5-17,-4 1-21,2-8-35,-3-4-40,1 1-50,-1-7-52,1 2-59,-1-8-212,-3 2-575,2-5 256</inkml:trace>
  <inkml:trace contextRef="#ctx0" brushRef="#br0" timeOffset="213322.8203">3243 10950 152,'-5'-7'263,"-1"4"-16,2-2-9,1 3-1,0 0 1,-1 0-6,4 2-13,-3-3-23,3 3-19,-3-3-14,3 3-19,6-5-15,-2 4 1,12-2-5,5-5-8,4 4-9,16-1-4,1 0-14,-1 2 1,0-3-18,4 2-4,-14 4-9,-3-2-5,0 0-10,-2 4-2,-4-1-12,-1-2 5,-6 1 1,-1 0 1,-7 0-31,-2 0-4,0 1-18,-5-1-3,7 1-4,-7-1-12,0 0-11,0 0-25,0 0 2,0 0 1,-33 1-2,19 1 4,-1-1 0,-1 3-3,-1 0 6,3-2 6,-3 1 1,0 0 7,3-1 4,-3-1 5,3 2 14,0 1 1,0 1 3,3 0 7,1 2 3,-1 0 5,2 3 22,2 2 3,-4 2 5,2 6 4,-2 1 8,0 4-7,0 0 2,5-2 5,-1 1-2,4-4-1,-2-3-4,0 1-1,1-1 14,3 0-20,-1-5 2,-1-1-2,3 3-3,-2-4 10,1 2-15,0 1-6,-2-5-5,1 2-25,0-3-11,-1 1-22,-1-2-8,4 1-12,-4-2-10,1-1-10,-5 1-3,1-1-2,-2 1-7,0-2 7,1 0 12,-3 0 10,-2-2 4,-1 2 18,2-3 10,0 0 23,1 0 30,2-3 10,0 2 16,0 2 17,2-4 16,1 2 20,2 0 9,-1 1 2,5 0 0,0 0 1,-7-1-7,7 1-7,0 0-13,-3-4-3,3 4-8,8-2 3,5-5-17,8 1-2,3 2-5,4-4 1,13 2-4,7-5-8,1 2-5,-2 0-10,3 3 7,19-6-2,-25 3 0,-2 4-6,-5-4-13,-9 4-10,13-2-12,-13-1 2,-3-2-19,2-1 0,-5-2-2,-3 1 5,-2-8 5,-3-1 4,-1-1 0,-6 0 0,0-9 7,-7 4-5,4-2 13,-4 1 13,0-4 10,-4 5 12,-3 3 31,5 6 0,0 0 6,-1 8 17,0-1 12,3 5 18,-3 2-21,2-3-17,-1 3 17,-2 2-40,4 2-6,-10 12-3,3 2 1,-5 12-6,-3 16-1,1 2-1,-4 3-7,4 3 9,-6 0 16,6 0-25,-4 3-3,2-6 15,-2-2-18,1-1 1,9-11 10,-1-3-9,-2 14 32,5-11-29,-6 0 1,7-2 0,0-4-6,-1-1-15,3-6 11,-1 6 14,1-11-6,2-3-11,-2-1-22,3-2-34,-3-3-37,3 1-17,0-3-44,-1 0-30,1-4-35,0 0-50,0 0-51,10-7-240,-2-2-596,6-8 264</inkml:trace>
  <inkml:trace contextRef="#ctx0" brushRef="#br0" timeOffset="213849.5513">4210 10946 72,'11'-23'282,"-4"8"5,3-2 5,-3 3 4,0 0-26,-3 4 27,-1 3-5,0 0-18,-2 3-25,1 0-44,-2 4-20,0 0-16,0 0-20,0 0-11,0 22-22,0 5 8,-6 5 3,-1 13-19,-2 5 9,-2 2-9,1-1-2,-2-3-6,3 3-18,-5-3-10,7-2 11,-1 1-7,1-13-6,-1 14-7,3-12-3,-1 14-4,1-20-21,0-1 10,5 0-5,-4-3-5,0 0-2,1-9 0,3-2-4,0-4 4,-1 0-10,-1-5 0,2 3-32,0-1 29,0-3-3,0-1 0,0-4 2,0 4-4,0 2 10,0-4-2,0-2 3,0 0-10,0-12-4,0 4 5,3-9-2,-2-6-6,4-9-12,2-14 8,-1 14 0,0-3 3,1-9 5,6-1-14,4 2 2,-2 0-1,1 13-2,4-10-5,-2 14 9,-1-3-4,0 7-11,1 2 12,3 3-4,-7 7 9,2 4-15,-1 2 7,0 1-5,1 8 0,-3-1 1,-2 3-2,-4 0-4,2 2 7,-1 4 2,1 2 6,-4-1-14,-3-2 21,-1 5-13,-2 0 0,-3 0 10,-2-1-6,0 2-5,-9 0 1,1 0-6,-3-2-5,-1-3-18,2 4-3,-3-4-2,3-8-14,2 3-6,1-2-5,0-6-10,2 2-6,4 0-15,-7 0-8,5-2-20,2 1-11,2-2-17,-1-1-11,-1 1-26,0 0-27,3-4-28,1 0-28,3-2-36,0 0-181,0-3-528,3-2 234</inkml:trace>
  <inkml:trace contextRef="#ctx0" brushRef="#br0" timeOffset="214753.6205">5712 9621 256,'2'-2'256,"-1"-2"-20,-1 4-36,0 0-15,0 0-1,0 12 2,-1 5 8,-2 7-16,-1 5 5,-3 5-12,1 0-8,0 10-13,-2-9-1,1-1-5,-3 12 8,4-14-21,0 1-2,0-1-13,0-5-8,2 1-15,-2-1-7,1 1-15,-1-9 10,3 0-20,0-2-13,-1-1 7,3-2-6,-2-4-7,0-3 0,2-1-2,-1-1-5,2 1 1,0-5-21,0-1 20,-2 5 1,2-5 1,0 0-9,0 0 4,2-21-22,1 5-4,0-10-16,0 0 13,0-3 9,-1-5-9,0 2-4,1-5 12,-2 1-18,5-12 21,-5 14-19,-1-1 1,0 0-7,-3 5 13,3 2-3,-4 10 7,4 2-12,-3 6 8,2 1 1,-1 4-4,-2 2-3,0 1 0,-4 4 7,-5 6-5,-4 5-9,-5 5 13,2 2-3,0-1-5,2 3 3,2 0-3,2-1 9,1 1-9,5-9 17,1 0-14,1-4-3,4-1 0,-3-3 7,2 2-4,2-4 17,-2 2-10,3-2-2,0-3 30,0 0-7,0 0 19,0 0 16,0 0 4,0 0 5,12-10 11,1-2-12,-4 1 13,5-1 1,2-5 9,-2-2-7,7-3-2,-4-1-5,2-1-5,0 2-5,2 1-3,3-1-4,-6 2-5,2 3-4,-5 0 2,-2 4-9,0 6-6,-6 0-6,1 3-3,-4-1-4,2 4-8,-2 1-3,2-2-9,-6 2 9,12 3-6,-7 2-1,3 1-2,2 0 5,-3 5-3,3 1-4,1 3 10,-1-3-7,0 2-5,1-1 3,-1-1-7,3 0-17,-3 3-15,-1-2-26,0-2-17,2 0-34,-4-1-23,0 0-21,-1-3-26,1 1-17,-3-1-18,2 0-21,-3-2-26,0-5-17,-1 5-32,1 0-8,-1 2-250,-1-5-620,-4 3 275</inkml:trace>
  <inkml:trace contextRef="#ctx0" brushRef="#br0" timeOffset="215183.7586">5665 10495 259,'0'-5'266,"1"1"-13,-2 1-18,3-2-21,-2 5-22,0 0-29,0 0-12,0 0-1,0 0-3,-7 25-6,0-4-15,-4 5 3,4 7-10,-8 10 0,-4 0 0,8-11-12,-6 9-10,6-10-8,0 1-4,2-2-9,1-3-5,-1 0-3,5-4-8,-2-4 12,5 1-24,-4-3-3,3 1-6,-1-8-5,3 0-3,0-1-5,0 1 0,0-5-2,0 0-4,0 2 12,0-5-21,3 1-1,1 0-13,-4-3-19,11-3-29,2-2-27,0-2-30,5-1-38,-1-1-28,2-3-21,-1-5-35,-3 6-9,-4 0-196,2-4-471,-6 3 208</inkml:trace>
  <inkml:trace contextRef="#ctx0" brushRef="#br0" timeOffset="215618.4393">5373 10781 1,'-8'0'246,"3"0"-9,1-2-7,1 1-7,3 1-24,-7-2-10,7 2-26,7-8-7,5 0-13,12-2-1,-2 1-17,6 0-1,14 0-2,-12 4-6,0 1 2,12 0-6,-17 5-8,-1 1-6,-1-2-16,-2 2 11,-7 1-23,0 1 3,-6-2-13,1 2-12,-1 3 5,-2 5-3,-5 0 0,1 0-2,1 3 13,-5 4-9,-1 8 0,0-10-6,-1 1 3,-3-2 14,5 1-14,-3-6-10,4 1-9,-1-1 3,1 1-2,1-3 1,0 1-4,0-3-20,3 0 21,4 3-4,-3-7-1,4 2-1,0-1 6,-1-4-9,3 2 2,1-4-6,1-2 11,-2 1 2,3-6 12,0-4-11,2 2-22,-5 1 21,1-6-1,-2 2 1,2-10-7,-4 7-7,-3 0 2,2-7-3,-6 4-16,0 3-4,-3 0 11,-1 0-8,-2 0-3,1 3-10,-5 1 6,3 6-5,-4-5-6,-1 2-4,0 4-14,2 3 6,-3-1 4,0 5-11,-1 5-10,7-3-19,-3 1-17,2 5-23,-2-3-33,4 1-34,-1 4-34,3-5-38,0 6-62,2-3-172,4-1-520,1-3 231</inkml:trace>
  <inkml:trace contextRef="#ctx0" brushRef="#br0" timeOffset="216232.5352">6335 10307 168,'0'-13'245,"3"4"-2,-2-3-5,-1 7 6,-1-1-14,2 0-11,-1-1-22,-1 3-22,1 4-22,0-5-17,0 5-16,0 0-11,-3 13-7,1 4-10,-3 9-1,-1 1 2,-2 7 4,2 10-6,-6 2 1,3 4-3,-1-3 11,-1 6-13,3 0 9,-2 0-1,0 0-5,-3-2-13,3 6 1,3-2 8,-8-2-4,2 3 2,2-6 10,-3-1-7,0 3-3,0-6-7,1-2 6,0 2-1,2-14 0,0 0 2,1 2-4,-3 9-6,2-9 0,1-4-9,3-4-9,2 0-11,-1-1 6,0-7-5,6-1-6,-4-6-2,1 0-1,3-1-6,-3-1 0,2-2 0,-2 0 4,3-1-4,-1-3-2,1-1 3,0-2 1,0 0-8,0 5 5,0-5-4,0 0-5,0 0 1,0 0-2,0 0-4,0-19-10,1 11 3,2-4-4,-2-2 1,2-4-3,0-8 2,1 1-5,2-4 2,-2 3-2,3 1 4,0-2-6,-1-4 4,4 0 1,-2 2 2,-1 0-4,3 0 1,-2 2-2,2-8 3,-3 3-7,3 2 3,1-15 5,-1 15-2,0 1 3,1-1 0,-2 0 4,1 4 4,1-3 2,0 2 1,3 2 5,-4 0-3,3 3-6,-2 1 16,2 2-15,2-2-3,-2 2 2,0 6 3,-1 4-7,5-5-3,-1 7-2,-1-1-12,-1 3 7,0 4-2,3 1 1,-1 0 0,-1 3-7,-1 3 7,-4 1-5,1 2 5,-1 3-3,3-1-4,-6 7 0,-2-1 10,1-2-12,-6 3 10,0-2 5,0 2-3,-6-3 0,1 0 11,-2 2-12,0 0-2,-3-3 5,0-2 3,-7 5-13,3-6 14,-1-3-1,-4 3-16,0-3 5,-2 1-25,1-5-17,-3 2-34,2-5-24,0 0-44,4 1-36,-4-7-38,0-2-40,0 5-40,7-4-49,-3 1-54,1-4-230,-3 2-688,-4 1 304</inkml:trace>
  <inkml:trace contextRef="#ctx0" brushRef="#br0" timeOffset="221361.0044">8917 8431 158,'-3'-17'268,"2"7"-8,-1-1-14,1 3-30,-1 1-24,0 4-22,2 3-22,0 0-13,-16 18-9,2 13-4,-6 10-4,-2 12-4,-8 27-19,5-2-8,5-20-3,-4 22-4,2-3-2,8-24-6,2-2 1,0 1-4,5 0-3,0-2 0,4-15 4,1-1-3,1 1-7,1-2 0,3-3-8,-2-4-3,2 3-4,1-6-6,-2-6-1,2 0 0,0-5-1,0-2-9,0 1-19,2-3-20,1-2-23,0 0-13,0-3-36,3-5-43,4-1-48,7-7-54,2-2-60,-2-5-153,2-8-478,5-8 212</inkml:trace>
  <inkml:trace contextRef="#ctx0" brushRef="#br0" timeOffset="222031.2513">9311 8884 59,'6'-15'245,"1"0"-2,0-1 1,-1-1-11,1-1-12,-2 0-14,-2-8-14,0 7-14,-2 0-13,2 0-7,-3-2-11,0 1-7,-1 6-14,-1-2-1,1 5-10,-2 0-12,0 1-13,-2 1-9,-1 1-15,-1 1 1,0 6-19,-9 1-1,1 2-4,-5 6-4,-2 0-5,2 8-9,-1-1 12,1 3-18,0 2 1,4 0-2,2 1-1,4-3-5,1-3 0,2 1-1,5-2-1,1-2 0,1 0-2,1-2 2,2 0 3,3-1 4,3-1 0,2-1 5,3 0-3,1-4 5,2-1 5,4-3-13,-4 0 5,3-4-8,-3 0-1,-3 0 1,1-3 11,0-1-4,-2-1 12,-2-2 10,1 1-15,-2-2 14,-1 1 8,-1 1-8,-1-4 8,-3 8-8,1-3 9,0 4 10,-3-1-3,1 3-4,-1 1-2,1 0-12,-2-1-9,-1 4-6,2-2 7,-2 2-17,0 0-8,0 0 8,4 7-8,-1 3-5,-3 12 0,1 1-1,2 7 4,-5 0-11,1 3 6,0 0 5,-2 2 7,3-2-7,-4 4-13,1-4 25,0 3-6,-1-3 15,0 0-7,0-6 1,1 1 0,0-1-3,1-7-19,2-3 24,-1-2 1,0-4-10,-1 1 4,2-2-2,0-4 3,0-1 11,0 0 18,-1-2 21,1-3 21,0 5 11,0-5 10,0 0-1,0 0 1,0 0-11,11-10-9,0 1-10,-1-8 1,7-8-20,3 1-7,0 0 0,6-10-9,-6 9-4,0 2-5,-3 0-1,-2 1-5,0 2-4,-4 8-6,-2-1 1,1 1-3,-1 0-3,-2 4-6,-3 2-6,-1 0-8,0 0-4,-2 1-14,2 2-9,0-1-4,-2 1-13,0 1-4,-1 2-9,5-5-17,-5 5-19,1 0-14,-1 0-30,0 0-41,0 0-31,3-3-43,-3 3-51,0 0-61,0 0-48,0 0-250,0 0-720,-10 12 319</inkml:trace>
  <inkml:trace contextRef="#ctx0" brushRef="#br0" timeOffset="222581.3659">9987 9024 188,'0'-3'325,"2"-5"9,-4 5-7,4-2-21,-2 5-16,0-5-37,0 5-30,0 0-9,0 0-41,0 0-20,0 0-17,-4 12-9,1-2-10,-1 7 14,1 2-17,-3 5-6,-1 5-1,0 0 3,-1 3-8,0-6-2,0 6-1,-2 2-14,-2 9 13,4-9-8,0 2 0,0-2-12,-1 0 1,1 0-10,-1-2-12,4 1 10,-3-1-7,0-1 3,2-1-5,1-2-2,-1-3-3,1 3-3,0-10-1,1 0-4,1-1-3,2-5 1,-1 0-11,0-3 2,2 2 2,0-5 2,-1 0-7,2 2-3,-1-1-1,0-5 4,0 1-3,1 0 4,2-1 2,-2 2-1,3-3 1,-4-1 9,8 4-10,-3-5 0,1-2-9,2 2 9,-1-4-1,0 3-7,2-3-5,-1-4 1,-1 2-3,0 1-2,0-3-17,-1-5-12,-2 1-16,-2-2 2,-1-4-9,0 0-17,-3 0 4,0-1 4,-5-6-16,-1 4 1,1 0 0,-4 0 7,3 7 2,-4-6 1,2 7 8,-1 2 10,1 0-15,0 1 14,-1 2-1,2 0 17,4 2 10,-4 1 0,5 1 14,0 0 7,1 1-4,-1 4 4,1-3 1,3-1-2,0 4-4,3-7-3,4 4-3,4-2-3,9-2 6,4-1 4,-2-1-13,3-1 2,2 5 13,-3-5-26,1 6-22,1 0-31,-4-7-43,0 5-39,0-2-37,-1 1-63,-5 2-77,3-5-81,0 0-219,-2 1-676,-6-2 300</inkml:trace>
  <inkml:trace contextRef="#ctx0" brushRef="#br0" timeOffset="222968.046">10506 9274 287,'1'-1'326,"-1"1"-45,0 0-27,0 0-23,0 0-19,0 0-18,0 0-11,0 10 2,-3-1-5,-1 3-4,-2 3-10,1 8-17,-2-5 3,-2 9-23,-1-4-15,1-2-7,1-3-5,2 0-14,-2 1 5,-1 4-39,0-6-39,1-3-48,2 2-59,-1-3-77,2 3-70,2-8-286,0-2-567,1-1 251</inkml:trace>
  <inkml:trace contextRef="#ctx0" brushRef="#br0" timeOffset="223433.5333">11224 8876 27,'1'-4'262,"2"-3"-28,0 4-28,-3-1-22,0 4-20,0 0-5,0 0-5,0 0 10,-8 23-14,3-3-7,-4 5-5,-2 2 0,-1 1 2,1-2-10,-2 3-1,-1-4-4,1 4-7,2-5-3,0 2-5,0-6-3,1 3-3,3-7-10,-1-2-7,2 1 8,-3-1-25,6-5-19,0-1 11,-1-3 0,4 0 0,-3-1-2,0-1 20,2 2 15,1-5 13,-3 1 8,3-1 7,0 0 10,-2 3-2,2-3-10,0 0-8,0 0-13,8-20-10,-1 6-3,0-1-17,4-7-2,1-1-14,0-2-5,1-1 0,1 0-9,-3 2-6,4-8 2,-3 0-7,4 1-2,-4 2-4,2 6-3,-2-5-3,3 4 4,-4 2-4,-2 5 5,-2 3 6,1 0-10,-1 4 6,-1 0 3,-2 3-6,0 1-3,-2 1-7,1 1-1,-3 3-10,0 1-9,5 0 6,-5 0 10,4 10-10,-1 1 2,0 6-10,1 1 10,-1 14 1,1-7 1,-1 4 1,1 0-10,2 0 17,0-5-9,-2 2 1,2 2-1,-1-2 6,-1-7-4,-1 8 1,2-1-10,-1-11 10,2 2 0,-4-7-1,-1 4 3,2-4 0,-3 2-5,3-3 2,-3-2-2,2-1-13,-2-2-6,1 0-24,0-1-10,-1-3-10,0 6-20,0-6-15,0 4-19,0-4-25,0 0-34,0 0-44,0 0-47,0 0-47,0 0-42,-2-17-297,3 9-708,-1-1 313</inkml:trace>
  <inkml:trace contextRef="#ctx0" brushRef="#br0" timeOffset="223882.0439">11366 8261 232,'-5'-15'241,"-1"6"-10,-1 0-4,3-1-9,0 0-7,1 6-10,0-1-16,0 2-18,2-2-17,-2 3-15,3 2-16,-3-3-9,3 3-10,-1-1-12,1 1-16,0 0-6,0 0 0,0 0 9,0 0 5,6 12 22,-1-6-6,-1 2-1,3 0 7,3 4 2,1-3 18,-1 3-12,4 0 3,3 3 1,1-2-8,1 3 3,3 1 8,2 2-9,2-5-10,6 18-4,5-2-2,1 1-5,-2 3-9,0-3-6,-1 5-4,-1 3-4,-3 2-7,-2 1-3,-4 4-4,-5-1-7,-3 4-2,-2-6-3,0 6-3,-8-2-6,-3 3-2,-1 1 1,1-3-1,-8 0 0,0 1-6,-4-1 3,1-14-11,0 1 3,-2 12 3,-3-1-6,2-18-2,-2 18 2,3-14-1,-2 0-5,-2-3 0,-1-2 0,2 3 4,-4-2-5,-1-1 0,1-1-1,-2-1 2,0-2-13,-2-1 4,2 2-24,-2-5-9,3-2-37,0 0-38,-1 0-38,-3-7-42,3 2-46,-2 0-46,0-2-61,1-3-59,3-3-237,-6-1-690,7 0 305</inkml:trace>
  <inkml:trace contextRef="#ctx0" brushRef="#br0" timeOffset="225133.1139">13687 9481 16,'0'0'165,"0"0"-7,0 0-19,0 0-12,0 0-7,0 3-15,0-3-12,0 0-6,0 0-10,0 0 0,0 0-19,0 0-4,0 0-14,0 0 4,0 0 6,0 0-4,0 0 7,0 0 14,0 0-4,0 0 3,0 0 9,0 0 6,0 0-1,0 0 11,0 0 2,0 0-6,0 0-10,3-12-13,-1 7-1,1-1-2,-2-5-4,2-1-7,0-6 1,-1-1-13,1-5 3,-3-2 8,2-1-11,-4 2-1,-1-1 4,1 0 2,-4 1 11,-1 1-6,2 5 0,0 5-6,-3 1 0,-1-1-6,2 4-2,-3 0-6,2 3-4,-5 2-3,0 2-2,-1 4-9,0 5-2,0 2-1,-4 6 0,1 9 0,2 1 0,2 6 3,-1 14-6,5 2 1,5 3-4,1 4-3,5 1 2,3 0 2,-2 1 4,3-5-6,1-4-4,0 1 8,-1-14 3,1 1 8,-3-2-14,-1-1 4,1-4-1,-1 7 0,-3-10-2,-3-7 6,1-2 3,-3-1-4,-2-4 3,-2-3-3,-2 2 1,-2-9-2,-1 0 1,0-7-5,-3 0 1,-1-5 0,-2-3 1,1-4-4,2-3-1,-2 3 7,3-6-7,4 6 3,5 3-4,0 0 2,1 5 6,2 0-10,0 2-4,-2 0-2,6 3-27,0 1-14,0-1-17,3 3-18,3-1-14,2 1-34,2 6-27,11-6-19,0 2-20,0 2-37,2-1-136,2-2-405,-1 1 179</inkml:trace>
  <inkml:trace contextRef="#ctx0" brushRef="#br0" timeOffset="225658.9213">14020 9192 128,'11'-26'274,"1"3"1,-5 12-3,-5 3-24,3 2-16,-2-1-35,-1 6-25,1 1-20,-3 0-13,1 11-12,-1 5-8,-4 4-10,-1 12-5,-7 14-11,5 0-8,-4 2-7,1 3-2,-4 0-8,0 0 2,4-5-6,0 4-4,0-6-1,3-7-3,0-3-1,1 1-5,2-1-5,0-3 1,1 3-8,3-4-1,0-5 2,3-5-9,-3 0 4,3-3 5,2-2-6,-3-2 7,2-3 11,2-2-2,0 1 4,1-4 8,3-3-6,2-4 1,2 0-2,7-7 16,0-6-18,-1-2-8,1-3 18,3-1-17,3-13-9,-3 0 1,-6 5 2,6-6-10,-7 7-1,-6 1-9,5 3 14,-8-2-9,-1 9-2,-1 0 12,-2 2-8,2 0-10,-3 5 3,-3-1-2,-2 4 0,4 2-8,-4 0-11,2 2-7,0 3-7,-1-4-12,1 4-7,0 0 4,-6 14-13,5-4 12,-1 2 3,5 2 3,0 4 2,1 1-3,3 0 4,0-2 3,2 5 7,-3-4-1,-1 7 6,0-6-5,0 6 5,-5-6-7,4 1-1,-4 0 16,2-2-10,-2 3 4,1-5 5,-2 0-2,1-4 1,0-2 1,-2-3-12,2 1-26,2-3-5,-2 0 4,1-1-16,2-1 3,1-1 0,0-2-11,3-2-13,3-1-9,3-2-15,2-4-16,-2 3-9,1-2-19,0-1-17,-2-2-13,-1 3-28,0-4-17,-1-2-209,-2 0-464,-1-4 206</inkml:trace>
  <inkml:trace contextRef="#ctx0" brushRef="#br0" timeOffset="226112.2432">13714 9642 247,'-4'0'269,"-2"0"-4,2-1-16,0-1-23,4 2-24,0 0-19,0 0-12,18-10-4,2 6-15,6 1 0,4-3-8,8-3-21,-7 6-13,7-2-2,3 0-21,-14 1-27,3 1-52,-2 1-36,-1-2-54,-3 1-61,2 1-50,-3-1-221,-1 0-447,-1 2 199</inkml:trace>
  <inkml:trace contextRef="#ctx0" brushRef="#br0" timeOffset="226532.6913">14634 9586 211,'0'0'309,"0"0"-24,4-3-26,-4 3-24,0 0-27,0 0-23,0 0-20,-5 12-16,-1 0-15,0 3-9,-5 11-13,0-1-11,1 1-9,-3 3-10,2 0-5,1-2-5,2 0-9,0-1 1,0 1-9,1-1-2,4-9-5,-1 0-2,4-5-5,0 1-5,0-4 6,0 1-14,0-1 1,0 1 1,3-3-5,0-2 3,0 0-3,0 0-2,2-3-1,3-2-9,0 0-17,0-6-42,6-2-40,0-7-50,5 0-54,0-4-52,-1-5-220,1 0-500,-1-2 222</inkml:trace>
  <inkml:trace contextRef="#ctx0" brushRef="#br0" timeOffset="226568.7446">14772 9358 83,'-3'-2'111,"3"2"-35,0 0-26,0 0-39,0 0-67,-4 14-60,5-3 27</inkml:trace>
  <inkml:trace contextRef="#ctx0" brushRef="#br0" timeOffset="227331.2448">14793 9659 42,'3'-6'259,"0"3"-6,0-1-3,2-1-17,-2 1-17,1 3-19,-4 1-20,10 5-15,-5 0-5,2 5-20,-3 4-5,0 1-7,-3 5-13,-1 6 7,-1-3-13,-2 2-8,-1-6-6,-2 4-14,1-6 2,0-6-13,-2 5 0,2-3-14,1-3 11,1-1 2,0-3 12,0 1 22,2-5 24,-1 1 27,2-3-3,-3 4-9,3-4-7,0 0-17,3-16-17,3-1-11,2-8-9,5-1-22,3-1 7,3-2-11,7-5-3,-4 12-9,-1-2 2,3 6-7,-3 5-13,2-2 4,-5 5-9,-4 6-5,0 1-4,0 4-6,-4 1-5,0 2 1,-3 3-3,4 2 5,-5 2 2,0 4 2,-1 4-4,-3-1 1,1 0 1,-2 7-8,-1-4 9,-1-3-32,1 10-13,-2-11-23,2 0-27,-3 5-24,3-4-28,0-3-25,0-3-16,3 4-12,0-5-6,1-3 7,2 1 8,2-3 14,2-1 0,4-1 9,0-4 13,6-5 7,1-5 8,0 0 20,-4-1 2,3-2-7,3-1 38,-2-5 27,-2-2 5,2-3 24,1 2 26,-2-4 19,7-7 18,-7 6 16,-3 2 7,0-1 5,-3 0 4,-3 4 6,-4 3 4,-2 4 3,0 1-5,-2 2 2,-3 4-6,-2 0-12,0 0-2,-4 6-10,-2-1-4,-7 3-9,0 4 2,-6 6-12,0 4 1,-2 1-3,-1 7-2,3-3-4,0 5-1,3-2 4,1 5-15,4-3 10,2 0-3,5-5-3,2-2-4,1 0-5,2-6 1,2 0-3,1 1-5,1-1 11,1-2-1,0-2-3,3-5 2,2 1 3,0-2-1,5 0 0,-4-3-1,4-1 9,-1-4-11,1 0 6,0-5 2,-1 4 0,-2-5-2,2 2 8,1-8-2,1-1 0,-5 9 0,-1-2 6,2-2 19,-3 1-6,2 2 10,-5 2 5,0 2-4,0-1 2,0 2 11,-4 3 10,2-1-1,0 1 6,-1 1-13,0 2-4,-2 1 2,3-4-6,-3 4-9,0 0 0,2-3-12,-2 3-9,0 0 7,0 0 14,2 12 18,-4-2 12,0 2 6,1 12 12,-1-7 1,-2 3 12,-3 4-2,2 5-6,-5 0 6,1 17 11,-5 0-1,0 4 0,0 4-1,-6-2-2,3 3-11,-11 23 9,5-2-2,7-25-2,2 6 0,-2-2-11,1 2 4,-4 20-5,7-23 4,1 2-13,2-3-3,-4 2-3,3-2-11,0-3 0,4-3-6,1 1-2,-2-15-8,4-3-1,-4 0-14,3-5 10,0-7-4,-2 1-11,2-5 10,-2-4-6,4 0 2,-5-2 17,2-5 7,2 2-5,-2-4 0,-3-1-1,0-6-4,-3-3 0,-2-5-12,0-8-6,-2-6-6,1-3 4,0-2-4,1-15-8,2-5 0,2 2 6,5-5-21,0-27-1,7 27-1,3 1-4,4-1 20,2-1-38,15-20-3,-9 28-16,6 4 0,3 2-8,8-1-14,3 7-10,0 2-17,6 5-9,0 1-22,-1 4-36,-2 7-38,-3 2-33,0 2-27,-10 5-26,0 2-40,-1 3-39,0-3-40,-2 0-380,-1 5-848,-3-3 375</inkml:trace>
  <inkml:trace contextRef="#ctx0" brushRef="#br0" timeOffset="229286.2015">16399 9694 86,'4'-17'197,"-2"-1"-10,-2 0-13,1-7 14,-2 7-6,-1 1 0,1 0-10,-5 2-12,3 6-11,-1-3-14,0 6-14,-3-2-14,1 3-8,-1 5-13,-3 5-10,-8 9-9,-2 5-7,-1 4-3,-7 14-6,3 0-3,2 4-3,-1 2-2,10-14-6,1 1 3,2-2-9,1 4 1,3-3-4,4-3-1,1-1 0,4-6 2,1-2-4,1-2-8,2-5 5,5-1 0,-4-5-2,7 0 3,2-2-4,1-8 3,3-3-10,4-6 2,-5-3-2,1-2-4,-2 2 3,-1-6-6,1-1 1,-5-3-2,1-1-2,0 0 4,-5-2-1,2-14-4,-2 12 1,-2 4 12,-2 0 2,1 12 13,-2-7 5,0 11 6,-1 4-15,-3 2-5,2 2-3,-1 5-2,-1 0-5,-3 16 2,3 2-2,-5 6 1,0 3-5,1 3 2,1 3 10,-1-4-18,3 2-2,0-2 10,1 0 0,3-1-3,3-2-1,3 0-4,-4-6 10,6 2 1,1-9-7,0 0 4,2-3-1,6-1 0,1-6 0,3-5 3,0-3-8,-3-3 3,5-4-5,-2-5-6,9-12 8,0 0-12,-5-5-5,4-4 0,-2-1 5,0 0 0,-1-1 0,-2 5 1,-7 10 0,-1 4 0,0 0-1,-1 5 6,-5 5-3,-1 3 1,-2 4 0,-3 6 1,1 0-1,0 2 5,0 2 0,-1 6-3,-4-2-1,1 5 2,0 1 1,2 1 13,-5-2-13,2-2 2,-4 3 1,1-6-5,-2 2 2,2 1 1,0-8 2,0 6 7,0-5-7,0-3-6,0 2 2,2 0 4,-4-1-2,5-1 15,-3-3-6,0 0-3,0 0-1,0 0 10,2-16-18,-3 6 0,1-2 1,2-8 2,-2 2-2,0-2 2,-2-11-2,1 6-2,0 6 8,-2 2-2,0 0 0,2 7 4,-2 0 9,0 1-13,-1 0-2,1 8-3,-4 1 2,-3 3 4,0 7-7,-11 1 3,2 13 2,0 1-1,-6 10-2,7-9 0,2 5 3,3 0-5,-1-2 8,3 0-3,1 0 0,3-2 1,4-1 1,-1 1 1,4-9-2,5 0 4,-3 1 0,4-1-1,2-6 5,2 0-3,3-3 6,1-3-6,8 0 3,-2-6 0,4 0-2,-1-8-7,3-1 9,8-12 4,0-1-10,1 3 7,0-10-8,-1-5 6,3 0 6,-1-2-2,0-2-6,0 4-4,-2 0 3,2 4 0,-13 10-9,1-1 14,0 7-1,-3 0 0,-7 3 4,-4 7 5,-3-2-14,2 2-6,-4 4 8,0 2-6,-3 3 3,1 2 2,1 4-2,-4 0 2,0 1-4,0 7 0,-2-2-1,-1 1 3,1-2-4,-3-1 3,2-2 4,0-2-1,3-5 0,-3-1-3,2 2 3,1-1 6,0-3-1,-3 1 1,3-4 3,0 0 2,0 0-3,0 0-8,0 0 2,7-14-1,-3 4 1,-1-4 0,4-1-2,-4-2 1,1 1-2,-2-1-5,-1 0 10,3 1 4,-4 4-7,0 1 1,0 0-5,-1 3 0,-2 2-12,-1 2 4,-3 1 0,-7 3-5,-2 5 10,-5 2-1,1 6 2,-4 6-4,0 0 2,2 2 0,-5 11-1,9-10 5,-2 2-4,6-2-2,-1 2-2,3-4 5,1 1 0,4-3 0,1-2 2,5 1 2,2 0 8,-1-2-12,3-2-6,4 0 3,4-3-20,4 0-7,4 2-21,8-5-20,1-9-20,0 0-19,13-3-21,-13-1-11,13-5-8,-3-6-6,-14 2 18,11-7 4,-11-1 18,0 3 5,0-2 18,-3-3 29,-1-1 18,-6 4 31,0-2 29,-5 8 38,-1 4 21,-2 1 13,-2 1 10,-1 3 0,-1 3-14,1-1-8,0 2-11,-1 1-7,-2 2-9,0 0 0,0 0-1,0 0 2,-5 17-10,4-9 5,-2-1-8,3 0-5,1 3 1,1 1-5,-2-3 5,6 1 2,-3-4-5,2 3 1,-1-1 1,6-5 0,0 3-3,1-2 8,2 0-9,-3-2 18,3-4 9,-1-1-8,1-1 11,-5 1-5,5-6 4,-2 2-1,-4-1 4,3-3-7,-3-2-4,0 3-2,-5 2 5,0-3-19,1 2 3,-3 0-8,-4 2-2,-3 1-6,-1 2-6,-3 3-5,-5 4 2,-5 6-8,-2 2 7,-1 6-1,0 2 2,3 1-6,-4 3 0,8 0-3,1 0-3,5 2 5,1-1 3,3 2-11,3 0 3,3-9-3,2 1 9,3 3-10,6 4 2,-2-12-4,4 2 1,5 1-8,1-4 15,3-2 1,7-5-1,-3-2-2,5-8-7,8 0 13,-7-3 2,7-8 1,0-3 0,-1 1-1,-5-5-7,-8 4 13,-3-4-2,2 0 14,4-8-6,-10 3 10,3-11-1,-5 10 1,3-15 10,-8-5-2,2 5 1,-6-1-3,0 12-9,1 0 16,0-13 12,-3 15 5,-4 4 8,3 9 19,1 3 0,-4 8-8,2-4 6,-2 7-30,0 0-9,0 3-11,0 2 1,0 0-15,-2 12 2,-2 8-3,-3 11 11,-3 18-4,-4 5-8,-3 23 10,3-22 0,-7 25 1,3-24 8,-2 0 5,-11 30 2,0-4 7,0 0 0,4-6 6,8-21 0,-8 24-9,7-24-1,2 2-7,-2-4 1,2 1-4,-2-6-3,3-2-1,3 4-4,1-18-1,-1-5-9,0 4-36,0-2-11,-3 1-51,7-11-55,0-2-51,1-3-53,4-4-67,-2-5-81,0-5-373,1 0-825,6 0 366</inkml:trace>
  <inkml:trace contextRef="#ctx0" brushRef="#br0" timeOffset="229724.5018">18213 9864 131,'9'-32'303,"0"3"-35,4 3-16,2 1 0,-2 1-10,3 2-12,2 4 1,0 1-23,5 4-17,-2 3-16,3 3-12,0 3-10,3 4-13,-2 6-8,-1 1-13,3 2-7,-6 0-15,-7 1-12,0 9-4,-3-5-4,-2 3-2,-5 0-10,0 3-12,-4 4-7,-3-4-2,-4 4-4,-4 3-2,0-6-1,-9 0-5,-1-1-14,0-3 17,-6 0-16,2-3-5,0-9-19,3 2-21,-3-1 0,1 0-23,0-7-16,4-3-28,-1 0-24,6 1-28,2-6-35,1-1-31,7-2-31,2 2-259,2-3-541,2 1 241</inkml:trace>
  <inkml:trace contextRef="#ctx0" brushRef="#br0" timeOffset="230190.8318">18785 9428 18,'7'-12'324,"-3"5"-10,-1-1-11,1 1-14,-1 3-28,0-1-26,-3 5-31,0 0-18,0 0-26,1 12-1,-2 2-4,-2 12-7,-2 6 1,-4 13 0,0 2-2,-2-3-12,0 4 6,-2-4-19,5 2-5,0-15-12,-1 1 1,5-5-38,-2 4 19,3-2-3,-1-1-23,3-8 9,-1-2 5,0 1-13,2-5-7,2-4-6,-2-1-6,3-2-3,0 3 1,0 0-37,0-5-9,2-3-27,2 1-36,2-3-23,-1-1-32,6-3-30,-1-4-46,-1-3-45,4-8-39,-2 2-46,-7 0-195,3 2-567,-3-2 252</inkml:trace>
  <inkml:trace contextRef="#ctx0" brushRef="#br0" timeOffset="230231.8671">18610 9739 139,'-9'-2'273,"2"1"-5,2 0-17,2-1 1,3 2-19,0 0-5,0 0-3,0 0-15,24-5-4,0 5-27,6-2-20,9-1-9,-1-2-14,2 1-22,-1 1-37,-12 2-39,12 0-43,-9-2-42,-2 1-55,0-1-57,-1-1-58,0 0-218,-2 0-471,-4 0 208</inkml:trace>
  <inkml:trace contextRef="#ctx0" brushRef="#br0" timeOffset="230819.789">19123 9685 194,'-3'4'242,"-4"-3"-23,3 2-7,-2-2 4,1 2-10,-1-1-9,3 5-12,0-3-13,1 0-15,-3-3-18,4 5 2,1-3-2,0-3-1,0 8-1,5-3-7,1 1-1,1-2 10,0-1-25,3 1-7,7-3-5,-3-1 0,2-1-3,-1 1 3,-1-1 10,-4-2-7,0 1 1,0-3 19,-2 2-6,0-1 5,-3-1 0,-1-3-9,-1 3-8,1-2-14,-4 1-10,0 0-14,-1 0-13,-2 1 1,-4-2-11,-1 2-8,-7 0 7,2 5-15,-13 0-11,5 6 1,-5 0-4,8 5 9,-7 1-14,2 0 2,2 2 11,2 1-18,0 3-3,5-5-1,4-2-7,0 3 6,1 1-14,4 2-10,5-1-17,0-3-8,4 4-10,2-8 8,6 12-13,0-10-1,8 1-9,1-2 0,3 0-7,3 1-7,2-11 0,9 2 14,2 1 12,-11-8 7,9-6 7,-11 5 32,14-8-3,-4 1 18,-9-1 13,-2 0 1,1-3 28,-3 1 5,0-2 10,-1 2 6,-3-4 9,-4 5 5,-4 2 2,-1 0-7,-4 3 4,1-2-9,-1 4-8,-7 1-11,2 3-1,-2-2-18,-2 2-4,-3 0 1,-1 3-2,-9 1-7,1 5 0,-6-1-5,-4 4 2,1 2 0,1 1-5,-1 6-4,1-5 4,3 1-8,1 1 9,8-2-7,-2 1-5,3-6 7,1 5-8,2 0 9,3-7-9,-1 4-7,1-4 6,3 0-2,3 2-2,-3 0 5,6-2 1,-1 0 4,4-2 3,1-3-2,5 0 0,2-3 3,3-1 3,2-6-6,-1-2 1,3-3 1,-4-1 0,1-6 3,-1 0-4,2-1 0,0-3 10,4-13-7,-5 1-3,-4-3-6,0-1 6,-6 9-6,1-13 10,-4 16-3,1-3-1,-2 2 15,0 4 7,-3 8 3,-3 0 3,1 7-2,-4 4 3,5 2-11,-3-1-7,0 5-4,-1-1-8,1 3 3,-9 10-3,-1 2 7,-2 10-5,-2 5 2,0 1-2,2 5 0,-2-2 2,4 2-3,-4 14-1,4-17 6,3 3-8,2 0 0,-1 0 6,3 0-3,3-2 1,0-2-11,0-2-19,3 0-3,1-2-8,-2-7-5,3 1-4,-2-7 6,4-2-10,0 0 10,0-3-6,4 1 10,4-7-1,-4 0-7,4-1-17,5-2-14,1-4-11,0-6-9,3 0-10,-4-1-24,1 1-6,0-1-14,-4 0-22,3 2-22,-9 1-20,1-2-31,0 3-35,1-6-33,-5 3-207,2 0-560,-6 3 248</inkml:trace>
  <inkml:trace contextRef="#ctx0" brushRef="#br0" timeOffset="232067.2379">1000 5176 12,'-3'-2'187,"-1"1"-2,4 1-10,-5-3-19,5 3-5,0 0-27,0 0 3,-7 2-14,7-2 11,0 0-6,0 0 11,0 0 7,0 0 10,24 5 0,0-1-4,-1-3-16,6-2 11,16 2-6,2-4-7,2-3-1,-4 7-6,38-10-14,-12 3 1,5-3-14,1 5-14,-1-7 0,0 5-7,10-3-5,0 1-18,3-1-5,-9 3 29,8 0-25,7-5-3,-2 6 15,0-1-23,4-4 8,-2 3-17,-4 0 4,0-3-15,-7 7 5,-7-5-6,5 2 2,-7 5-11,-2-6-7,-4 2-1,-20 4-1,-2-3-9,-1 1 0,-1-3-3,-2 1-6,-4-3-3,2 5-1,-13-1-7,-1 2-9,-3 0-11,-3-1-11,-7 1-6,0-1 3,-4 1 6,-3-1-2,-1 2 3,-2-1 0,-4 2-23,3-4-2,-3 4-12,0 0-9,-15-9 13,0 6-28,-6-2-3,4 5-2,-7-2 3,-1 4-16,-2 0 22,0 2-3,-4 0-15,-7-4 0,-1 2-14,-1 5-105,-6-6-274,1 6 121</inkml:trace>
  <inkml:trace contextRef="#ctx0" brushRef="#br0" timeOffset="232601.9631">1501 5220 175,'-27'5'155,"5"-2"11,2 1-4,3 1-2,4-1-17,4-3 13,4-1-9,-2 0-4,3 3-15,-3-2 1,3-1-24,4 0-3,-3 1-11,3-1-6,0 0 28,0 0 17,11 12 18,3-8 20,7-4-3,6 3 9,20-5-34,3 7 18,21-12-19,1-1 8,-23 11-5,33-6-9,-1-2-6,4-2-22,-1 6 3,-5-3-9,4 2-5,0-2-1,1 1-15,1-2-2,0-2-13,4 7-7,-5-3-7,4 1-2,-4-3-1,-5-2-1,1-2-31,1 4 21,-7 4 7,5-7-15,-3-3-4,-4 4 0,-6 2-11,-22-1 1,4 4 4,-5-2 1,1 4-1,-2-5-1,-15 5-3,12-5-4,-9 3-8,-2-1 29,-1 2-23,-3 1 3,-3-1-7,-7-2 2,-7 3 15,3 0-17,-1 0 2,-1-1-11,-8 1-1,8 1 12,-8-1-13,0 0-9,12-1 8,-12 1-13,8-4-6,-8 4-8,0 0-9,0 0-7,0 0-4,6 1-4,-6-1 1,0 0-3,0 0 12,0 0-19,0 0 6,0 0-10,0 0 6,0 0 8,5 3-7,-5-3-3,0 0-2,0 0-8,0 5 4,0-5-5,0 0-3,0 0-3,0 0-17,0 0-13,0 0-16,0 0-16,0 0-24,0 0-14,0 0-27,0 0-37,0 0-164,-21-1-448,21 1 199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1T10:33:45.8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5700 4582 103,'0'0'251,"1"-5"-13,-1 5-20,0 0-23,0 0-24,-1-5-14,1 5-18,0 0-15,0 0-11,0 0 1,5 13 3,-3-7-8,2 2-5,-4 0-11,1 1 2,1 0-5,-1 0-6,1-2-8,-1-2-6,-1 1-5,3-1-4,-3-3-3,0-2 0,0 7 9,1-5 6,-1-2 6,0 0 8,5 3 12,-5-3 14,2 3-20,-2-3 2,0 0-13,0 0-15,5-17 12,-4 5-20,3-8-9,5-3 9,-1 0-30,-1-1 7,6-1-2,0 0-10,-1 5-14,-2 5 8,1 2-2,-1 1-10,-3 6 0,2 1-7,-1 1-21,2 4-4,-3 2 3,0 3-2,3 3-4,-4 1 15,2 5-1,-4 5 0,3 6 6,0-1 5,-4-4-6,2 6-4,-3-7 5,1 0-21,0-1-18,-2-2-13,2-3-25,-3 0-14,0-5-38,0 0-28,4-4-4,-1 1-7,1 0-19,-1-7-13,1 2 7,6-6-10,0-5 12,1-1 11,5-8 22,-2-4 22,0 2 31,-1-2 17,-2-1 42,0-1 27,-2 1 20,-1 7 20,-4 3 26,2 1 30,-4 6 15,2 2 6,-3 0-1,0 3-16,-1 1-9,0 2-3,0 0 2,-2 11 5,0-2 1,-2 3-6,0 7-6,-2 6 6,3 0-3,-2 0 2,-1 3-9,5-10-16,1 2 4,-3-1-4,4-3-4,2 2-2,3-4-2,-1-1 0,-2-5-9,6 0-1,3-2-1,2-1 5,0-4-7,2-3-4,-1-2 6,1-3 0,-2-3 5,-1 3-5,-1-6 8,1-1 6,-7 1 1,6-1 1,-9-1 12,0-2-1,-3 5-15,0 0 7,-6-12-8,1 8-2,-1 0-5,0 4-1,-2 0-6,-2 0-6,-3 0-5,1 4-4,-2 3-9,1 1-12,-1 2-11,1 2-19,-1-3-11,0 6-23,4 2-22,2-3-27,-1 5-12,2 1-46,2 1-181,-1-1-405,3 1 179</inkml:trace>
  <inkml:trace contextRef="#ctx0" brushRef="#br0" timeOffset="800.7596">6931 4412 213,'2'-12'269,"3"-5"0,-4 2-10,-2 8-8,2-2-15,-1 2-14,-1 4-22,-2-1-23,3 4-7,-7-3-26,7 3-18,-13 10-6,6-1-18,-1 4-17,1 4-3,0 1-9,3 1-22,0-1 0,4 1-12,2 1-4,2 6-6,2-12-14,0 3 7,2-4-6,1-4 0,-2 1-3,1-4 9,2 0-12,-2-5-2,2 1 0,0-5 4,0-1 4,1-4-5,1-4-3,-1-5 1,-1 2-1,-2-8-5,-2-2 4,-1 2 0,-3 3 2,2 5-5,-4-2-2,-3-2 8,0 4-3,1 4 0,-1 1 1,-3-1 3,-1 5 15,0 2-19,0 1 2,-7 3-8,0 4 7,1 1-6,-2 3 1,2 3-9,6-3 0,-3 6-12,3-2-8,4 5-5,3-7-9,-3 1 4,6 0-4,3 2-4,2 0 15,2-4 3,4-1 1,1-1 3,1-6 2,7-2-3,-1-1 9,2-4 4,-1-5-1,1 0-1,-2-5 4,1 0 4,-2-4 4,-1-1 11,-1-4 3,-3-4-6,-4 0 1,5-12 3,-9 10 2,4-1 5,-6 2 6,-1-2 4,1 7 11,-2-3 2,-4 11 12,3-1 4,1 6 10,-2 2 10,-2 3-9,1-1-15,-1 3-10,0 1-10,0 4-7,0 0 2,0 0-9,-1 34 4,-1-2 0,2 18 2,-1 4 1,-1 1-2,0 25-8,3 2 7,-1-22 8,-3 23-3,3-25-3,-4 25-4,4-27 3,-3 1 2,0-2-1,3-4-3,-5-2 3,3-4 3,2 2-7,0-13-3,-1-4-5,1 0-11,0-4 14,0-1-2,1 5 2,-1-12-3,0-1-16,3-4 13,1 3-5,-2-6 18,-1 0-24,2-5 6,-2-1 2,-1-4-2,7 1 25,-7-1-18,12-12-8,-5-3 1,3-1 3,2-9-16,-3-1 11,-2-4 4,0 1-5,1 0 2,-3 1 0,-4 0-14,-1-1-2,-1 0 5,-4 3-6,-1-2-1,-2 3-5,0 0 15,-4 1-20,0 2 10,2 2 8,0 4-5,0 4 2,3 0-8,0-3 13,3 6-6,1-1 9,1 0-13,1-1-12,1 1 1,3 0-19,1-2-4,5-5-27,-1 2-31,9-4-16,-1 2-27,2-1-35,-5 8-36,8-4-31,-3 5-44,-4 2-177,0-3-510,-1 1 226</inkml:trace>
  <inkml:trace contextRef="#ctx0" brushRef="#br0" timeOffset="1428.9367">8588 4417 26,'5'-17'245,"-2"-3"-19,-2 2-8,-1-2-12,1 6-9,-6-3-20,2 1-8,-4 3-11,0 4-18,-3 0-14,-4 8-13,-1 2-12,-7 10-4,0 7-19,-4 0-10,3 4-3,-6 11-6,11-6-6,3 0-9,1-1-3,4 1-7,4-9-3,2 5-5,2-6-6,4-3-6,1-3-5,-1 0 2,3 0-3,0-3 2,4-1-3,-2-4 3,3 0-4,0-3 2,4-6-1,0-2 0,1 0-3,-6-4 4,2-3-1,-1 0 2,2 1-3,0-12 2,-1 2 5,0 2 8,-4 5 11,0-1 4,-2 9 8,3-7 5,-5 7-1,1 3-12,-4-1 1,4 1-9,-2 2-11,-2 4 0,0 0 8,0 0-8,1 23 1,1-6-11,-4 3 5,2 5 5,2 0-1,0 3-3,0-11-5,1 2 5,1-2 3,0 2-14,2-2 4,-1-5-8,1-1-13,4-1-13,-3-3-27,0-6-26,3 2-32,-2-6-45,6-3-36,-1-4-46,0 0-181,-1-10-454,0-3 201</inkml:trace>
  <inkml:trace contextRef="#ctx0" brushRef="#br0" timeOffset="1595.8391">8876 3979 230,'3'-5'218,"-2"1"-22,-1 4-15,2-3-22,-2 3 2,0 0-6,-2 13-7,-2-2-13,4 1-14,-6 6-4,2 3-17,3-4-7,-6 7-10,1 2-25,-1-3-45,2 2-56,-1 1-55,2-9-64,-2 1-150,0 2-336,0-3 150</inkml:trace>
  <inkml:trace contextRef="#ctx0" brushRef="#br0" timeOffset="2271.4373">9168 4242 142,'2'-7'300,"0"-3"5,2-1-13,-3 4-19,1 0-11,-1-1-16,1 3-7,-2 0-25,0 1-32,-2 0 4,2 4-4,0-6-29,-3 4-1,3 2-23,-1-4-5,1 4-16,-8 1-11,3-2-16,-3 5 3,1-3-23,-1 6 0,-2-1-7,3-1-6,-1 2 0,0-2-15,4 3-2,-3-1-1,1-1-10,1 2 7,2-3-15,-2 2 4,4-3-1,-2 2-2,2 1-3,-1-2 0,2 1-5,-1-1 6,1-5-10,3 7 13,-3-7-19,0 7 7,1-2 1,2-2-3,-3-3 0,3 7 1,-2-4 1,2 1 0,3-2 4,1 2-8,-3-1 9,2-1 0,0 1 1,2 1-8,2-4 0,-2 3-6,2-1 11,-3 1-8,1-1 5,-3 0 2,3-1-8,-2 0 0,2-1 10,-4 3-2,2 0 0,0-2 6,-1 0-11,2 4 1,-2-3-3,-1 0 5,-4-2-4,8 5 13,-5-4-14,2 3-4,-5-4 4,3 5 17,0 0-20,-1-2 0,2 2 12,-1 0-4,-2 1 1,1-1-6,0 0 3,-2 1-2,1 4 5,-1-7-7,0 5 8,-1-1-1,0 3 10,0-3-8,-1 4-1,2-3-4,-1-1 11,-1 0-8,-2 0 9,1-1-13,2 3 17,-2-4 2,1 3 4,-2-2-11,3 2 0,-4-4 8,4 1 4,-3-2-4,1 2 3,1-2-2,-3 1-1,1 1 9,-2-5 2,-1 5-1,-1-3-5,2 1-20,-4 0 23,1 1 3,-1-3-8,0-1 5,-1 1-11,1 0 3,1-3-5,-2 3-4,1 0 5,2-1-19,-1 2 23,-2-1-3,1-2 0,2-1-6,-1 2 2,-1-2-4,3 2 6,-1-1 2,-1-3-10,2-2-2,3 3-29,-3-1-23,0 1-29,3-1-33,-3 0-38,1-4-40,-1 6-46,-1-6-56,5 1-75,-3-1-219,-1 1-633,5 2 281</inkml:trace>
  <inkml:trace contextRef="#ctx0" brushRef="#br0" timeOffset="5024.4542">10504 4425 82,'3'-3'143,"-3"3"-4,3-5-6,-2 1-4,-1 4-9,3-5 18,-1 4-6,-2 1-2,4-7-5,-3 4-1,2-1-15,0 2-3,0-3 2,-1-1-10,1 1 3,0-2-5,-1 0-9,0-2-2,1 2-8,0-6 0,-2 2-3,0 1-4,-1-2-5,0-1 2,0 0 1,-2 3 8,1-3-5,-1 6-1,-1-2-17,-1 2-3,1 3-6,0-2-3,-5 2-1,1 3-11,0 2-5,-9 4-3,-2 8 1,0 2-6,-3 5 2,3-1-5,0 4-3,4 1 0,0 1 1,3 1-4,2-4-2,1 2-3,5-7 1,1 3 1,4-3-6,-1-1-2,4-4 1,1 3-3,-1-5 6,7 2 0,0-3-1,1-1 5,0-5-5,2 2 2,-1-4-3,2-2 5,-2-4-9,0 1 8,1 0 6,-2-8-5,-2 2-1,2-4 6,-2 1-5,0-10-3,0 2 9,-3 3-8,0 1 2,-2-1-2,0-5 3,-1 3 2,1 4-2,-3 2 6,1-2 4,-1 4 10,-3 2 8,2-1 7,-2 5 6,2-3 4,-2 3 7,0 1 6,1 1-5,-1 0-8,0 4 0,2-5-11,-2 5-19,-3-5 8,3 5-3,0 0-14,0 0 6,1-4-7,-1 4-1,0 0-1,0 0-10,0 0 9,-3 12 3,3-2-5,-2 2 4,0 6-4,1 2 5,1 6 2,-4 6 5,1 1 2,-3 13 3,3 3 11,-2 2-1,-1 0 5,2-1 12,0 1 8,2 5 7,1 2-4,-1-4-6,2-2 3,-4-3-2,2 0-6,0-1-6,-1-2 10,3-13-17,-1 16 2,-2-15 3,1-3-5,1-2-3,-3-2 2,0-1-3,-1-8-5,1 1-2,1-2 3,-1-5 4,-2 2 1,3-4 4,0 1 0,-3-3-1,3-1-3,-3-5-2,2 1 2,-2 0 0,-1-3-3,-1-2-12,-5-4 7,1-4-1,-1-4-9,-1-4-16,-2-7-17,1-6-10,-2-15-33,4-1-6,3-1-11,5-5-27,2 0-24,7-3-22,2-1-24,2-1-23,5 3-31,5 2-26,2 5-24,3-2-31,5 7-250,-2 1-607,1 3 269</inkml:trace>
  <inkml:trace contextRef="#ctx0" brushRef="#br0" timeOffset="5335.2276">10906 4277 50,'3'-4'227,"2"1"-10,-1-1-22,-1 2-25,0 1-6,-3 1-30,13 7 2,-8 1-8,2 5-7,0 4-8,-1 0-4,0 9-8,-1 3-4,0-3-6,-3 2-3,1-3-12,-3 0-4,0-7-11,-3-3 2,1-2-7,2-5-5,-2 4-1,2-5 7,0 0 27,-3-4 2,3-2 20,0 4 13,0-5-4,0 0-9,0 0-11,0 0-12,5-21-13,0 5-7,2-8-3,3 0-3,1-3-16,2 1 3,0 2-8,-1-2-8,2 5 1,-1 2 2,-2 4-12,-1 5-5,0-1 0,-3 5-5,1-1-20,0 4-20,-1 0-30,-2 2-31,1 0-37,1 2-46,-4 1-24,1 2-39,2 0-26,-3 3-192,-1 3-494,0-3 218</inkml:trace>
  <inkml:trace contextRef="#ctx0" brushRef="#br0" timeOffset="6170.7561">9776 4025 134,'-6'-8'209,"5"4"-27,0 0-18,-2 0-20,3 2-11,0 2-17,0 0-15,0 0-6,18 10-10,-3-1-1,3 4-15,3 1-7,0-1-7,0 2 0,-3 0-6,5-1-10,-1 2 4,-3-4-10,3 0 1,-4 0 0,2-4-8,-6-3 3,-2-1-8,-3 1 3,1-3 2,-3 0-9,2-1 9,-5 2-9,2-2 21,-2-1 11,-4 0 5,5 3 5,-5-3 4,0 0-5,0 0-9,0 4 4,-4 1-16,-1 5-7,-5 3-1,-10 7-1,-7 14-4,-1 1 1,3 7 4,-6 0-12,2 7-2,1-3-5,7-2-10,-6 2-17,11-3-19,3-11-24,3-1-24,2 2-36,7-5-28,2 1-9,4-2-23,2-1-149,6-2-356,7-8 158</inkml:trace>
  <inkml:trace contextRef="#ctx0" brushRef="#br0" timeOffset="6692.4769">11342 4290 191,'0'0'215,"0"0"-19,0 0-14,3-2-12,-3 2-24,0 0-14,0 0-17,0 0-5,0 0-7,0 0-14,-3 13-1,5-7-4,-1-2-11,2 1-8,-3 2-6,4-5-5,-4 3-1,4-2-7,-1 1 4,4 0-2,-2-3 4,4-1 0,0 3 9,1-6 3,1-1 3,-4-1-1,4 0 0,-2-5-9,2 3-15,-3-1 5,0 0 7,-1-1 10,-5 1 4,3 1 2,-4-1 4,0 3-3,-2 2-4,1-2-5,0-1-11,-3 3-3,-2 1-5,0 1-1,-3 4-18,-3 2 2,-4 4-1,0-1-3,-2 9-2,4-4-12,-2 3-3,4-2-5,2 0-20,1 1-11,1-1-18,4-2-4,0-1-7,3 2-2,3-2-8,3 3-12,3-4-9,4-1-2,10-1-21,3-3-34,13 2-34,-10-5-25,12-2-22,0-5-137,-3-2-397,-2-4 175</inkml:trace>
  <inkml:trace contextRef="#ctx0" brushRef="#br0" timeOffset="7236.0901">11869 4246 162,'2'-8'164,"-2"-3"-1,-2 1 4,-1 5-10,-2-2-13,-3 2-10,-1 4-16,-1 2-10,-3 4-6,0 2 7,-3 2-11,-3 8-5,4 0-2,-3 0-7,4 1-4,4-2-10,4 2-6,-2 0-13,3-1 3,1 0-7,3-1-6,1-1 0,0-2-4,1-4-4,3 3-3,-1-3-2,2 0-1,1-2-6,0-2 4,1-3-1,0 0-1,-1-2-1,2-4 5,0-1 0,0 0-12,2-7-1,-2-3 2,0-2-2,0 0-3,-1-5 0,0 3-9,-2 2 7,1 0 2,-3 3 6,-2 2 12,2 3 14,-2 3-4,2 0-7,-3 1-8,0 0-7,0 5-5,2-4 6,-2 4-8,0 0-1,1 14-3,-4-2 4,3 2-3,2-2-3,-1 5 4,-1 1-2,4 2-1,-2-8-1,3 5 4,-1-3-4,2 2 3,0-3-4,2-3 8,1 0-3,0 0 6,4-3 9,-3-5 9,3 0 7,-1-3 6,1 0 10,-2-3 0,3-6 1,-1 1-8,0-1 8,-2-5-12,3-6 8,-1 0-9,-3-8-4,1 0-4,0-2-12,-2-2 4,-1-13-4,1 0 7,-2 10-18,0 3 9,-5 1 2,3 1 12,-3 5 3,1 10 18,-3 5 1,0 0-7,0 2-13,0 3-12,0 2-5,0 4-8,0 0 3,-10 24 0,8 2-3,-7 3 3,-1 4 10,-1 13-25,-2-1 7,-1 1 12,3-14-2,5 2 1,1-1-23,-1-2 18,6-6-7,-4 8-17,5-9-34,0-5-20,1-1-31,2-1-15,-2-4-20,3-3-25,1 0-34,5-3-39,2-2-33,0-7-30,4-2-176,-3-2-506,5-10 224</inkml:trace>
  <inkml:trace contextRef="#ctx0" brushRef="#br0" timeOffset="7748.7791">12295 4257 115,'0'0'122,"0"0"15,0 0 5,-5 14 0,3-7-12,0-3-2,1 3-5,-1-1-17,2-2-7,-3 1-6,3-1-2,3-1-4,-3-3 5,4 7 10,-1-5 2,2-2 11,-5 0-11,10-4-2,-1 1 3,0-2 10,3-3-15,0 0-4,-1-2 0,2-1-5,-2-3 13,-1 0-8,0-1 4,-3 0-3,-2 4 20,2-3-29,-2 4 16,-3 2-6,-2 1-15,3 1 3,-3 2-12,-3 0-12,3 4-8,-7 0-10,0 7-4,-5 3-5,-7 7 0,-1 5-11,-2 3 8,4 2-11,0-2-5,3 0-10,4 1 2,3 2 10,3-4-14,4-7 0,-2 2-12,6-3 7,-2-1 2,4-4-10,1 0-3,0-3 1,8-5 3,-1 1-6,3-2-8,-1-6 0,7-3 13,1-3-10,-5-6-6,2 1 8,1-7 4,-7 0-5,6-2 4,-3-5 9,-2 3-14,2-5 10,-3 7 7,-4-2-1,-3 9 4,0 0 13,-1 5 13,-1 3 9,-2 3-16,0-2-9,-3 4 0,2 1-5,-2 3 4,0 0-3,0 0 0,-8 21-1,3-2-7,4 0 6,-4 1-5,4 6 6,-6 1-10,6 2 17,1-3-11,0-6-3,1-1 1,2 1-6,1-2-7,-3-2 0,4-6-10,-4 2 3,4-3 2,1-1-6,-2-3-7,-1-3-7,4 0-6,-2-4-15,3 0-12,-1-3-16,0-2-26,4-5-26,-1 2-28,-2-4-11,1-1-13,0-3-23,-1 1-21,2-5-169,-2 5-436,-2 1 193</inkml:trace>
  <inkml:trace contextRef="#ctx0" brushRef="#br0" timeOffset="7930.2228">12116 4160 157,'-2'3'173,"2"-3"-13,0 0-16,21-5-13,3 1-13,3-1-21,13-2-44,-1-5-27,-11 4-63,10-4-59,-12 5-59,0-4-167,-1 3 74</inkml:trace>
  <inkml:trace contextRef="#ctx0" brushRef="#br0" timeOffset="8803.8403">13555 4033 166,'-3'-5'319,"3"-1"-42,0 2-31,0 4-14,0 0-33,-8 24-14,2-6-19,1 13-10,0-2-13,1 2-11,0 2-14,3 0-16,-1-2-5,2-2-9,3 0-1,0-5-18,1 1-10,0-9-1,6-1-8,-6-1-11,6-1-8,1-4-20,1-2-14,0-6-23,2-1-31,2-3-24,4-7-32,-5 1 8,2-7-7,0-1 14,-3-4 4,-3-1 18,1-3 13,-6-4 20,4 1 18,-7-5 16,4 0 18,-1-14 18,-4 16 23,3 0 19,-5 5 13,1-1 14,2 14 12,-3 3-11,0 2-4,0 1-18,3 2-12,-3 3-10,0 2-6,0 0-6,2 15 6,-2 1-3,0 11 5,-2 2-5,-1 6 4,-1-4-1,-1 2 0,0-4 1,0 0-7,0 0-3,3-6 11,-3-6-11,2-1-4,2 1 5,-2-7 4,3 2-2,-4-6 5,4 2 10,-1-5 24,1 2 11,0-5 21,0 7 18,-3-3 15,3-2 9,0-2 10,0 0-10,0 0-9,0 0-19,0 0-12,0 0-16,7-17-4,-5 8-19,4-4-5,4-3-11,0 4-8,-2-1-12,2 2 1,-1 2-9,-1 1 0,-1 2-11,1-2-4,0 5-3,0-2-6,-2 5 1,2 3-5,-1 1-7,0 1 5,0 4 1,0-1-7,-2 2 1,3 4-5,-4-4-4,1 2-20,-3 0-5,3 0-18,-4 0-16,0 1-24,2-3-10,-3 3-18,3-2-19,-3 1-17,1-3-18,-2-1-19,2 1-18,2 2-13,-3-7-11,0 1-9,0-5 6,7 8-13,-7-8-19,0 0-21,13-6-151,-6 1-483,6-2 214</inkml:trace>
  <inkml:trace contextRef="#ctx0" brushRef="#br0" timeOffset="9502.648">14153 4275 193,'6'-13'225,"1"-1"1,-2-1 3,-2 6-2,1-6-7,-1 1-10,-2 2-12,-1 1-4,1-1 4,-1 3-18,-1 3-8,0 0-11,-2 1-25,-1 1-11,-1 3-18,-5 2-12,-1 3-13,-6 3-8,-1 8-4,-5 1-19,4 1 5,-2 8-4,1-1-4,3-2-4,3 0-7,1 0-7,6-5-7,0 0 1,4-5-9,2 6 1,1-5-6,1-1 2,2-5-4,1 3-2,1-6 1,3 2-2,0-1-4,7-2-8,-7-3-7,3-4-10,3-3-1,-2-2-5,-1 1 5,0-8-2,-1 0 4,1-3 5,1-2 0,-5 4 9,-2-2 1,2 2 17,-4 2-3,0 5 16,1-5 10,-2 6 13,-1 0 3,0 4-7,-1-2-8,3 3-7,-4 0-1,2 2-10,-1 2-10,0 0 6,0 0-8,0 16 8,-1-9-7,-1 10 4,4-2-9,-1 5-3,2-8-6,-1 1 2,3-1-9,1 2-11,1 2-17,1-8-17,2 3-9,1-3-10,3-1 2,-1-3-1,1 0 12,0-5-9,3-2-8,-3-4-5,0 3 3,2-4 3,-5-2 18,3-1-2,-3-1 18,-2-4 14,-4 1 25,5 0 27,-5-2 18,-3 7 20,1-2 22,0 2 27,-2 0 2,2 5 3,-3 1-5,0 0-23,3 0-16,-3 4-11,0 0-8,0 0-1,0 0 2,-6 16-11,2-6-1,3 2-2,-3-1-12,1 1 4,0 4 6,0-5-2,0-1-1,0-1 8,0-4-11,2 3 2,1-4 3,-1 1 5,0 0 13,1-5 38,-2 7 25,1-4 11,1-3 29,0 0 5,0 0-9,0 0-17,5-17-22,1 5-2,1-4-15,1 1-5,5-6-10,-2 7-18,0 2-4,-1 0-9,3 0-4,-6 7-6,0-3 0,4 2-11,2 6-5,-3-3-3,-2 3-4,1 3-3,-1 1-5,1 2 0,-3 1 4,1-1-2,-3 3 0,1 2-6,1-3-15,0 3-28,-1 0-30,0 1-20,-3-2-28,1 0-32,0 1-16,-3 1-27,1-3-32,-1 1-28,0 0-49,3-3-26,-3 0-18,0-2-218,0-5-614,-3 10 272</inkml:trace>
  <inkml:trace contextRef="#ctx0" brushRef="#br0" timeOffset="9699.4236">13045 4293 108,'-4'-1'269,"3"-1"-30,1 2-19,16-10-23,9 3-20,15-3-15,7 0-14,26-5-35,-4 2-48,2 0-47,-7 0-60,-14 2-82,19-2-135,-23 4-280,-1 1 125</inkml:trace>
  <inkml:trace contextRef="#ctx0" brushRef="#br0" timeOffset="10286.2503">15651 4212 11,'6'-28'248,"1"10"9,1-5 8,-1 5-10,0 4-10,-2 5-18,-1 0-29,0 4-21,-3 0-26,2 3-12,-3 2-8,7 14-13,3 1-4,-6 4 3,-1 5-14,3 3-5,-5 2-12,-1-5-2,0 5-8,0-9-5,-1-3-2,-1 0-7,-2 0-8,1-5-9,3-2-1,0-2-3,0-3 0,0 2-5,0-7 14,-1 6 14,2-2 19,-1-4 13,0 0-6,0 0-10,16-17 4,-9 1-7,11-6-21,-1-5-7,6-12-8,-2 14-15,-2 0 12,1 3-12,0 5-1,-9 5-7,3 3-18,-3 1 11,-1 5-4,-2 3-6,2 3 0,-2 0-11,0 5 15,-1 1-1,0 5-3,-2 1 6,0 2-17,0-2-7,-3 3-25,1 0-27,-2 1-24,-1-2-32,2-5-36,-1 1-46,1-3-45,-1 1-26,3-4-30,-1 2-181,3-3-529,2-2 234</inkml:trace>
  <inkml:trace contextRef="#ctx0" brushRef="#br0" timeOffset="10574.1932">16179 4175 230,'2'-12'262,"-4"3"-6,2 4-17,0-1-23,0 3-22,-3 0-26,3 3-10,0 0-20,-11 12-9,4-2-11,2 6-8,-3 1-11,4 2-4,1 0-10,3-3-8,0 4-6,2-8 1,1 3-15,-1 1-4,4-4-5,0-3-5,-1 2 3,2-3-7,3-5-1,0 1-3,-1-3 0,6-4-3,-1 1 1,-2-4-2,3-1 8,-2-2-11,-2-4 1,0-1-2,-1-1-1,-3-2 0,1-6-2,-2 5-4,-2-7-2,-1 5 1,-3 1-6,0 2 1,0 0-5,-1 5 1,-1-1-5,-2 2 6,1 3-22,-2 1-16,0 2-26,-2 2-25,0 1-32,-2 2-26,1 5-38,0 0-32,1 3-41,-4 5-168,2-1-447,4 3 198</inkml:trace>
  <inkml:trace contextRef="#ctx0" brushRef="#br0" timeOffset="11420.4697">17199 4016 14,'-3'-13'292,"-1"5"-20,1 3-28,-7-1-35,3 6-16,-4 3-20,0 5-13,-2 2-15,-1 13-20,1-1-10,2 4-9,0 3-12,4-2-13,2 0-7,4-2-6,2-4-7,4 5-6,-1-7-14,3-6 7,5 2-5,-4-4-5,7-1 2,-1-6-11,-3 1 8,2-4 2,1-3-2,2-2 4,-2-3 2,-3-1 1,2-5-4,-2 0-3,2-6-1,-2-6-2,-2 2-1,-4 3-2,-1 2-4,-1-7 7,-1 6 5,-2 1-14,-3 0-6,-2 1 0,-3 2-1,-2 3-10,-2 1 7,-4 5-11,-4 2-3,3 2 2,2 5 1,-5 4-8,-1 3 4,4 2 0,3 0-1,5 1-4,1 1-1,1 4 4,3-3-3,4 3 2,1-1-1,2-3 5,8 1-3,-1-1 1,11-1 4,0-2-1,6-4 1,0-5-5,0-2 4,0-4 0,4-4 2,-4 4-8,3-10 3,-3 2 6,-4-4-10,-1-2 10,-1 1 0,-4-9 4,-1-1 5,-1 0 11,-1 0 4,-4-7 7,3 4 13,-6-5 4,-3 2 8,3 0 20,-3 2 1,-1 1 6,-1 4 4,-1 8 5,-2 1 1,1 4 5,-2 1-5,2 7-6,0-3-14,-1 3-5,1 1-24,-2 1-24,2 3 11,0 0-5,-5 21 1,-1 2 1,2 8-6,-2 17 1,-1 3-4,0 1-3,0 6 4,1 2-5,-2 0-1,-5 18 2,6-23-4,-1-1-1,-1-5 1,3 6-1,1 2 3,-2-8-6,1-2 3,2 1-8,0-2 7,-2 2-5,-1-3 14,7-9-13,-4 12 1,3-13-2,0 0-1,0-4-4,0-3-2,2-1 3,-1 1 1,2-12 0,-1 1-1,2-1-4,0-4-2,0-3 4,-1 1-1,3-3 7,-3-2-6,1-2 5,1-2-9,-4-1 17,13-4 0,-6-1-10,6-4-2,-3-7 2,2-3-11,1-6-11,1-1-6,-1-3-5,-3-1-26,0-4 17,-2-1-30,0-11 0,0 0-8,-6 14-2,-1-2-5,-4-4 8,1 7-5,-6-4 8,-1 6 16,-1-1-6,-1 3 7,-2 4 1,3 0 11,-1 8 5,1 1 3,1-1 5,4 6 2,-2 1 11,4 1-2,-1 2-1,1-2 1,6 4-3,-3-4-5,4 2-18,2-4-19,11-1-21,1 0-34,6-2-27,17 0-27,-3-2-39,4-5-30,6 1-48,-1 0-180,-1 2-505,2-3 223</inkml:trace>
  <inkml:trace contextRef="#ctx0" brushRef="#br0" timeOffset="11878.1633">18161 3849 52,'1'-12'276,"2"-5"7,-3 7 5,0-1-1,0 5-14,0-2-18,0 4-29,0 4-27,3-6-26,-3 6-25,0 0-18,0 0-10,0 0-10,0 25-8,-3 0-10,-1 5-9,1 4-17,-1 1 1,-2 0-1,4 1-8,-3 11-5,0-14 0,2-3 2,0 2-3,0-3-6,1-3-2,0-7-1,1-4-4,-1-3 5,2-2-15,0-2-11,-1-1 13,-1-2-4,2 0 18,0-5 10,0 7 28,0-2 13,0-1 16,0-4 13,0 0 1,0 0-5,0 0 0,0 0-12,0 0-7,0 0-17,5-17-5,-2 7-12,0 1-9,5-5-3,0 0-9,3 1-8,5-10-8,-2 4-5,4 2-2,-1 1-5,2 3-5,-4 3 0,-1 3-4,2 0-2,-4 5-15,-2 2-6,7-2-7,-6 2-16,-1 3-24,-3 0 11,0 1-6,-3 1 7,1 1 8,-2 2-9,-1-1 9,-2 2-15,-2 0 5,-1 1 8,-3 0 4,-3 0-1,-2 2 9,-3-3-19,-1 1 5,-1-4-2,-4 5 7,5-6-2,-2 0-3,3-1-9,0 0-7,-1-4-15,-1 4-4,6-4-18,0 0-1,0 0-15,6 0-19,-3 0-23,7 0-45,0 0-43,-7-2-29,7-2-237,0 4-552,7-9 245</inkml:trace>
  <inkml:trace contextRef="#ctx0" brushRef="#br0" timeOffset="12082.2317">18579 3660 275,'3'-10'278,"0"5"-29,-2-2-30,1 3-29,-1 2-22,-1 2-13,0 0-13,0 12-9,-1 0-11,-3 5-13,-1 9-8,-3-2-11,1 0-6,-8 5-6,6-3-10,-1-1-18,2-3-25,-2 0-44,4-5-29,-1-1-38,4-6-57,-1 1-39,3 2-161,-1-7-373,2 3 165</inkml:trace>
  <inkml:trace contextRef="#ctx0" brushRef="#br0" timeOffset="12614.0399">18910 3834 23,'3'-5'340,"1"3"3,-1-3-6,-3 5-13,3-5-13,-1 2-29,-2 3-29,0-5-24,0 5-26,0 0-20,0 0-23,-2-9-18,-4 5-16,-1 1-11,-2-2-9,-3 2-13,1 6-14,-3-3 2,-3 0-20,4 1-17,-1 1 12,-3 1-9,3 2-10,2 1-8,0-1-1,0 2-15,3 1 7,-1-3-8,3 2 5,-3-1 9,5 1-14,-1 2-3,3-2 10,-1-2-14,3-1-3,-1 4-1,1-2-1,1-2 9,1 2-12,1-4 10,1 6 7,1-5-10,3 3 3,0 1 1,0-4-6,1 3 10,2-2 3,1 0 1,-1-2-8,0 2 11,0-2-1,1 3-6,-4-3-4,3 2-2,0-1 3,-3 0 1,3 3-4,-3-2 0,1-1-6,-2 4 10,1-3-14,0 4 10,-4-3-5,3 1 0,-1 1 4,0 1-4,-3-3 10,1 2 3,-1-2-3,0 2-3,-1 1-4,1-3 11,-2 1 12,0 2-3,0-3-14,-2 3 1,-3-2 4,2 4-2,-5-5-10,2 1 10,-5 2 2,-2-2-2,-1-2 0,-3 1-2,3-2 7,-7 1-11,1-1 2,3-6-3,-2 0-3,5 2 12,-2-2-3,2-2 8,7 3-14,-3 0 1,0 0-21,3-1-13,-4 0-12,8-1-21,-4 2-14,4-3-29,-4 4-40,2-3-32,0 1-37,-2-1-49,3-1-32,-1 0-260,-2-1-598,1 0 265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1T10:34:04.9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8406 2792 68,'0'0'135,"0"0"-6,0 4-5,0-4 5,0 0 2,0 0 2,0 0 15,0 0-8,0 0 3,0 0 4,0 0 9,0 0 0,0 0 13,0 0-8,0 0-16,1-9-24,-1 9 0,0-11-15,0 7-6,0-4-12,-3-3-6,3 0-12,-1 1 1,-2-2-8,-1-1-7,-2-2-7,2 0-2,-2-2-3,-1 3 6,2 5-10,0-1 5,-3 0-20,2 2 11,1 1-2,-2 3-11,0-4 0,-2 6 2,1 1-5,-1 2-8,-5 1 15,4 1-13,-3 6-4,-2-1 0,-2 6 0,6-2 5,-2 0-6,3 0 9,-2 3-18,2-1 8,1 2 11,-3 7-5,5-6-6,1-2 11,3 2-6,-1 2 7,1-2 5,2 1-5,3-2-10,0 1 1,2 6-2,0-5 5,1-2-5,-2 1-2,7 0 5,-1 5 0,-2-7-6,3-1 3,0-4-6,-2 4 5,2-3 6,-3-2-10,3 4 1,0-1 5,0 0-7,1-3 2,-2 5 10,-1-1-14,-1-1-7,3 1 13,-3 1-2,3 0-13,-3 3 12,-3-8-2,1 5 4,-1-4 0,0 2-10,-1 1 4,-4-4 3,2 2-3,-2-2 3,-3 0-3,0 4 4,-3-5 4,1 2-3,-3 0 9,-3 1 1,-1-3-2,0 2-4,1-7-3,-3 1 5,2-3 12,-2-1-4,1-1 13,1-3 3,-1-3-1,4 2-8,-1-4 17,-2-5 1,2 0-23,-2-7-9,6 4 10,1 0 7,-1-2-1,2 1-22,2 2 2,0-1-24,3 5-11,0-5-17,1 6-35,2-5-25,2 7-28,0-1-35,0 0-29,5-4-47,3 2-49,6 1-238,0-2-573,4 4 253</inkml:trace>
  <inkml:trace contextRef="#ctx0" brushRef="#br0" timeOffset="349.9699">8877 2614 140,'0'-7'285,"-1"1"-18,-2 0-12,3-1-22,-4 6-18,3-3-28,1 4-19,-5 0-16,0 5-16,-4 0-1,0 11-7,-7 2-16,-1 6-5,-1 0-20,-5 12 5,1 3-5,2 7-4,0-6-8,-2 8-2,6 5-5,1-2 1,5-4 7,-1-2-8,6-11-1,1 1-10,0 0-8,5-2-6,-2 1-5,2-1 4,2-3-6,1-2 0,2 0 3,1-6-13,3-1-15,-3 4-23,4-8-4,-4-1-14,2-3-30,6 8-23,-3-10-33,3-3-37,-1-1-44,9 1-68,-1-4-204,-1-2-507,2-1 225</inkml:trace>
  <inkml:trace contextRef="#ctx0" brushRef="#br0" timeOffset="1112.6661">9269 3080 39,'0'0'232,"0"0"-19,0 0-22,0 0-10,0 0-17,0 0-4,3-10-8,-2 9-3,2-2-1,0 0-5,0-2 3,-2 0-6,3-3 0,-1 0-12,-2 1-5,2-3-2,0-1-11,-1-4 3,0-2-1,0 5-4,-1-3 7,-1-1-11,-1 2-17,-2 2 8,2 1-32,-1-2 24,-4 2-16,4 1-10,-2 1 2,-2 2-4,2 2-29,1 2 8,-5-2 7,-1 6-15,-4 3-14,-1 1 20,2 5-15,-5 6-3,5-3-1,-5 9-6,5-2-3,5-2-7,1-1-3,1 3 4,0-6-7,4 5 5,1-4-2,3-5-9,0 2 10,2 2 2,-1-6-3,3 4 0,0-8 6,2 4 17,1-4-19,4-1-2,-6-1-3,2-2 8,0-1 8,1 0-22,-1-3 17,3-6-1,-5 5-11,2-8 24,-1 5-22,0-6 4,0-1-8,1-6 14,1 0 5,-7 2 5,2 4-4,-2-2-2,0 6 18,0 1 1,-1-1 14,0 4 0,-3 3-22,3-2 22,-2 2-11,-1 4-11,0-4-6,0 4 15,0 0-29,0 0 6,0 0-4,-4 25 6,1-9 4,-2 13-4,3 4-3,-5-1 8,2-1 0,2 6-6,0-4 8,-2 1-9,-1-1 3,2-3 1,2-1-5,-2 0 4,0 0 2,-1-6 9,2-5-10,2 1-2,0-2-4,1-6 1,0-3 0,-2 0 4,4-6-4,-2 5 2,0-3 33,2-2 25,-2-2 23,0 4 14,0-4 4,0 0-3,0 0 0,12-11-23,-2-1-8,1-10 2,2 0-16,5-3-7,-4-1-7,4-3-7,-5-5-3,10-5-8,-4-2 1,-3 14-5,-5-2-1,3 7-5,1 0 0,-6 0-3,0 8-3,-4 3-2,-2 1-3,3 2-8,-4 1-19,1 2-12,-1 1-22,-1 0-26,-1 4-19,4-4-27,-4 4-26,0 0-33,0 0-30,0 0-43,-1 19-33,1-9-63,-3-1-48,0 1-240,3-1-695,0 1 307</inkml:trace>
  <inkml:trace contextRef="#ctx0" brushRef="#br0" timeOffset="1513.3177">9637 3314 284,'0'0'310,"0"0"-23,0 0-21,0 0-30,0 0-32,0 0-24,0 0-24,0 0-18,-3 9-1,0-5-23,2 6-9,-4-2-8,2 2-2,1 2-14,2 0-6,-3 0-4,2 1 0,2-4 0,2 3-3,-2 0-4,2-4 2,0 2-8,4-2 10,-3-4 1,2 4 6,2-2 7,-1-4-3,1 2 8,2-2-3,-2-3 9,1 1-3,-2-4-3,3 2-5,2-7-6,-5 7 10,1-7-6,1-1 1,-2 1-6,0 0-5,-3-2-3,0-2-5,-4 6-3,3-4-6,-3 6-12,0-7-16,-3 7 2,0-4-1,-2 1 0,-1 3-9,-2-1-17,-1 1 11,-4-1-11,-1 1-17,0 2-4,0 3-29,4 0-4,-5 2-21,5-1-24,1 1-34,4-2-33,-2 3-33,2-2-38,5-1-41,-2 3-27,3 1-258,-1-4-611,9 3 271</inkml:trace>
  <inkml:trace contextRef="#ctx0" brushRef="#br0" timeOffset="1718.5285">10053 3331 78,'0'0'400,"6"-3"-23,-6 3-24,0 0-46,3 0-25,-3 0-47,3 4-13,-2 3-21,-1 3-5,0 2-23,0 6-13,-1-1-7,-3 0-27,2 4 1,-1-1 2,1-1-32,-3 0-13,1-2-14,1 1-43,-1-2-46,-3 3-59,6-4-63,-4 1-69,1 4-92,-3-5-207,2-5-549,3 1 244</inkml:trace>
  <inkml:trace contextRef="#ctx0" brushRef="#br0" timeOffset="3295.4554">10713 3103 131,'0'0'156,"0"0"-16,0 0-1,0 0-18,0 0-3,0 0-6,0 0-1,0 0-7,0 0 0,0 0 5,0 0-7,0 0 5,0 0 3,0 0-2,0 0 6,0 0-10,0 0 6,-6 1 0,6-1-9,0 0 1,0 0 2,0 0 0,0 0-3,0 0-5,0 0 0,0 0 3,0 0-11,0 0 1,0-12-16,0 12 3,0-5-9,2 2-10,-2-2 1,0 5 6,0-10-9,1 5-6,-2 0-6,3-1-6,-4-3 0,0-1 2,2 3-3,0-2-9,2 0 4,-2-1 0,-2 3 8,1-5-22,-1 3 17,2-2-5,-1 5-3,-2-4-5,3 0 4,-1 0 0,-2 3-3,0 0-1,2 2 8,-1-1-16,1-1 12,-2 2-6,2 0-7,-1 1 2,2 4 3,0-7-2,-3 6-9,2-1-1,1 2-5,-3-3-4,3 3 2,0 0-8,-10 1 3,5 1 6,-2 1 1,-2 3-7,1 0 7,-2-1-7,1 6 5,-3-2-9,1 3 2,-1 2 5,-4 2-1,4-3 2,2 4 11,0-5-11,-1 9 0,4-4-2,0-2-2,-3 3 6,2-2 1,1 1 9,2 0-9,1 0-2,2-3 18,-1 6-23,3-6-2,0 0 15,-3-4-7,6 2 1,-1-4 1,0 2 7,2 0-2,-3-4-4,4 2-5,-1 2 2,-1-5-1,-1-1 8,4 1-3,-2-1-2,2 0-5,0 0 9,-1-4 1,1 0 2,2 0-5,-1 0 21,2-3-19,-2 1 3,2-5-5,0 2 4,0-2 2,2-5-1,-1 2 0,0 1-3,-2-4-3,0 0 1,2-3 6,0-1-4,-3 1-8,0-2-1,-1-6 8,1 0 1,-3 7-2,0-3 4,1 4-13,-4-1 20,2 0-1,-3 2 2,1 2 8,0 4 5,0-4 0,-1 3-12,0-1 18,0 0-6,-2 4 6,2 1 1,1 0-2,1 1-19,-4 1 15,1 0-10,1 4-10,-1-7 1,1 7-16,0 0-9,0 0 11,0 0 3,-3 12-3,3-4 1,0 8 1,-3 1 2,0 1 6,2 7-4,1 0-2,-1 0 5,-1-1-4,2 2 4,0-7 0,0 0-7,2-2 5,-1 0-8,-1 0 17,4-2-11,-1-3-4,3 0 6,-2 0-3,0-5 17,2 3-18,0-5 1,0 5-4,1-6 5,1 3 7,6-2-15,-4-2-4,3-1-6,3-4-3,-2 0-11,1-1-3,0-4-15,0 0-9,-1 1-12,-2-2-10,0 0-25,0-2-21,-4 3-26,0 1-4,-1 0-38,1 1-40,0 0-56,-2 3-248,-2-3-581,1 5 258</inkml:trace>
  <inkml:trace contextRef="#ctx0" brushRef="#br0" timeOffset="3536.1036">11247 3260 94,'1'3'285,"-1"-3"-28,0 4-34,0-4-18,0 8-22,-1-1-3,-1 5-16,-1 0-9,3 3-9,-2 3 0,0 0-12,-1 0-7,-1-1-9,0 0-17,0-1-10,-1-2-7,3-1-7,0-1-12,-1-3-4,3 3-17,-3-2-28,3-3-29,-1 1-36,-2-4-41,3 2-42,0-2-58,0 0-33,-1-1-154,1-3-408,0 0 181</inkml:trace>
  <inkml:trace contextRef="#ctx0" brushRef="#br0" timeOffset="4461.1212">11692 2956 137,'-13'-6'268,"3"0"-4,3 0-8,-1 5-14,3-2-30,1-2-20,1 3-6,1 0-26,2 2-11,0 0-22,-5-1-14,5 1-13,0 0-7,0 0 7,0 0-8,0 0-2,17 0 10,-7 2-8,3 2 1,2-4-6,1 2-1,4-2-2,-4 0-9,1-2-3,-1 2 9,-1-3-8,-1 3-12,2-1-2,-5 1 6,-2-2-4,-1 0 1,0 0-1,-3 2 4,0 0 0,-2-1 0,-3 1-2,9 1 7,-7-1-31,-2 0-2,0 0-11,5 1-11,-5-1 2,0 5-3,-2 1-1,-2 0-1,-2 10 8,-2 0-4,-4 6-9,1-5 8,-3 4 5,0-1-3,0 4-14,0-4 8,-3 2-3,1-1-4,3-2 4,-3 2 3,2-1 0,3-6-15,-1-1 15,2 1-7,2 2 3,-2-4 1,5-3-2,-1 0 2,0-4-9,4 2 7,-3-1-3,4-3 6,-2 1 2,1-3-30,2-1 34,-4 4 6,4-4 7,-1 3 3,1-3 20,0 0-1,0 0 4,0 0-1,0 0-4,0 0-16,11-12 4,-4 3-6,0 2-9,9-1 6,-5 2-6,2-3-5,-2 1 1,3 1-19,0 0 9,-5 4 3,1 0-7,4 2 2,-6-2-5,1 6-4,-1-3 10,1 1-9,-4 0-7,4 2 5,-2 1 0,1 4-8,-1-4 11,0 1-1,0 0-7,2 2 10,-4 2 5,2-4-12,1 0-8,0 5 7,0-5-21,-1 0 1,0 0-29,2-3-15,-1 3-24,1-1-4,1-2-11,-1-2-16,1-2-6,0-1-9,0-1 5,1-4 6,1 2 10,-4-1 8,3-1 14,-1-4 10,-1 0 17,-4 2 13,1 0 21,0 1 17,-2 2 28,1-2 22,-2 4 10,-1 2 10,-1 0 2,0 1-16,-1 2-3,0-4-5,0 4-17,0 0 7,0 0-4,-4 9-1,1-1-1,1 4-4,-1-1-3,-1 1 6,0 1-8,-1 3 10,4 0-3,-2 0 1,-1-4-1,4 2-2,0-4 7,0 0-8,0 1 6,1-1-2,2-2-3,1 0 8,-1-3-1,-1-1 16,3 1-14,1-2 23,-2-1 19,3 0-20,-2-4 17,5 1 10,-3-3-11,0-1-12,3-2 2,-3 0-9,3-4 4,-3 1-12,0-2 0,0-2-5,2 1-6,-6 1 16,-1 2-24,1-1 0,-1 2-13,-1-1-4,-2-2-10,1 7-1,-2-5-10,-2 4-12,0-2-15,-3 3-14,-2 1-21,2-3-20,-5 3-17,2 2-32,0 2-28,1 0-37,-1-2-39,1 4-40,-1 0-186,0 1-530,2-3 235</inkml:trace>
  <inkml:trace contextRef="#ctx0" brushRef="#br0" timeOffset="4874.0563">12232 2639 242,'-1'-2'260,"0"-5"-23,0 2-20,1 0-33,0 5-21,0-3-19,0 3-14,0-7-22,0 7-7,0 0-4,0 0 10,0 0 1,3 17 2,2-6 11,0-1 8,5 5 6,-1-1-1,6 3-17,2 5 10,1 0-2,3 6-12,-1-3 0,-1 1-20,12 8 18,-5 0-15,-7-5-13,-2-5 6,-2 8-29,2-4 5,-2 15 13,-5-12-3,-3 5-8,0 12-4,-1-13 0,0 12-11,-6 0 25,-2 0-6,-3 2-8,-1-14 12,-4 8-13,0-11-5,-5 11 7,2-11-4,-1-3-9,-2 1-7,0-5-2,-3 4 1,0-2-5,0-3-6,-2-2 2,0-3-3,3-2-19,0-3-35,6-4-48,2-5-68,-1 0-85,1-3-120,0 1-385,10-3-790,-12-11 350</inkml:trace>
  <inkml:trace contextRef="#ctx0" brushRef="#br0" timeOffset="5384.456">12911 3118 120,'0'0'372,"0"0"-3,-4 3-19,4-3-24,0 0-5,0 0-23,0 0-20,0 0-20,0 0-29,0 0-24,0 0-15,12 1-11,2-6-20,1 6-9,8-5-16,-1 0-14,1 4-11,3-1-16,-3 0-14,1-1-23,-3 0-19,-5-1-32,0 2-22,-3 0-59,-2 1-31,-2 1-41,-1-1-42,-3 3-52,-1-3-40,-4 0-27,1 3-202,-1-3-555,-10 4 246</inkml:trace>
  <inkml:trace contextRef="#ctx0" brushRef="#br0" timeOffset="5561.534">12862 3314 287,'-4'5'294,"1"-3"-1,3-2-5,0 0 1,11 4-24,3-3-3,3-1-13,7 0-21,3-1-23,3-1-17,-1-2-25,-3-1-12,0 4-21,-1-2-22,-5 2-44,3-2-13,-8 3-30,-2-2-42,-3 0-45,0 1-61,-2-1-67,-1 0-72,-2-1-211,2 1-517,-2-1 228</inkml:trace>
  <inkml:trace contextRef="#ctx0" brushRef="#br0" timeOffset="6967.4292">14112 2999 55,'0'0'164,"1"3"6,-1-3-5,0 0 3,0 0 2,3 2 6,-3-2-4,0 0 8,0 0-6,0 0 10,0 0-17,0 0 8,0 0-16,4-7-4,-3 2-6,2 2-15,-1-2 4,-1-2-3,2 1-14,-2 0-1,2-1-13,-3-1-5,3 0-8,-2 0-8,-1-4-5,3 4-11,-6-1-4,3 1-7,-1-2-1,0 3-6,-2-2-16,1 3 6,-2 0-16,3 1 10,-1-1-6,-2 2 4,1-1-12,0 2-11,-1-1 5,1 3-3,-4 0-8,3-2 0,-2 3-10,-1 3 6,-2-6 3,1 7-6,-6-1 4,4 2 1,-5 2-12,4 0 4,0 5-1,-8 3 2,5 2 3,0-5-8,3 8 7,-2 0 3,6-2 3,-3 3-5,3-5 4,0 1 2,4-4-1,-2 3-6,3-3 5,4 0 2,-2-1 0,0 0-3,0-3 4,2 2 0,1-4-8,1-2 2,2 1 6,1 0 1,0-3-1,3-1 3,0-2 1,-2 0-3,6-5 6,-4 3-9,1-5 1,2-1 1,-1 2 7,-3-5 4,2 0-16,1-1 5,-2-4 0,1 2 2,-2 1-6,0-1-4,1-1-1,-3 1-9,1 0 8,1-1 6,-3 1-1,-2 2 12,0 0 4,1 3-11,0 1 20,-2-2-12,0 2 16,-2 0 8,1 2-3,0 1 12,1-1 4,-1 2-2,-2 2-10,1-4-2,0 3-6,1-2 5,-2 5-3,2-6-1,-2 6-8,1-2 6,-1 2 0,0 0-2,1-4-2,-1 4 3,0 0-3,0 0-16,0 0 3,0 0-7,0 0-6,0 0 2,0 0-13,0 0 5,0 14 4,-1 1-7,-1 4 13,2 11 5,-1 0-6,-1 0 2,0 3 5,-4 2-8,2 1 3,-5 10-2,5-11 2,-4 8 3,2-12 2,3 1-3,-1-2-2,1-5 0,1-4-6,1-5 4,-1 0 4,2 0-9,0-3 8,-2-3-6,2-3 7,0 2 3,-3-4-7,3 1 9,0 0 6,3-2 6,-3-4 6,0 4 12,0-4-2,0 0 16,0 3 7,0-3 6,0 0 13,0 0-3,0 3 5,0-3-1,0 0 4,0 0-9,0 0-8,11-6-5,-4-1-6,6-2-6,-3-1 13,9-5-13,1-3-5,2 5-10,-3-4 6,5 2-7,-3-2-1,3-1-6,0 0-1,-3 3-4,-2-2-3,-1 1-9,-4 4 6,-3 4-5,-1 3 0,-3-3-1,0 3-3,0 0-1,-1 1 3,-2 0-8,-1 1 6,0 1-10,0-1 0,-3 3-4,5-2-6,-2 1-9,-3 1-5,3-4-5,-3 4-10,3 0-12,-3 0-9,0 0-22,0 0-11,1-4-18,-1 4-22,0 0-26,0 0-25,0 0-37,4-1-31,-4 1-35,0 0-44,0 0-53,0 0-48,0 0-231,0 0-717,0 0 317</inkml:trace>
  <inkml:trace contextRef="#ctx0" brushRef="#br0" timeOffset="7905.5053">14655 3232 157,'-1'-6'266,"-1"2"-9,1 2-3,1 2-22,-3-4-24,3 4-20,-1-4-22,1 4-23,0 0-20,0 0-11,0 0-12,-13 10-4,6 0-8,0 8-1,-6 3-7,3-4 0,-1 4 3,1-3-10,1 4 0,4-7-8,-2 1-6,3 0-3,1-6-3,0 2 10,3-3-13,0 2-2,0-2 6,2-2 5,-1-1 8,6 0 9,-3-1-2,6-1 22,0-2-9,1-3 2,-1 1-9,4-3-7,-1 1 20,0-3-26,-1-2 10,1 0 1,-2-2-2,-4 3-11,3-6 8,0 0-11,-5 3-3,5-4-9,-4-1-1,-3 4-4,1 0-5,-4-2-7,3 2-9,-3 1-4,2-2-13,-4 2-10,-1 1-6,0 2-21,1-5-27,-4 5-34,0 2-18,-5 0-37,-2 0-31,-2 4-35,-8 3-39,9-1-47,-11 1-43,-2 3-195,8 1-578,-3-2 255</inkml:trace>
  <inkml:trace contextRef="#ctx0" brushRef="#br0" timeOffset="8277.3864">13772 2536 117,'0'-4'277,"-3"2"-30,3 2-29,-3-3-48,3 3-17,-9 9-1,0-1-4,-4 13-3,-1 1-7,0 8-9,-7 8-2,1 4-16,1-1-5,0 9-11,1 4-5,1-2-6,5 2-4,0-1-10,6-5-7,0-1-5,1-13-9,5 1 0,1-2-10,5-2-9,0-2-25,2 1-21,2-4-26,4-5-30,3 3-51,0-6-36,4-3-26,3 1-32,3-2-139,10-1-386,-1-5 170</inkml:trace>
  <inkml:trace contextRef="#ctx0" brushRef="#br0" timeOffset="8561.6541">15026 3177 216,'0'-4'236,"0"4"-27,0 0-23,0 0-9,0 0-13,5 10-15,0-1-8,-3 2 19,3 5-7,-3 3-16,1 1-4,-1-3-18,-1 12-11,-2-5-16,1 0 3,-2-4-12,-1 4-9,-1-7-23,1 3-30,1-5-45,-4 1-47,2-4-54,1-1-72,0-2-173,-3 0-404,4-3 179</inkml:trace>
  <inkml:trace contextRef="#ctx0" brushRef="#br0" timeOffset="9381.9905">15634 3055 164,'0'0'229,"0"0"3,0 0-8,0 0-4,0 0-16,0 0-13,7-8-14,-3 4-4,2-4-6,0 1-5,-1-1-8,2-2-9,0 1-4,0 0-2,1-6-1,-3-4-11,-1 3-3,2-1-9,-2 6-6,-1-6-7,-2 4 4,2 2-17,-3 0-3,0-2-12,0 3-3,-3 2-14,2 2-8,-6 1-17,0 3 33,-6-1-5,-4 6-7,-4 4-8,-1 5-2,-4 5-7,1 2-10,-9 6-3,13-3-6,0 0-11,4 1-2,2 1 7,0-1-28,8-5 14,1-1-5,3-2 15,3 0-12,1 2 5,1-3-7,3 1-3,2-7-12,4 3-15,3-4-3,3 3-15,0-5-5,-1-3-6,6-2-4,-8-3 2,3 0-2,-3-2 1,0-6 7,5-2 2,-7 3 6,2-11 5,-1 1 3,-2 3 15,-4 3 9,3-12 10,-4 9 5,-2 0 22,3 0-9,-4 5 24,-2 0 5,2 2 12,-3 6 2,0-4-21,3 2-5,-3 3-9,0 0-6,0 3 4,0 0-17,0 0 18,-7 16 1,4-7-5,-1 5-2,3-4-4,-2 7 8,1-5 6,2 6-11,3-2-12,-3-4 15,3 2-3,1 3-6,0-2 3,-1-3-6,4 0-14,-4-3-19,4-1-32,-1 2-30,1-1-41,1-4-55,2 1-54,3-2-252,2-4-542,-3 0 241</inkml:trace>
  <inkml:trace contextRef="#ctx0" brushRef="#br0" timeOffset="9802.39">15989 2874 124,'-1'-3'309,"-3"1"1,3-2-22,1 4-30,-2-3-26,2 3-23,0 0-18,0 0-23,13-7-29,-4 7 7,12-3-17,-8 2-8,15-4-11,-4 3-26,2 0 19,-3-1 0,-3 6-8,4-6 3,-3 3-15,-4 0 2,-3 0-1,-4 0-8,0 0 3,-3 0 16,-3 0-20,3 0-14,-5 0-5,-2 0-8,5 3-14,-3-1-2,-2-2-4,-2 7-1,-1 1-9,-1-1 9,-6 5-11,-4 10 24,-3-2-20,-1-2 1,-2 2 7,0-1-7,0 0-1,-2 0 3,1 1 10,4 0-10,-1-1 3,1-5-5,4 1-13,2-4 18,4-3-2,0 0-3,1-1-4,1 0 6,1-2-5,2 0 0,-1 0-2,3 0 5,0-1 9,2 1-10,2 0 6,4 1-9,5 2 8,-3-1 6,11-1-6,3-1-13,0-1-27,1 1-10,-1-4-32,3 1-30,-2 0-31,-1-2-29,0 2-32,0-7-18,-1 3-30,-1 0-36,2-4-15,-2-3-11,-6 5-197,-3-2-526,1-2 233</inkml:trace>
  <inkml:trace contextRef="#ctx0" brushRef="#br0" timeOffset="10099.3627">16451 3152 1367,'10'-13'-70,"0"-1"43,0-1 38,-2 1 28,2 2 34,-6-3 23,-1 4 23,-2 3 27,2-2 11,-1 2 19,-1 2-13,-1 1-9,2 2-22,0-1-17,-2 4-14,0 0-9,0 0 1,-17 7-1,10 2 3,-5 4-2,0-1-10,0 2 4,1 6 1,2-4-11,3-3-3,-2 3-15,5-1 9,0 2-8,2-6-10,1 0 15,1 1-8,2 0 7,0-5 6,2 3 2,3-2 10,0-2 3,2 1-14,-2-6 21,3 1 3,-2-1-2,0-2-6,2 1 5,2-5-3,-1 1-1,-2 1 1,2-6 3,-4 3-1,0-1-5,-1-1-4,0-3-8,-2 4-9,0-4 5,-2 2-21,-2-1-7,-1 1-13,-2-3-15,-1 2-6,-3 1-31,-7 0-13,6 3-15,-7-6-16,-7 4-33,1 1-11,6 3-30,0 1-35,0 3-43,6 0-45,-1 1-24,5 0-52,0 2-30,0-1-242,4-2-663,0 6 293</inkml:trace>
  <inkml:trace contextRef="#ctx0" brushRef="#br0" timeOffset="10392.5705">16670 2735 306,'-2'-5'386,"1"-4"-20,-1 4-11,2 0-31,0 1-37,0 4-25,7-1-23,3 5-14,4 4-12,10 7-30,11 7-1,-1 7-4,-10-8-8,7 10-8,-13-4-13,2 1 0,-3 15-13,-3-12-7,-8 2-7,0 0-11,-4-2-18,-3 3 2,-2-5-7,0 1-3,-7-2-13,0 1-1,-1-3-3,-3-1-5,1 0-7,0 0-4,-5-3-10,0 3 3,1-1-36,-4 1-36,3-4-47,-3 0-56,2 1-56,-5-3-66,3 3-65,-1-2-96,-3-3-266,-14 2-737,11-9 326</inkml:trace>
  <inkml:trace contextRef="#ctx0" brushRef="#br0" timeOffset="11393.1909">8391 4056 79,'0'0'194,"0"0"3,0 0 4,5-2-6,-5 2 6,3-4 7,-3 4 2,2-5-8,-2 5-16,0-8-4,0 3-7,-1-2-17,0 2-12,-2-3-2,1 3-15,-1-3-19,2 2-7,-3 2-15,-2-1-14,-1 0-9,0 3-3,-4 0-10,0 4-9,-5 1 5,2 4-17,-1 2 1,-1 5-5,-2 4-5,1-1-5,7-2 6,0 1-10,-1 6 0,4 1 0,1-5-2,3 1 6,3 1-8,2 9 2,3-6 5,2 2-4,0 0-1,5 2 1,-4-2-4,5 0 2,-3 2 5,4-3-5,-3 2 1,0-1 1,1 0 1,-4-2 3,-2-6-16,0 9 12,-4-8-4,2 3 1,-4-4 0,2-2 1,-4 2 7,-4 0-6,0-4 2,-3 4 4,-3-4-11,-1-3 6,-1-1 7,-6 2-4,6-5-3,-9-5 24,2-1-22,7 0 9,-4-1 12,5-8 1,-1-1-2,3-3 1,-2-1-1,-1-6-6,4-6-8,3-3-3,2-2-6,0 1-19,4 2-12,1 0-21,4 3-15,4 0-22,0 2-24,-1 6-24,1 0-35,1 3-30,2 2-31,2 1-51,1 1-236,4 1-552,0 6 245</inkml:trace>
  <inkml:trace contextRef="#ctx0" brushRef="#br0" timeOffset="11703.8108">8880 4050 33,'0'-5'263,"0"-2"-28,0 1-27,0 2-27,0 4-18,-4-3-15,4 3-14,-11 12-5,2 0-9,-2 10 2,-4 1-6,0 6-9,1 2-7,-7 11-9,4 3-2,-1-2-6,1 3-10,3 3-2,3-16-6,-1 13-3,3-12-3,2 2 2,0-3-3,5-3 0,-1-1-10,6-2-6,-3 1 1,0-3-7,4-5-11,2 0-23,0-7-25,2 4-30,3-4-43,2-1-54,3-5-53,5 2-214,1-6-452,5-3 200</inkml:trace>
  <inkml:trace contextRef="#ctx0" brushRef="#br0" timeOffset="12268.7046">9330 4368 72,'1'-19'279,"2"3"-1,-3-1-18,0 0-13,0 0-11,0 2-15,-3 3-15,2 1-15,-2 0-15,0 3-20,-2 0-20,-1 3-14,-3 2-17,-2 1-12,-3 4-11,-7 2-6,0 7-9,0-1-7,2 6-5,-2 1-7,3 4-8,5-2-2,-2 2 8,6-4-13,0-3-6,4 1-6,4-4 8,1 4-2,0-4-5,4 0-3,0-1 7,5 3-5,2-4 2,3-2-3,1-5 12,-1-2-18,8-2 7,-7 0 0,-1-3-11,2 0 5,-1-1-1,-1-5 0,0 2-1,-1-3 8,-2-1 10,5-5 0,-6 1 13,-2 1 1,3-7 3,-2 6 16,3-8 4,-6 9 14,-2 0 19,-1 5 10,0 2 0,1 3-6,-4-1-13,3 3-19,-3 2-21,0 2-10,0 0-6,0 0 9,-3 17-18,-1 1 4,-2 14-3,-1-1-1,-4 14 12,1 6-11,-3-7 9,4 3-2,2-13 4,-3 11-4,4-9 3,0-5 4,1 0-5,1 1-5,-1-5 16,2-3-7,1-6-3,0-2-6,1-5 6,0 0-9,1-2 6,0-1 1,0-3 0,0-1 30,0-1 18,0-3 11,2 4 4,-2-4-7,0 0-8,14-16-8,-4 5-8,6-7-6,1-2-15,2-1 1,0-4-19,-1-2-13,7-9-14,-7 10-13,2 1-25,-1-4-18,-1 5-22,-2 4-17,3 1-33,-5-2-34,-4 6-34,-3 5-29,0 3-40,-1-1-56,-3 7-59,4-2-30,-5 3-301,-2 0-766,8 4 339</inkml:trace>
  <inkml:trace contextRef="#ctx0" brushRef="#br0" timeOffset="12611.6054">9694 4655 291,'0'0'328,"0"0"-8,0 0-21,0 0-17,0 0-40,0 0-24,0 0-30,0 0-14,0 0-14,-9 11-15,7-6-3,1 5-17,-1 0-9,2 2-1,-2 0-11,4-2-3,0 1-22,-1 2 1,3-1-7,-1-2-3,3-1-9,-2 1-1,3-3-7,2-2 0,-1 2-7,-1-2 10,4 0 3,-2-3-14,1 2 8,-2-4 10,5-1-1,-3-2 0,1-2-6,2-2 1,-5 0 7,3-3-16,-4 1 3,0-4-2,0 2-1,-1 1-6,-2-4 1,-1 6-9,-3-2-6,0 1-16,0-1 7,-3 1-9,-1-6 0,-2 8-24,-1-1-18,-3 1-34,1 2-18,2-1-18,-2 3-31,1 0-36,-2 3-32,2 0-38,2 2-40,2-1-23,-2 2-245,3-2-590,3-1 261</inkml:trace>
  <inkml:trace contextRef="#ctx0" brushRef="#br0" timeOffset="12812.2191">10200 4646 12,'0'0'288,"4"3"-32,-4 0-11,0-3-4,-3 10-5,2-4-17,-2 6-10,-1-3-25,1 4-12,0 2-21,-2 2-9,2-2-11,-3-1-13,1-2-44,0 5-48,0-2-57,-1-1-68,0-2-59,-2 3-245,0-3-436,2-4 192</inkml:trace>
  <inkml:trace contextRef="#ctx0" brushRef="#br0" timeOffset="13691.6355">10634 4167 7,'3'-17'313,"0"6"-8,-1-1-7,-1 2-21,3 0-4,-4 5-21,0-1-29,0 4-17,0 2-39,-2-5-21,2 5-17,0 0-15,-2 20-4,1-1-5,-4 10-17,-1 3-3,-4 12-4,2 2 2,1-12 2,-1 2-3,2-1 0,-1 13-5,0-19 11,4 1-3,-1-4-9,0 0-5,3-7-8,0-2 18,1-4-23,-3-2 0,3-1-6,0-2-1,0-1-3,0-3 14,-1-1-3,2 2 23,-1 0 22,0-5 3,0 0 22,0 2 16,0-2-8,0 0-11,0 0-9,4-10-11,-1 3-19,3-6-1,1-3-11,1 2-5,0-8-11,4 0-10,3 0-2,-3 10-8,5-8-10,-2 5 2,-4 2-5,8-2-2,1 4-4,-5 3-2,0 3-10,-1 3-3,0-1-8,1 8 1,-1-2-1,-3 6-5,4-1 1,-3 3-1,-4 2-4,2 1 3,-3 3-1,-3 9-6,-1-11-6,-6 4-12,-1-3-1,0 0-5,-3 1-7,-3-3-10,-6 6 1,1-3-11,-3-3 7,-1-4-2,3-3-6,4 1 1,-5-4-4,1 1-9,3-3 10,0-1-9,-1-1-4,6-1-20,-2-1-12,3-3-19,-4 1-26,8-1-19,-2 0-30,2-1-49,3-3-36,3 0-41,2 1-216,2-1-596,0-1 264</inkml:trace>
  <inkml:trace contextRef="#ctx0" brushRef="#br0" timeOffset="13911.4048">11102 4599 14,'4'4'239,"-3"0"8,2 2 1,0 5-4,-3 2 3,1 2-7,-1 1-10,-1 4-13,-2-3-21,-1 10-14,0-9-22,-1 1-14,0-1-10,-1 0-14,0-2-14,2 4-8,0-4-29,0 0-42,-2 1-41,2-7-47,1 1-62,0-2-73,0 1-79,0-2-147,2-4-454,-2 1 200</inkml:trace>
  <inkml:trace contextRef="#ctx0" brushRef="#br0" timeOffset="17465.1018">11516 4214 153,'-5'0'246,"1"-1"-19,-1 0-19,5 1-7,-9 0-21,9 0-13,-6-1-10,6 1-13,0 0-18,-4 0-13,4 0-12,0 0-4,-4-2-18,4 2 2,0 0-10,0 0-5,0 0-9,0 0-11,0 0-2,0 0-6,0 0-2,0 0 0,0 0-2,0 0 0,13-5-3,-5 5 13,1 0-14,3 0 0,5-2-1,-1 1-2,4-1-6,3 0 7,-3 1-10,-3 1-4,4-1 3,-7 1 4,3 0-11,-3-3 2,-4 0 1,0 3 2,-2 0-3,-1-1-11,0 2 6,-1-2-10,-1 0 8,-5 1-2,6 1-2,-3 0 0,-3-1 1,0 0 10,4 0-13,-4 0-2,0 0 0,0 0-5,5 3 1,-5-3-1,-2 7 12,-1-2-10,-1 3 6,-3 3 1,-6 7 4,1-4 2,-4 8 2,-1-3 7,-1 1 1,1 3 1,-3 2 7,1-3-6,0 2 2,2 0 0,1-4-2,-1 4 12,0-2-7,7-6-2,-6 1-2,8-2 4,-2-1-5,3-2-1,0-2 3,4-1-5,-2 0-1,0-3 9,3-1-2,-3 1-1,2-4 6,2 2-2,1-4 1,0 0 4,-4 3 12,4-3-2,0 0 2,0 0-3,0 0-5,13-19-4,-4 6-3,4 3-5,4-9-1,-4 8-2,2 1-3,-3-1-13,1 5 0,0 0 17,-4 1-20,-1 1 11,1 1-24,-3 4 9,4 0-4,0 4 11,-1-2-14,3 6-4,-5-3 7,3 1-4,0 2-3,-2-1-4,1-1-10,-2 0-2,3-1-3,1 1-17,1 2-1,0-2-10,-3-3-8,5-2-3,-2-2-6,5 2-8,-5-7-12,2 0 5,1 0-2,-1-1 15,0 0-2,-1-6 8,-2 2 6,2 0 7,-2 0 10,0-2 7,1 0 2,-4 3 22,-1-1 19,0 3 16,-2 0 25,-3 2 14,0 0-8,-1 4-11,-1 1-12,4-4-2,-4 4-3,0 0-9,0 0 12,0 0-9,-4 22-2,1-14 1,1 3 4,2 1-4,0-1 4,0 2-1,0 2 0,2-4-8,1 2 12,1-3-5,1 0 1,1-3 2,2 1 6,4 1 0,-4-7 4,0 1-2,3-3 0,-2 2 10,0-2 12,1-2-1,3-3 11,-5 3-2,-1-3 4,0-1 2,-1 0-4,-2-3-4,-1-1-8,-1 2-7,0-5 0,-4 0-10,2 2 1,-5 0-11,1 3-9,-3-2-12,-1 3-12,1 2-8,-2-1-6,-1 2-11,-1 3-4,2-2-21,-1 6-9,1-3-17,1 4-14,0 1-14,1 0-28,3-2-17,0 3-20,4-6-12,-3 11-21,6-7-146,-3-4-395,7 10 175</inkml:trace>
  <inkml:trace contextRef="#ctx0" brushRef="#br0" timeOffset="17752.061">12195 4199 108,'-8'-14'327,"7"4"-14,-1 3-20,2 2-32,-1 0-30,1 1-28,0 4-19,9 3-28,3 6-7,8 7-11,3 6-12,6 5-10,5 8-15,-6-1 7,-3 3-11,-6-8-4,2 13-13,-1-1-2,-5 2-6,-5-9-9,1 12-6,-8-14-9,0 15-2,-2-13 1,-5-2-2,1 0-5,-4-1-2,0-4-5,-3-1-3,1-4-2,3-4 1,-3-1-23,2-4-21,-1 0-21,2-4-23,2 1-25,-2-5-29,4 0-33,-1-4-74,3-1-66,0 0-179,0 0-502,-7-14 222</inkml:trace>
  <inkml:trace contextRef="#ctx0" brushRef="#br0" timeOffset="18255.4191">12959 4397 107,'-4'1'338,"4"-1"0,-7 0-15,7 0-19,-6 0-28,6 0-8,0 0-47,0 0-23,0 0-12,23-12-16,-2 6-19,3 5-13,1-7-24,5 5-16,-2 1-6,0-1-6,-1 1-31,2 2-33,-1 0-39,-5 0-43,-1 2-46,-8-1-66,-5 1-48,-3 0-24,-3 4-201,-4 0-481,-7-1 213</inkml:trace>
  <inkml:trace contextRef="#ctx0" brushRef="#br0" timeOffset="18422.5445">12906 4599 180,'-1'3'195,"1"-1"8,0-2-4,6 5-2,9-5-11,1 2-12,11-2-10,1 2-12,10-7-18,1 4-17,4-4-5,-2-1-39,0 5-44,-14-3-57,4-2-71,-2 0-74,-4 0-130,4 4-327,-1-4 144</inkml:trace>
  <inkml:trace contextRef="#ctx0" brushRef="#br0" timeOffset="18671.7204">13957 4020 280,'1'-12'289,"0"3"11,2-1-25,-3 1-26,0 4-21,2 1-37,-2 0-21,0 4-11,0 0-17,-10 13-23,0 3-4,-7 13-3,-6 12 1,0 2-19,1 5-7,-3-1-3,4 2-5,1-2-10,3-2-4,1-4-8,6-5-3,3-2-1,2-2-5,-1 1 0,1-1-5,5-1-14,0-4 8,-1-3-1,2-4-15,3-4-14,0 2-11,1-2-35,3-1-34,-1-1-32,3-3-53,4-4-64,7-1-72,2-5-166,2-2-498,3-1 221</inkml:trace>
  <inkml:trace contextRef="#ctx0" brushRef="#br0" timeOffset="19187.6378">14366 4296 106,'3'-21'242,"-3"3"15,0-8-6,-3 9 3,-1 0-11,2 0-13,-3 3-9,2 1-10,1 2-19,-3 3-17,3 2-15,-3 0-39,-3 2-8,-2 3-6,-3 4-2,-2 5-14,-5 2-11,-2 5-7,-2 0-10,3 6 1,-1 2-4,4 0-5,0-2-5,2-2-8,8-3-6,-2 0 2,4-2-7,2-2-2,1 2-1,2 0 0,-1-7-7,5 5 4,0-4 8,4-2-8,-3-2 9,6-2-5,4-4-16,0 2 18,8-6-9,-3-3 2,-1-3-5,-5 2 5,7-6 0,-2-1 4,-1-2 0,-3-1 12,3-3 6,-3 0 6,-2 1 10,-5 6 19,0 0-9,-2 2 21,0 5 5,-3 1-10,2 1-5,-2 2-18,-1 1-9,1 2-24,-2 2-3,0 0-3,1 9-5,-4 8 6,3 6-7,-3 5 0,-2 1-2,-4 4 6,2 1-10,-2 10 2,0-12 2,3 1-7,1-1 1,-1-1-9,1 1 8,0-2 3,1-5-9,1-7-3,2-6 0,-1-1 5,1 1 8,1-4-7,0-1 11,-2-2 10,4-3 7,-2 1 18,0-3 17,0 0-1,0 0-1,13-5-8,-5 1-8,9-12-3,6 2-6,-4-1-4,2-4-5,-1-1-3,1 1-7,0 2-15,-1-2-21,-2-1-14,1 4-24,-2-1-31,-4 5-39,-4 2-30,2 0-51,2 0-35,-6 5-48,-3 3-55,2-3-46,-3 4-308,-3 1-750,8 0 331</inkml:trace>
  <inkml:trace contextRef="#ctx0" brushRef="#br0" timeOffset="19509.5088">14724 4592 299,'2'4'283,"-2"-4"-28,0 0-26,1 7-20,-1-3-15,-1 2-2,-1 0-4,-2 3 1,2 0-11,-2 3-10,2-2-13,0-1-11,-1 3-15,3-4-10,0 4-12,-2-4-7,4 2-10,-2 0-4,1-3-2,5 1-8,-2-1-6,2-3-7,1 1-8,0-1 14,3-1-16,1-3-2,1-3-1,-4 3-2,2-2 3,3-3-6,-5 1 11,2-3-5,-3 1-9,2-1-5,-3-2-7,-1 0 8,0 0-14,-2-1 0,-3 3-10,0-1-12,-1-1-4,-1 2-22,-2-2-16,0 0-6,-1 4-22,-3-2-23,-2 3-3,0 2-28,1-2-21,2 0-24,-4 1-21,3 5-36,1-5-28,0 3-30,0 1-152,7-1-471,0 0 209</inkml:trace>
  <inkml:trace contextRef="#ctx0" brushRef="#br0" timeOffset="19752.6871">15227 4379 168,'2'-5'287,"-2"-1"-24,0 4-30,0 2-33,2-3-20,-2 3-20,0 0-16,3 18-11,-3-4-2,0 3-10,0 3-13,-3 5-5,3 0-9,-2-6-11,0-2-4,-2 11-7,2-9-8,-2 7-7,4-8-6,-4-2-30,1-4-24,0 0-32,1 0-34,-3-2-28,5 0-42,-2-3-10,-1 3-41,1-3-155,2-1-374,-3-2 165</inkml:trace>
  <inkml:trace contextRef="#ctx0" brushRef="#br0" timeOffset="20375.3059">15771 4017 261,'4'-9'284,"-4"0"-7,0 2-6,1 2-22,1-1-29,-2 3-25,0 3-35,0 0-19,0 0-8,-3 12-13,0 3-15,-1 10 0,-2 4-2,-1 3-2,-1-1-1,2 0 0,-2 4-3,2-2 0,0 1-7,-1-4-6,3-2-9,0 4-3,1-9 1,0 0-17,3-6 6,-4 2-5,4-4-7,-1-3-2,0 0-17,1-5 6,0 2 0,-1-2 20,2-1 19,-2-5 25,1-1 22,-2 4 21,2-4 10,0 4 16,0-4 6,0 0-9,0 0-16,0 0-12,4-15-20,1 1-13,1 0-13,5-2-8,-1 0-14,3-7-4,2 1-13,0 2-4,0 1-8,3-1-4,2 6-7,0-1-4,2 4 1,4 3-8,-4 2-3,2 2-1,-4 4-8,2 4 9,-6-1-15,-1 5-1,-1 2-4,-4 1-2,1 2-2,-1 1-7,-3-2 1,0 3-3,-4 2-2,-3-8-1,0 5-3,-3 0 0,-2 3-10,-4-2 7,-5 5-6,3-8 0,-9 2-8,-1-2-9,1-2-2,1 2-7,-2-5-7,-2-2-2,10 1-13,-4-5-5,3 2-12,-1-2-5,2-6 2,3 2-8,2 0-24,1-1-25,1 1-32,3-2-35,0 3-39,3-8-67,1 0-49,4 0-193,2-1-620,0-3 275</inkml:trace>
  <inkml:trace contextRef="#ctx0" brushRef="#br0" timeOffset="21205.0471">16286 4253 100,'-2'-3'290,"-3"-2"3,4 2-2,-1-1-15,2 1-20,0 3-31,0-5-25,0 5-16,3-3-16,2 1-15,2 0-16,7 0-9,5-1-22,2 2-8,6 2-11,-3-1-8,3 0-1,-3 0-12,2 0 0,-3 0-8,1 0 1,-7 0-4,-3-1 3,-1 1 6,-3-1 5,-2 1-4,-1 0-3,-1 1 3,-2-1-3,-4 0-8,6 0-14,-4 1-1,-2-1-16,0 0 1,0 0 0,0 9-3,-4-2 3,-4 4 1,-3 4-7,-5 2 5,-3 2-5,-3 5-1,0-2-8,-1-3 4,2 0 0,-3-1 1,3 1-4,-2-2-12,2 1 13,1 0-8,1-3 3,0 1 4,5-5-10,3-2 6,1 3-3,3-7 6,-1 2-1,1-2 15,4-3-23,-1 3 4,1-2 4,0-1 5,2 1-3,1-3 15,0 0 2,0 0-2,0 0-3,0 0 9,12-5-14,1-2-4,-2 2 14,3 0-12,0 0-7,-1 1 3,-2 1 2,-1 2-25,1 1 14,-1 0-2,0 0 2,-3 0-7,7 3 8,-5-1-6,-1 1-6,2 2 12,-2-2-7,0 1-6,0 1 10,2 1 3,-2 0 11,1-1-20,-1 0 10,1 0-9,-1-3 2,1 1-15,1 0-20,5 0-17,-6 0-21,1-6-19,-2 5-30,3-2-25,0-2-27,2 1-34,-5-2 0,2 0-14,5-4-16,-4-1 12,-2-2 4,3 1 13,-4 3 16,3-7 25,-1 3 17,0-2 48,3 1 18,-4 2 54,2-2 12,-4 2 30,-2 1 43,2 2 28,-4 1 19,0 2 17,0-1-3,-2 0-9,-1 4-15,2-4-15,-2 4-7,0 0-8,0 0 9,0 0 9,-9 15 9,1-1 12,-1-2-1,-1 2-22,3 3 5,0-5-4,0 3 2,4-3-7,-1 5-3,4-7-4,-3 0-1,3 1-1,3 0-6,0-2-3,1 0 1,-1-4 5,4 3-7,0-1 7,2-3 4,0-1-2,1 0 7,4-1 6,-1-4 5,-3 4 2,3-7 4,-1 0-13,-2 0 1,1-3-3,-1-1-5,0 1 1,-3-3-5,0 1-1,0 0-13,-4-1-6,-3 3 1,3-6-14,-6-1-11,0 6-11,-1-2-9,-2 2-21,-1 4-1,-4-4-16,1 3-31,0-1-3,-2 5-12,0 0-23,-2-1-15,4 3-25,1 3-12,-1-3-25,1 4-27,1-2-30,2 3-14,1-2-26,2 0-192,3-3-515,-2 5 228</inkml:trace>
  <inkml:trace contextRef="#ctx0" brushRef="#br0" timeOffset="21577.2379">16991 4042 265,'-5'-9'339,"-2"1"-12,3 1-25,1 2-17,1 2-27,0 1-33,2 2-23,-1-5-22,1 5-21,0 0-12,8 9-14,3 4 6,6 4-1,4 5-5,10 12-2,-2-2-15,-1 1 3,-1-1-3,-6-4-13,-2-3-8,-2 4-4,0-2-3,-3 1 0,-4-1-4,1 0-8,-4-1-12,-1-2 8,-2-4 7,-2 6-14,-2 3-2,-3-4 3,-1 3-12,1-12-4,-6 8 0,4-4-11,-4 1 9,5-3-9,-6-1 1,0 1-2,2-3-8,-2 0-2,0-2-9,0-2 2,-4 0 1,5 1-15,-3-1-29,-1-2-41,1 0-49,4-4-45,-5 3-46,1 0-53,4-4-56,-2-3-74,-3 2-235,2-2-672,2-1 298</inkml:trace>
  <inkml:trace contextRef="#ctx0" brushRef="#br0" timeOffset="23789.8083">8252 5580 226,'-3'-6'246,"2"-6"-9,-2 0-15,0-2-25,2-2 4,-2 6-4,0-7-14,-2 8-11,2-5-4,-2 4-15,0 2-16,-2-1-2,1 4-25,-2 1-8,-1-1-14,-2 1-8,2 3-14,0 5 1,-1-3-5,-4 8-7,1-1-4,0 4 1,2 0-12,-3 11 21,4-8-2,0 8-1,2 0-7,1 3-7,2-2-4,1 4-10,3-3 1,2 3 3,2 1-1,1-2-2,-1-1-7,0 1 0,4-8-4,-3 9 8,2 1-15,0-7 10,-2 6-8,0-10 1,-1 5-12,1 3 11,-3-3-8,1-1 1,-2-4 4,0 2 2,-2-3 0,0 0-3,-1-3 3,-3 0 6,-1 1-6,0-2 2,-4 1 7,-1-5-3,-3-4-3,0 0-1,-1-3 18,1-2 3,-1-2-2,2-3 6,2-1 11,0-5-22,1-1 9,0-9 3,2-1-6,3 3-10,4-7-4,0 0-1,5 0-16,4-3-21,0 0-21,4 4-20,2-1-25,1 2-34,0 3-35,2-3-42,-2 7-46,6-1-61,-9 8-256,5-7-603,3 3 267</inkml:trace>
  <inkml:trace contextRef="#ctx0" brushRef="#br0" timeOffset="24092.558">8861 5472 56,'-9'-8'281,"2"1"-27,-1 0-12,1 2-14,-5 1-15,1 1-18,4 6-16,-8 6-17,-1 6-9,3 7 4,-5 7-11,4 2-12,-6 13-7,-1 1-12,4 5-4,-1-6-7,2 5-22,1-3 8,4-12-11,1 15-6,1-15-2,2 14 5,2-14-19,2-3-2,3 2-11,1-3-3,3-3-10,2 2-28,1-7-28,3-5-30,0-3-41,1-2-48,1-2-60,10-3-57,-2-3-202,2-4-501,2-2 222</inkml:trace>
  <inkml:trace contextRef="#ctx0" brushRef="#br0" timeOffset="24657.9203">9199 5841 195,'7'-25'253,"0"1"3,-2 6-8,0-9-7,-3 8 0,0 0-9,-1 1-11,-1 0-8,0 4 1,0 3-4,-1-1-16,-2 7-19,2-1-22,-4 1-16,0 3-17,-4 2-18,-1 6 4,-4 2-17,0 2-12,-4 8-9,0 3-11,3 2-10,0-1 5,2 2-11,1 0 3,2-2-12,3-5-3,3-2-2,1 0 9,-2 1-21,4 0 9,2-5-5,1-1-3,1-2-1,2 0 10,-2 0-5,2-4 1,0-3-15,5 0 9,4-2-4,-4-3 8,1-3-18,2 0 13,0-4 6,-1 1-4,-1-5-3,2 1-4,1-3 1,-4-4 0,1 4-9,-4 0 7,2 2 8,-1-1 26,-1 3 1,-3-3 10,-1 10 9,0-1 11,0 4-13,-2-2-5,1 0-7,-1 3-19,-1 2 2,0 0-6,0 0 1,4 17 4,-5-6-1,1 9-12,-3 5-1,0 2 7,-2 4-5,-1-2 2,4 0-3,-3 0-4,2 0 6,0 0-3,1-2 2,-1-2 1,0-7 3,2 2-5,-1-2 9,2-2 3,0-3-4,-3 2 1,2-2 1,1-6-1,0 5-4,0-7 9,1 2 3,-2-2 14,2-2 12,-1-3 16,3 4 9,-3-3 3,0-1-3,9-5-9,-2-1-6,4-6 2,0-2-18,6-4-4,0-5-12,1 1 2,1 0-12,-4 3-15,1-1-17,-7 6-11,6-3-25,-3 5-29,1 0-14,-5 1-17,1 3-25,-5 2-48,6-3-38,-8 3-38,2 2-47,0 2-54,1-1-48,-2 1-318,1 1-775,-4 1 344</inkml:trace>
  <inkml:trace contextRef="#ctx0" brushRef="#br0" timeOffset="25000.7662">9609 6045 275,'-1'5'378,"-3"-1"-30,-1 4-32,-1 0-5,0-3-27,-4 7 8,3-3-22,-2 4-19,-1 1-24,4 3-10,0-3-32,2 2-13,0-2-15,1 2-4,3-3-15,0 1-13,3-2-9,-2-2-18,2 1 4,3-3-1,-2 1-2,0-5 11,3 4-11,0-6-4,0-1 1,3 0-12,-1-3 2,5-2-1,-6-3-2,1 2-2,-2-4-8,3-1 2,0-3 2,-5-1-3,1 5-1,1-7-6,-2 3 7,-2 0-10,-1 4-8,-2-3 1,0 0-8,-2 0-8,-1 1-4,-1 0-7,0 4-1,0-1-8,-3 1-11,0 0-19,0 2-26,-3 0-23,3 3-32,-2-3-44,4 5-50,-2-1-56,1 0-36,0 1-53,6 0-63,-10 2-66,6 0-232,0-2-747,4 0 331</inkml:trace>
  <inkml:trace contextRef="#ctx0" brushRef="#br0" timeOffset="25424.9334">10245 6157 249,'-1'-3'367,"1"3"-15,-6-1-26,6 1-30,0 0-28,-3-3-13,3 3-19,0 0-46,0 0 16,5 20-13,-3-12-3,0 9-22,-1 0-2,2 0-14,-4 0-11,-2 1-2,3 1-18,-4 2-14,2-1-17,-4 5-26,-2-3-49,2-4-71,-3 4-52,-1-1-69,1-5-79,-1-2-65,-1 0-242,1-4-609,0-5 270</inkml:trace>
  <inkml:trace contextRef="#ctx0" brushRef="#br0" timeOffset="26641.4671">10910 5995 129,'0'0'155,"0"0"25,0 0-4,0 0 1,0 0-4,13-14-9,-11 10 5,4-5-3,0 0 20,-3-1-7,0-1-3,3-1-6,-1 1-2,-3-4-8,0-3-11,1 1 4,-3-1-10,0-1-9,-2-7-16,1 6-4,-1 3-8,1-2-1,-3 2-7,0 0-14,0 2-4,-2-4 4,0 9-10,3 1-13,-2 2 2,0 1-19,1 2 7,-1-1-18,-1 5-9,-1 5 7,-2-1-8,-2 10-1,-4 4-17,-1 4 7,1 3-2,1 3-4,0-2 1,1-2 25,3 4-25,-3 0-5,6-5 1,3-5-5,1 6-15,-1-7 10,2 0 2,4-2 6,2-2-10,-4-2 9,2 1-3,2-1 7,1-5-11,0 1 7,2 3 0,0-4 2,-3-1-2,2-4 9,2-1-3,2 0-8,-3-2 12,1-1 3,5-6 3,-1-1-6,-1 0-5,1-4 1,-2-2 4,0-4 4,3-2-9,-2 2-4,-1-4-2,-6 5 4,5-3-7,-2 5 8,-3 1-4,-1 5 5,-1 2 6,3 0 3,-5 4-1,1 1 8,-1 0-22,0 4-11,1-4 6,-1 4 10,0 0-4,-1 17-15,1-5 9,-1 5 5,-4 1-11,5 3 12,-2-3-7,3 9 7,-1-3-2,0 1 0,3-8-2,1 9-5,0-9 2,3-3-9,3 1-3,-3-6-28,0-1-18,6 4-19,0-3-31,1-1-28,1-2-44,4-6-43,2 1-44,3-2-31,-3 1-190,0-2-535,0-5 236</inkml:trace>
  <inkml:trace contextRef="#ctx0" brushRef="#br0" timeOffset="26835.6054">11323 6034 212,'0'0'221,"6"2"-4,-4-4-11,-2 2-14,0 0-24,0 0-15,6 2-10,-6 5 0,1 0 0,-2 3-9,1 6-5,0 1-10,-3 1-8,0 1-12,1-1-12,-3 8-5,5-7 0,-3 1-17,0-1-36,-1 5-47,1-5-39,-1 1-41,4-4-49,0 0-47,0 2-177,0-6-401,4 1 178</inkml:trace>
  <inkml:trace contextRef="#ctx0" brushRef="#br0" timeOffset="27416.257">11993 6014 242,'2'-19'297,"3"4"-2,-5-1-10,2 4-14,2 2-11,0-6-13,-3 4-24,1 1-15,2-1-7,0-4-6,-3 5-12,1-1-2,2-5-9,-4 5 0,3-5-40,-4 7 15,1-2-14,-2 3-7,2 4-17,-4-6-11,0 2-4,0 1-16,-2 2-14,-5 3-2,-3 2-12,1 1-17,-7 6 5,-2 3-4,2 3-3,-1 1-7,1 4 4,0 3-3,4-1-8,-3 3-7,5-1 5,1-6-4,2 9-2,3-8 0,1 0-9,2 1 0,2-1 11,3-3-19,0-2 16,2 1-5,-1-3 0,4-3 4,-2 4 4,4-1-5,-2-1 3,2-3-3,2-1-10,-1-3 25,3-1-10,2 1 6,1-3-16,-4-2 9,0-1-2,1-3-3,2-3-4,-2-2-4,-1 1 11,3-9-4,1 2 0,-3-3-11,3 4 27,-4 1-17,-6 1 2,4 1-2,-2 5 5,-2-2-16,-1 5 19,0-2 3,-1 6-5,2-1-7,-3 0-17,1 0 8,-2 4 2,0 0 10,0 0 4,0 14-15,-2-2 8,1 1-3,-1 4-6,-2-1 4,4 1 2,-3 3-3,3-4 8,-3 1-10,3 0 11,2-7-8,-1 3 9,-1 1-10,3-2 10,1-3-19,-1-1 18,1 1-4,-1-4 4,1 0 4,2 0-1,1-1-4,2-4 3,-1 0-2,3 1 5,2-4-11,0-1-7,-4-1 7,6 0-20,-3-2-28,0-1-19,0-1-1,-3 2 1,2-3-29,-3-5-10,2 3-15,-2 5-12,0 0-15,-4-1-24,0 4-23,0-3-9,1 3-45,-3-3-25,3 3-231,-4 1-547,1-1 243</inkml:trace>
  <inkml:trace contextRef="#ctx0" brushRef="#br0" timeOffset="27785.8285">12402 5492 320,'-6'-7'323,"3"3"7,-1 0-19,1 2-23,-1 1-24,2-3-22,2 4-23,-2-3-32,2 3-24,0 0-9,0 0-19,0 0-13,15 12-15,-4 3-16,5 7-2,-1 7-11,2 0-15,3 11 1,-3 3-3,-6 3-16,0-2 9,-1 5-5,-7-17 7,0 4-11,-6 10-14,2-12 5,-3-5 10,1 5 4,-2-3-16,-2-2-7,0 0-5,-4-5-9,-1-1-27,4-7-14,1 0-33,-3-3-30,1-1-34,2-4-37,0-1-40,-1-2-60,3-1-267,1-3-574,-1-2 254</inkml:trace>
  <inkml:trace contextRef="#ctx0" brushRef="#br0" timeOffset="28191.4888">13107 5840 215,'0'0'393,"2"-5"22,-2 5-9,1-3-20,-1 3-30,0 0-30,0 0-36,1-5-31,-1 5-25,6-2-24,-2 1-21,6 0-19,4-1-17,6 2-16,-2 0-13,2 0-17,1 0 3,0 2-43,0-2-27,2 0-55,-1 1-44,-7-1-31,-1 3-30,-4-3-38,-1 1-26,0-1-31,-4 0-36,0 4 2,-2-3 13,-3-1 2,0 0 2,-8 9 10,-1-2 7,-11 3 22,0-2 14,-4 1 25,0 3 28,0-1 29,0 3 21,-1-1 41,1-1 24,5-3 14,4 0 25,2-2 9,5-1 12,1 0 7,0-3 9,4 2 30,0-1 22,6 0 13,0 0 12,4 3-3,7-2-9,2-2-4,5 4-8,4-4-13,1-2-7,0-1-12,0 4-6,2-3-13,-6-1-27,-1 5-45,-4-7-54,-2-1-53,7 3-67,-9-5-253,-1 0-468,-2 0 207</inkml:trace>
  <inkml:trace contextRef="#ctx0" brushRef="#br0" timeOffset="28926.7106">14385 5441 216,'1'-5'273,"1"-2"-3,-2 2-8,1 1-6,0 0-19,-1 0 1,0 4-14,-1-8-13,1 8-19,-1-4-31,1 4-8,0 0-16,0 0-13,-14 11-18,2 2-14,-5 13-7,-8 13-9,1 5-5,-3 1-3,3 3-6,0-1-3,0 1-13,3-2-4,2 0-2,6-11-5,2 9-2,2-11-4,4-2-7,-1 3 4,5-3-3,1-3-1,1-3-11,3 2-18,-1-8-26,3-2-26,2-1-33,2-2-41,3 0-42,6-7-61,4-3-65,-3-5-177,6-2-517,1-1 228</inkml:trace>
  <inkml:trace contextRef="#ctx0" brushRef="#br0" timeOffset="29443.1284">14829 5682 156,'2'-19'266,"1"2"1,-4 0-6,-1 5-6,0-1-32,0 4-15,-2 0-23,-2 1-21,-1 1-10,-7 5-22,0-1-15,-6 7-14,-4 4-10,4 5-13,-5 3-2,3 4-10,-1-1-4,2 3-5,3-2-10,1 1 4,1-1-13,7-3-4,1-1 3,0-2-4,5 2-6,0-5-2,3 2 4,0-5 4,0 3-4,5-5 1,0 2 5,2-4-1,-2 0 5,9-4-2,-2 0 0,4-5-4,-1 0 4,1-4-2,4-1 1,-2-4 10,0-1-10,-4-2 8,0 0 2,-2 2 10,-3-1 8,4-4 25,-5 3 6,0 2 5,-1 2-3,-5 1 5,3 4-1,-1 2-9,-2 0-4,-2 3-19,1-2-12,0 3-13,-1 2-12,3-2-10,-3 2 13,0 16-8,0-3-3,-5 8-4,-3 7-1,1 1 0,-1 3-5,-1 0-11,-5 12 8,4-13 1,0 2 2,0-3-3,0 0-3,4-2 2,-3 4 0,2-6-7,3-6 4,1 6-14,-2-9 11,5-2 1,-3-2-1,1-2 3,1-4-2,1 0 1,-1-2-1,1-1 20,1-1 14,-1-3 18,0 5-9,0-5-2,0 0-5,14-14-6,1-2-5,2-6-2,3-1-1,-3 2-14,3-3-16,2 2-29,-4 1-9,0-2-29,0 4-48,2 1-44,-8 5-35,5-2-41,-6 4-51,2 2-44,0 0-41,-1 2-284,1 2-710,0-2 315</inkml:trace>
  <inkml:trace contextRef="#ctx0" brushRef="#br0" timeOffset="29744.9072">15169 5971 103,'-1'6'279,"0"0"-14,-6 2-11,1 8-12,-1-2-13,-1 1-14,-2-1-15,5 6-12,0-11-19,0 8-16,3 1-7,0 0-7,2 3-16,0-8-7,3-2-12,1 4-3,0 1 3,2-7-14,1-1-6,3-2-7,-2 0-1,7-1-4,-6-4 4,4 0-16,-2-3 6,-1-1-2,0 1-6,1-3-9,-4-2 16,6-3 1,-6-2-14,0-3 4,0 4-13,0-4-1,-7 7-6,0-5 1,-1 0-9,-1 1-16,-2-1-7,0-3-3,-2 6-15,-1 3-27,0-1-21,0 1-26,-3 5-21,0-2-30,2 3-36,0-2-52,1 3-38,-1 0-276,0 0-584,8 0 259</inkml:trace>
  <inkml:trace contextRef="#ctx0" brushRef="#br0" timeOffset="29959.1823">15964 5971 47,'2'-2'432,"1"-3"-47,0 2-36,-3 1-45,0 2-29,0 0-19,0 0-37,-6 12-25,2-3-12,0 1-28,-3 4 5,1 3-27,0 3-14,3-4-13,0 3-7,1-2-35,1 10-34,1-11-59,1-5-44,1 2-56,-1-2-68,2-5-59,1 3-212,0-4-508,1-3 225</inkml:trace>
  <inkml:trace contextRef="#ctx0" brushRef="#br0" timeOffset="30887.5802">16478 5792 19,'8'-10'255,"-1"2"3,2-4-7,-1 0-8,2 0-15,-3-2-10,3-1-5,-3 1 0,0 0-5,-3 3-6,-1 0 1,3 0-14,-5-2 2,2 3-11,-3-1-10,0 2-6,-1 4-34,-1-2-2,-1 2-38,-1 3-2,-3 0-22,-3 4 11,-7 3-14,-4 4-11,2 4 5,-5 3-2,2 4-20,1 2-2,3 2-2,-2-3-2,3 1-6,3 0-8,3 0-2,5-3-2,-1-4 2,2 4-2,3-4-3,2-3 6,2 0-1,1-3 2,2-1 3,-1 1-1,7-2-6,2-4 4,0 1-3,1-3 0,0-2-10,2-1 8,-1-2-10,-1-1 4,-2-6 7,-2 0 17,3-1-23,-4-5 5,2 1-2,-4-9 2,3 0-3,-2 3-1,1-1-3,-2-3 4,0 2 10,-2 7 16,-3 0-7,2 6 5,-2 1 21,-1 3-23,-1 0-26,3 2 14,-2 2-7,-1 1 0,0 2-5,0 0-13,0 0 14,-5 20-3,-1-6-3,4 6 11,-2-1-16,3 0 11,-2-2-2,3 3 1,3-1-4,1-3 4,-1 2-5,3 1 6,2-5-3,-1 0 0,5-3-3,0 1 7,2-2-1,6-5 1,2 2 4,1-5-5,-2 1-8,6-3-5,-2-3 18,-2-2-8,0-2 10,0 1 2,-2-5 5,3 0 5,-1-4 5,-3 1-1,1-3-2,-3-3 5,-2-2 0,-1-2 16,-1 0-12,0 0 2,3 5 2,-10-1-2,-1 3-11,-2-1 7,2 2-5,-2 1-8,-3 3-1,-1 0-1,-1 2-7,-2 1-8,-1 1-4,-3 1 2,-6 3 4,-1 6-3,-10 3-6,0 3 2,0 5-6,-1 3 1,-2 0 2,3 6-1,0-4-8,2 2 7,3-1-15,5 1 9,0-2 2,7-2-1,2-4-1,3 5 5,-2-6 4,5 0-4,-1-1 2,6 0 3,3 1 3,3 1-5,2-2 8,2-5 1,3 3-5,-2-4 5,4-1 2,-8-3 4,1-2 2,-1-1 2,-2 1 1,2-8-13,-2 2 6,2-3-3,-3-2 1,3-6-1,-2 3-3,1-9 2,2-1-2,-4 1 0,0 1-11,-3 2 12,-1 7-6,-1 3 11,-2 3-1,0 4 4,1 0-10,-4-1 5,3 1-25,-2 4 6,-1 1 4,0 0 1,0 0 3,-7 17 3,3-3-2,-3 2 2,0 2-3,0 6-3,1 0 4,2-7 1,1 0-5,3 0 5,0 0 6,0 0-6,0-4 8,3-1-17,1 1 17,5 0-2,-6-4 2,5-1 0,-1-3-31,3 0-7,4-1-35,0-1-29,1-3-45,0 0-40,0-4-43,2-1-56,4-5-51,-1-5-62,0 0-236,-2-2-681,2-3 302</inkml:trace>
  <inkml:trace contextRef="#ctx0" brushRef="#br0" timeOffset="31134.7182">17351 5309 77,'-7'-17'346,"-3"5"19,6 1 29,-2-1 1,4 7-8,-2-2-36,3 2-38,1 1-30,-2 1-32,2 3-24,0 0-24,22 20-18,-1-2-29,13 11-4,1 5-12,-2 2-12,-2 5-7,-5-6 3,-2 3-12,-10-6-5,-4-3-3,0 4-2,-2-1-19,-5 1 6,-3-2 1,-1 2-11,-3-2 0,-4 1 4,0-1-9,-4-1-6,-4-2-9,-1-1-3,-11 7 0,10-7-13,-10 7-29,-2-1-32,0-2-64,-1 0-66,0-2-60,-7-1-50,0-2-50,0-1-75,-5-1-366,-4-3-811,2-6 359</inkml:trace>
  <inkml:trace contextRef="#ctx0" brushRef="#br0" timeOffset="32054.3637">8059 6944 241,'0'-17'254,"-3"4"-3,-1 1-21,1 0-18,-2 4-18,-2-2-15,0 3-12,-1 1-18,-1 2-18,-1 5-11,0 1-10,-1 0-17,-2 4-6,-1 5-4,4 2-8,-5 7-6,2 6-11,2 1 0,2 9-6,2-7-1,1 3-7,4 2-4,-1 0 14,1 1-2,2-3-1,0 1-6,5 0-2,-3-3-6,3-3-3,-4 2-1,5 1-6,-2-5-1,0 2-1,-1 0 0,0-1 0,-2-6-3,2 6-2,-3-9-8,0 3 4,-3-3 13,1 0-10,-1-5 1,-2-5-5,0 4 13,-4 0 5,2-4 7,-1-2 3,-2-3 4,-1 0 16,2-4-4,-5-2-3,3-1-13,-2-5 4,2-4 5,0 1-2,-2-6-2,3 3-8,3-9-21,0 1 16,1-1 4,2-1 8,4-1-30,3 8-15,1-6 0,2 0-10,4 2-22,-2 7-16,3 0-29,5-2-32,-1-1-34,-2 8-36,4-1-43,3-1-43,1 4-45,-7 2-195,7 3-544,-7-1 241</inkml:trace>
  <inkml:trace contextRef="#ctx0" brushRef="#br0" timeOffset="32339.5677">8800 6950 148,'-3'-7'265,"-1"0"-5,0-1-21,-3 7-26,2-4-19,-5 10-19,2-1-11,-9 13-14,2 5-13,-1 4-12,-1 18-11,-4 2-5,3 6-8,-4 0-9,3 4-5,4-2-8,-2-2-5,1-1-8,2 4-9,7-6 0,-4-3 1,7-12-13,1 13-5,3-14 9,0-4-17,3-1-16,-1-3-32,1-6-36,3 1-46,-1-1-39,5-4-59,0-4-246,1-3-477,2-1 211</inkml:trace>
  <inkml:trace contextRef="#ctx0" brushRef="#br0" timeOffset="32892.6228">9256 7311 133,'3'-17'267,"-3"-10"-9,0 10-1,0 0-9,-1-2-13,-2 2-6,0 1-23,0 1-16,-3-1-18,2 8-13,0-2-22,-1 2-15,-2 4-12,-8 1-12,1 10-12,-4 3-7,-6 6-5,4 5-14,0 5-4,0 1-5,-6 6-3,8-8-1,2 4-13,4-5 0,3 2-5,1-2-3,2-6-5,3-1 3,3-5-6,0 1 7,3-5-5,-1 2 0,3-5-1,2 1 1,3-2 5,1-7-9,5 2-3,-1-5-1,-1-1 2,5-5 5,-5 0-6,3-2-5,1-3-1,-4-3-1,3 2 5,-5-4-3,0 1 7,-1-4 16,-1 3-6,2 0 14,-7 4 7,0 2 14,-3 5 9,2 3 3,-2 0-3,-1 3-2,1 2-23,-2 0-12,0 3 6,0 0-5,0 0-12,-2 26 9,-4-1-6,1 3 0,-1 1 0,-1 3-4,-3 4-1,2-5-2,-3 17-3,4-16 6,-3 1 3,4-2 9,-4 2 4,3-2 4,0-2-12,0-5 2,3 1 1,0-11-4,1 2-1,3-5-4,-2 0-2,0-3 0,2 1 1,0-5-2,0 2 19,0-1 2,0-5 9,0 5 9,0-5 2,0 2 2,0-2-4,0 0-5,15-5-6,-9-2-3,6-3-4,5-7-9,1-2-17,-2-2-22,3-3-31,-1 4-37,3-4-28,-3 5-39,-1-1-33,0 0-37,-4 10-47,-1-3-47,4-5-49,-6 8-295,-2 6-705,-2-3 312</inkml:trace>
  <inkml:trace contextRef="#ctx0" brushRef="#br0" timeOffset="33228.7982">9606 7710 195,'-5'5'314,"3"-2"-37,-3-1-7,1 2-28,-3 1-6,-1 3-16,-1 4-17,-1 2-7,0 1-15,1-3-15,0 5-18,2-2-24,4 2 4,-4-3-13,4 1-15,3 2-3,3-2-5,0-1 8,1 1-21,1-6-2,0 2-10,2-3-2,3-1 0,0-3-11,3-2-9,-1 0 1,2-4-6,0 0-1,-5-2-3,1-2-1,0-3-5,-3 0-10,0-3 3,0-2-3,-4 0-18,-2-1 15,2-2-5,-3-1 8,-4 3-13,1 2 3,-4-2-12,0 3 3,-2 0-10,-1-2-7,-2 9-13,5-2-7,-2-1-16,-3 1-26,3 4-20,3 1-34,0 0-43,6 2-35,-8-2-35,8 2-28,-4 4-204,4-4-516,0 0 228</inkml:trace>
  <inkml:trace contextRef="#ctx0" brushRef="#br0" timeOffset="33434.4191">9914 7672 29,'8'-4'308,"0"-1"-18,0-1-12,-2 5-15,-1-2-28,1 1-18,-3 1-23,-3 1-7,8 4-6,-7-1-10,5 7-2,-4 0 0,1 2-25,-3 6-6,0 0-12,-3 3-16,1-1-5,-1 6-23,0 0 1,-3-3-8,3-3-37,1-2-36,-3 7-35,2-8-49,2-2-59,-2-1-61,3-4-71,0-1-205,0-4-516,3 0 228</inkml:trace>
  <inkml:trace contextRef="#ctx0" brushRef="#br0" timeOffset="34185.4876">10620 6984 164,'0'-19'325,"3"2"-1,-3 5-3,0 3-17,0-4-32,1 8-21,0 0-38,-1 5-23,0 0-7,0 0-16,-5 25-24,3-9-16,0 16 0,-4 1-18,2 14-10,-4-1-14,5-10-4,-6-2 7,3 12-16,1-17-7,-1 2-3,2-2 3,1-1-17,-3-3 13,2-7-1,2-1-10,-1-1 8,1-5 1,1-2-6,-1 3-1,0-6-8,0 0 6,2-1 21,-1-2 18,1 1 12,-2 0 21,2-4 8,2 3 10,-2-3 7,0 0-2,0 0-17,0 0-7,0 0-14,8-14-8,-3 3-13,3-6-12,7-1-6,-3 1-12,1-3 0,5 2-5,-2-2-7,4 5-7,-3-2-2,-3 8-2,4-4-7,-2 6-1,-2 0-5,0 2-2,0 3 5,1 2-11,-3 5-3,1 3-4,-1-1-3,-6 7-9,2-7-5,-1 7-1,-1-2 1,-4-1-5,0 6 1,-4 0 7,-1 1-6,-3-1-1,-3 0-4,-3 3 9,2-3-19,-8 0 7,-1-3 0,0-1-12,-1-1-2,6-5-5,-3-3-5,3 2-8,-2-2-21,2-1-15,0-3 1,4-1-47,1-3-28,3 2-27,2-1-33,-2-1-37,4 0-61,2-2-32,3 2-52,2-3-209,5 2-665,-2-1 295</inkml:trace>
  <inkml:trace contextRef="#ctx0" brushRef="#br0" timeOffset="34399.5076">11214 7424 210,'9'3'261,"-1"-2"-8,-4 0-11,3-1-20,-2 3 9,-3 1-3,1 4 6,-1-2-25,0 7-13,-2-3-11,-1 2-13,0 2-20,-4 2-6,3 9-21,-3-7-6,3 2-17,-1-2-8,3 1-46,-2-2-40,0 0-59,0-1-57,4 2-67,-1-2-52,2 3-253,0-9-519,0 1 230</inkml:trace>
  <inkml:trace contextRef="#ctx0" brushRef="#br0" timeOffset="34843.1962">11838 7008 225,'7'-26'372,"-7"7"-21,2 6-15,-1 3-33,-1 2-38,3 3-28,-3 0-31,0 5-19,0 0-12,-3 16-12,0 9-16,-1 4-17,-3 6-3,1 16-18,-5 0 10,2-1-10,-2-1-4,1-2 3,3 0-10,2-15-10,-1 0 1,2 2-1,0-5-5,-1 0-1,0-6-9,2-4 3,2-6-21,-1-3 3,-1-1-2,3 0 19,-2-2-15,2 4 16,-2-8 16,-1-2 19,3-1 16,0 6 12,0-6-1,0 0-13,0 0-12,7-10-22,-2 1 1,1-4-11,5 0-11,3-7-6,1 3-11,-1-2-3,3-1-5,0 2-14,1 1 3,1 4-4,-1 0-6,2 4 0,-1 0-6,-5 5 2,3 1-6,-4 3-2,-2 1-6,2 2 8,-2 5-7,-3 1 0,0 0-8,-3 1-6,1 4-3,0-1 4,-6-1-7,-2 0 9,1 5-13,-3 0-2,-2 0-4,-4-5-11,-4 9 4,-3-4-9,-3 0-8,-1-4-12,-1 1 3,-1-3-1,-1-2 2,0-2 4,0-6-9,3 0-9,-1-1-21,5-1-23,1-5-19,1 2-22,1 0-31,1-3-31,3 0-53,0 3-37,6-6-53,0 5-305,2 0-719,2-7 318</inkml:trace>
  <inkml:trace contextRef="#ctx0" brushRef="#br0" timeOffset="35456.1345">12269 6713 129,'-3'-9'284,"2"1"-13,-2 3-27,2 0-11,-1 1-25,1 1-20,1 3-25,0 0-13,11 12-13,-1 2-12,6 12-7,5 13-3,-2 11-8,1 3 8,4 28-23,-5-2-6,-6 1-7,-3-21-7,2 25-4,-10-27-10,-2 4-2,-1-3-4,-2 25-4,-5-28 2,-2 0-12,1-8 1,-5-1-14,2 0 6,-3-15-2,-6 7-1,7-10-3,-4-3-9,-2 0 4,1-4 0,0-2-1,2-5-3,1-5-7,6-2-13,0-2-28,0-5-27,0 0-21,3-1-35,1-5-31,1-3-36,5-7-52,1-2-219,6-10-489,3-1 218</inkml:trace>
  <inkml:trace contextRef="#ctx0" brushRef="#br0" timeOffset="35736.1968">13193 7163 281,'-3'-2'317,"3"2"-6,-2-4-27,2 4-19,-3-2-31,3 2-23,0 0-25,5-5-14,0 4-19,3 2-12,5-1-10,4 0-24,-3 4-3,8-1-10,2 1-9,-3 0-13,-1-1-6,1 2-6,-4-1-20,3 0-26,-5-1-40,-1 1-30,-3 0-32,-1-1-29,-4-3-43,-2 4-16,1-3-23,0-1-10,-5 0-8,0 4-130,0-4-376,-7 6 167</inkml:trace>
  <inkml:trace contextRef="#ctx0" brushRef="#br0" timeOffset="35973.6408">13231 7307 36,'-14'8'137,"0"-1"-6,6 0 3,1-1 8,-2-1 1,2-2-4,4 1 4,0 1 10,2-3 7,1 1 4,0-3-7,4 9-1,2-7-5,2 1-14,4 0-12,3 0-11,1-3-10,0 1-14,8-2-4,3 1-9,-3-3-14,0 3-41,-1-2-41,-1 0-40,-1 0-49,3 0-46,-10-3-37,3 1-182,-1 0-402,-2 0 178</inkml:trace>
  <inkml:trace contextRef="#ctx0" brushRef="#br0" timeOffset="36355.7198">14807 6704 200,'0'-5'297,"0"0"-22,0 3-28,0 2-24,0 0-7,-8 0-13,2 7-13,-6 5-11,-7 8-10,1 9-8,-8 6-4,-2 9-7,3 0-13,-2 1-10,4 2-20,1-1 0,4 1-12,-2-4-16,10-10-3,1 0-6,-1 0-5,4-2-9,3 2-11,-1-5-10,2 1-25,2-3-29,2-2-26,2-6-32,-1-2-35,5 6-32,0-9-32,1-5-47,-3-1-41,5-4-172,6 2-473,-3-5 209</inkml:trace>
  <inkml:trace contextRef="#ctx0" brushRef="#br0" timeOffset="36857.4618">15010 7062 16,'9'-23'244,"-4"-1"11,0 9 9,-3-3 0,1 7-12,-1 1-12,0-1-16,-4 2-21,-1 2-27,-1 0-28,-2 2-5,-3 7-16,0 1-13,-6 1-9,-3 9-16,0 1-4,-3 6-13,1-2-2,0 2-11,-1 3-7,6-2-5,3-4-5,6 0-5,-4-3 1,5 1-10,2-4-6,-1-1-1,4-4 10,-3 1-8,3 1-3,3-3 10,0-1-1,1-1 4,6-5-11,0 1 0,3-5 4,-1 1-4,1-3-4,3-2 2,-1-6 1,-4 2 7,1-1 2,2-3 4,-4 4 3,-2-2 16,0 2-3,-2 4 11,2 2 11,-5-1-9,2 3-5,-3 3-18,1 0-10,-1 0-5,-2 3 11,3 9-28,-1 2 14,-2 13 3,0 4-8,-2 2 11,-1 4-11,0 1 9,-1-2-2,-1 2-6,1-3-10,-2 1 13,4 1-5,-3-8 2,3 3-1,-4-3 3,5-9-6,-1-5 1,2-3 0,-2 1-1,1-5 11,1 1-16,0-1 41,0 0 20,0-1 3,3-2 17,1-2-10,-4 0-7,16-8-4,-5-2-7,6-6-1,-1 1-8,0-4-6,-2 3-12,3-4 6,1-2-5,-3 3-5,-1-3-7,2 3-4,0-3-12,-2 3-15,2 0-16,-6 4-25,2 1-29,-2 2-36,-3 4-52,0 1-48,0 0-57,-4 1-66,3 3-60,-2 2-275,0 0-726,-4 1 321</inkml:trace>
  <inkml:trace contextRef="#ctx0" brushRef="#br0" timeOffset="37161.3679">15410 7461 125,'-11'-3'367,"5"3"-37,-1 3-29,0 0-35,0-1-12,-3 3-19,0 2-10,3-1-31,-1 2-11,2 2-5,1-1-34,2 2-14,0 0-13,2 0-11,1 1-6,2 4-12,3-6 1,0 2-14,5-3-9,-3-1-2,7 1-4,0-4-25,-1-2 15,5-2 1,-5-1-9,1-4-3,-1-3 3,-5 3-10,2-7 17,-3 7 13,-1-5-7,-2 1 6,-1-1-8,-2-2-7,-1 2 1,-1-1-26,-3 0 20,-1 1-29,-1 3-18,-2-2-22,0 0-20,-5 1-41,5 1-28,-1 2-41,-5-2-44,6 2-74,0 2-310,3 1-633,-1-3 280</inkml:trace>
  <inkml:trace contextRef="#ctx0" brushRef="#br0" timeOffset="37393.5599">16003 7313 109,'0'0'377,"0"0"-41,0 0-38,0 0-25,0 0-31,-9 10-20,6-1-16,-2-1-23,2 3-2,1 0-31,-1 6-4,1-5-20,1 4-11,0 1 2,1 0-24,1 3-11,0-9-12,-1 0-42,2 2-43,-1-3-43,-1 1-54,3-1-60,-1-6-67,0 1-221,3-1-498,-2-3 221</inkml:trace>
  <inkml:trace contextRef="#ctx0" brushRef="#br0" timeOffset="37859.3612">16429 6852 163,'2'-18'340,"1"8"-21,0-1-21,0 2-26,-2 3-27,1 2-29,-2 1-24,0 3-14,0 0-23,1 13-11,-1 7 4,0 6-18,2 8-1,-5 1-17,-2 11 11,0 4-7,-1-5-7,1 5-7,-1-16-1,2-1-10,-3-3 1,1 4-6,3-1-8,-4-7-5,6-2 4,-5-6-2,3 0-7,0-4-2,2-2-10,-2-3-1,3-1-5,-2 0 0,2-4 10,-2 1 16,2-2 32,0 2 24,0-5 17,0 4 9,0-4-12,0 0-8,0 0-17,0 0-7,7-19-19,-3 12-11,6-8-4,-4-2-11,1 3-7,3-3-5,0 2-12,4-5-3,1 3-7,-4 4 0,6-2-10,2 2 1,-4 7-12,6-2 7,2 5-10,-8 3 4,1 3-4,-2 2-8,-3 3-12,3 4-13,-4-1-8,-3 3-4,-3-1-6,1 1-1,0 2-2,-6 1 0,-3-2-1,-1 2-1,-6-1-7,4-3-11,-13 3-5,1-3-10,-4 1-16,-1-1-13,1-8-17,0 1 4,1-1-24,1-6-12,-1 2-21,6-2-20,-2-2-14,5 1-41,-1-4-31,7-3-41,2 1-283,0 3-657,5-7 290</inkml:trace>
  <inkml:trace contextRef="#ctx0" brushRef="#br0" timeOffset="38325.8118">17017 6902 146,'3'-9'339,"1"5"-36,0 0-35,-2-1-21,1 3-30,-3 2-19,0 0-7,0 21-3,-3-4-14,-3 11-10,2 0 0,-1 6 1,0 0-11,-5 15-5,3-13 0,0-2 0,0 0-5,0 0-1,-1 0-5,2-4-7,0-3 1,-5-2 0,7-7-12,0 0-7,1-2-1,0-4-12,1-2-7,-1 2-1,1-8-13,1 4-7,-1-3 5,0-2 4,2 0 21,-2 1 10,2 1 11,0-5 12,0 0 6,-1 4 9,1-4 8,0 0-12,0 0-23,0 0-9,3-12-7,-1 8-16,3-8-10,0 4-8,-1-1-7,6-5-7,-1 1-6,-1 1-9,4 1-13,0 1 0,2 0-11,-3 2 12,6 2-15,-4 3 24,4 1-22,-3 2-5,2 1-2,-7 0 2,2 4-7,1 2-5,-4 0-6,-2 1-1,-2 0-6,0 1-6,-1 0 6,-1-2-8,-2 3-6,0-1 8,-4 3 0,1-3 1,-4 4 5,-2-1 1,1-4 2,-4 0-14,-2 0 1,2 0-6,-4-3-10,2 0-6,0-4-15,-1 2-22,0 0-25,1-3-24,1 3-40,5-6-41,-2 3-33,1 0-32,0 0-33,-1-1-41,3-3-41,2 1-378,-3 0-831,1-3 367</inkml:trace>
  <inkml:trace contextRef="#ctx0" brushRef="#br0" timeOffset="38994.9493">17375 6563 60,'-1'-7'362,"-1"1"-17,-2 2-17,4 0-25,0 0-31,0 4-13,6-1-23,1 5-6,6 6 7,9 7-6,0 5-6,8 15 8,1 6-4,-10 4-6,-1 0 0,-6 13-7,0 25-3,-9 0-4,-8-2-17,-5 1-16,-6-1-14,-1 6-16,-8-10-16,-2-1-12,-5 2-4,-3-5-12,-4-2-13,0 1-6,1-6-18,9-17-26,-17 12-37,12-15-34,-5-5-32,2-4-52,0-2-36,4-5-32,-3-2-27,10-13-31,0-3-31,5-3-28,3-9-38,3-4-22,2-5-269,3-5-682,1-7 302</inkml:trace>
  <inkml:trace contextRef="#ctx0" brushRef="#br0" timeOffset="41235.6628">18382 2786 132,'0'0'112,"0"0"-1,0 0 5,0 0 5,0 0 0,0 0-3,0 0 0,0 0 4,0 0-12,0 0 3,0 0-5,0 0-5,0 0-2,0 0-3,0 0 0,0 0 0,0 0-2,0 0-4,-3-2-1,3 2 2,0 0-3,0 0-2,0 0-9,0 0 9,0 0-11,0 0 5,0 0 0,0 0 1,0 0-9,0 0-1,0 0 0,0 0-4,0 0-14,0 0 19,0 0 8,0 0 12,0 0-11,0 0-10,0 0-5,0 0 2,0 0-8,6-10-10,-3 6-2,1-2-8,1-3-9,3-1 10,-3 2-15,5-6-11,-3 7 8,0-3-17,0 3 9,6-3-6,-2 5-2,3-4-6,-1 3-4,1 1 2,2 4-13,-2-2 18,1 3 1,2 0-8,4 3-3,0 3 5,-1 2 0,1 2-22,-2 0 20,-1 4 2,3-1-2,-2 1 4,3 6-7,-4 2-2,-1-4 2,1 6 1,-2 0 4,-2 0-7,-1-2 1,0 0 8,-2 6-5,-3 0 1,3-4 10,-6 1-4,2-1 0,-3-5-4,0 0 1,0 1 10,-1 0-10,-2-2 2,-1 2-9,3-2 8,-1-1 2,-2 1 0,0-2-1,0 10-6,-2-7 6,2 0 1,0 2-8,0 3 6,0-6 1,2 4 0,-1-3-3,-1 1-3,2-1 3,-2 1-8,0-2 10,0 1-1,2-1-2,-2 0 5,0 0 1,0 2 3,0-2 12,0 3 1,0-1-3,0 4 10,-3 1-10,2 5-3,0-1 2,-2 0 1,3 2-2,-3-2-3,0 2 3,-1-1-3,0-1-15,1 5 21,-1-3-7,0 1 7,2 1-4,-2-4-3,0 2 9,-1-1-1,1 1-7,-1 3-3,0-4 3,0 3 2,0-3-10,1 1 10,0 2-12,0-2 8,-2 1-3,2 3-1,-2 0 5,2-1-1,0 2 4,-2-4-8,2 3 12,-2 0-7,2 1 3,-3 0-4,4 8 1,-2-8 7,-1 0-8,0-2 1,2 1-1,-1-1 2,3 13 9,-4-15-4,2 14-5,-1-12 0,2-2 0,-1 1-2,1 18 5,0-17 2,0 16-5,1-3-2,4 1 16,-2 0-24,2 2 14,-2-14-7,2 12 8,-2-14-2,6 15-3,-2-16-1,2 15 13,5-1-10,-7-12 1,6 11 2,0-11-5,4 8 7,-3 5 3,6 1-8,-7-16 8,11 8-2,-8-9 6,8 9-5,-4-14 2,4 12-5,3 2 5,4-7 4,-7-8 0,-1-1-2,11 8 1,0-2 0,0-6 1,-6-6-1,-1-2-4,3 0 6,-3-2-8,0-5-3,-1 3-2,-1-5-3,-4 2 3,-5-5-2,-2-2-1,-2 2-2,-1-1-2,-4-1 3,2 1 0,-6-4 17,7 2 12,-7-2 9,4 5 6,-4-5 13,3 5 1,-3-5-1,0 0-6,0 0 0,0 0-7,7 5-10,-7-5-9,0 0 1,0 0-4,0 0-7,0 0-3,0 0-1,3 3-6,-3-3-2,0 0-1,-6 12-1,4-5 0,-3 2-3,1 0-3,0 2-4,-2 2 6,1 3-9,-1 1 6,-4-3 2,6 10-5,-6 3 5,3 0-13,-3 2 9,3-4-1,0 3 15,0-1-18,1 5-1,-1-4 0,-4 4 2,4-5-2,0 2 2,2 1 1,0 0 0,0 4 4,2-3 2,-2 0-11,3-1-1,-1 2 8,0-2-4,0 1 15,3-1-22,0 1 6,-3 1-8,-1-3 9,7 0 0,-2 4 2,0-1-4,1-1 3,1 0 1,-3-3 2,3-1-5,0 4 1,-1-2-4,1-3 6,0 2-1,1-2-1,2-2 2,-5 1 4,2 0-6,3-7 3,-2 7-5,-4-6 1,5-1 0,-3-1 0,2 3-4,-2-3 11,1-1-7,-1 0 6,-2 0-5,2 2-5,-1-4 11,-1-2-12,0 0 13,0 0-7,0 0-4,-3 1-2,3-1-4,-2 0 9,1 0 4,-3-1 3,-2 4-15,1-4 9,-2 5 4,0-3 0,-4-1-2,-2-1-7,-2-1 8,-4-3 4,-5 8 3,3-4-2,-6-3-12,2-1 12,-2-4-8,-2 3-11,2-2-13,0-5-17,-4 1-23,4-2-22,-1 2-16,3-3-40,1-8-24,0 1-42,7 0-18,3 0-9,1 1-25,2-3-16,4-5-21,4-8-30,3-1-34,2-4-40,6-14-237,2 11-690,5-14 306</inkml:trace>
  <inkml:trace contextRef="#ctx0" brushRef="#br0" timeOffset="41911.4955">20061 6128 132,'1'-5'219,"-2"0"-7,4 0-2,-2 2-16,-1 3-7,3-5-18,-3 3-12,0 2-10,0 0-22,0 0-12,0 0-5,0 0-1,-3 22 5,0-4 1,-1 13-4,-5 0 6,1 15-5,-3 6-6,1-5 4,2 4 1,-3-5-8,1 0 2,4-14 5,-1 3 5,0-2-10,4-4-1,-1 2-11,1 0 6,0-5-15,-1-2 4,1-8 4,0 4-3,2-2-7,-2-3-12,3-5 7,0-2-1,0 0 16,0-3 22,0 0 31,0 0 20,0 4 20,0-7 17,0-2 19,0 0 0,0 0-21,0 0-7,2-12-16,-1 3-18,0-5-22,2-6-21,0-6-11,4-5-2,-4-2-15,1-1-8,3-18-12,-1-1-16,2-3 8,-1-5-8,-1 1-9,4-24 13,-2 3-27,-1 27 1,7-34-3,-2 8-8,-3 22 1,1 2-20,0-4 0,3 3-10,-2 5-1,6 2-7,-3 5-13,-1 13-7,1 5-6,0 2 1,0 1 4,0 4-8,-2 6-1,0 4-2,2 1-8,6 1-5,-6 5-9,4 5-11,-5 1-8,4 2-21,-4 4-8,-3 5-9,6 10 15,-4 3 17,-4 3 0,2 14 6,-9-8 13,-1 12 4,-5 0 2,-1-14 4,-7 13 14,-5 3-11,-3-3 11,1 3 2,-4-4 0,-4-2 3,-3-8 22,-3 3-18,2-5 0,-2 0-6,0-3-4,3-4-6,7-4-19,-7 5-13,10-11-25,0-1-13,0 0-26,4 0-16,5-7-34,2 1-27,3-1-37,2-3-26,1 1-243,3-2-587,3-1 259</inkml:trace>
  <inkml:trace contextRef="#ctx0" brushRef="#br0" timeOffset="42643.0144">20275 6432 194,'3'-5'268,"1"-1"-7,-1 1-17,1 0-20,-1 3-26,-3-1-15,0 3-24,4-2-14,-4 2-12,2 7-7,-2-2-7,0 7-11,-2 0-6,-2 5-9,1 0-10,2 2-10,-2 0-7,3-2-5,-3 0-6,3 0-9,0-2-4,3 2 1,-3-5-3,0-2-2,4 0-6,-1-3 5,-3 0-10,6-3-2,-2 1 10,0-2-1,3-1 0,2 0-3,-1-5 5,-1 2-5,0-4-3,2 0-1,2-7 0,2 0-2,-5 0 1,3-5 2,-1 1 5,-3 1 8,3-2 6,-6 1 9,4 3 3,-3 3 0,-2 0 16,1 3 1,-4-1 3,3 4-15,-2-3-3,2 4-16,1 0-2,-4 3-13,0-4 1,0 4 0,0 0-3,-4 14-2,1-6-14,3 6 7,-4-3-11,1 6 6,2-6-5,1 2 3,-2 3 1,1 0-7,1-4 6,3-1-11,-3 0 6,4 2-2,3-5 6,-3 3-11,2-5 4,-2 0-6,3 2 13,3-4 0,-2 1-9,1-3 6,2-1 8,4-2-6,1-2-4,4-3-2,1-2 2,-4-4 6,3 0-3,-2-2 1,1-2 5,-3 0-5,0-4-2,-5-1-3,4 0 4,-2-1 1,-5-4-2,0 8 11,-3 0 1,2 0-8,-4 0 8,0 2 1,-3 4-3,0 1-13,0 0 16,-3 1-2,3 6-5,0-4-9,-3 3 6,1 4-6,2 1-3,0 0-1,-12 7-5,6 0 12,0 6-16,0 3-6,2 0 0,1 1 5,1 0-5,2 2 4,2 7-1,1-9 7,1 1-8,0-1 8,3 0-8,-1 0 6,0-1 0,3 0 0,-3-1 1,1-1 3,0 1-1,-2-2-4,-3-5 2,1 4 4,2-2-10,-3-4 13,-2 0 13,3 1-12,-2-2 6,-1 0-4,0 0 4,0 1 0,-4-3-2,0 1 3,-6-1-1,-6 0-13,-5-1-2,4 0-13,-4-5-12,-1 2-37,0-4-15,1-2-25,6 5-28,-2-4-21,4 2-14,-1-3-35,0-1-44,7 3-46,0-4-262,3 0-605,3-2 267</inkml:trace>
  <inkml:trace contextRef="#ctx0" brushRef="#br0" timeOffset="43266.89">21017 6070 126,'12'-32'311,"-4"1"11,-1 2 14,-3 11 12,-1 4 6,-3 2-14,0 3-33,3 4-38,-1-2-22,-2 3-41,1 2-17,-1 2-30,0 13-16,-3 3 4,2 11-21,-4 5-13,-3 19-19,1-1 3,3-4-12,-5 3-9,2-3-11,2-10-12,-1 11 10,3-13-5,0 1-6,-2-3-7,1-1-2,1-1-1,-1-4 4,2-7-12,-1 3 0,3-8-1,-3 1 5,3-3-5,2-2-2,-2-1 1,-2-2 1,2 1 7,-1-5 16,0 1 14,1-1 23,2 1 14,-2-4 9,0 3 10,0-3-1,8-1-14,-1-6-8,2-2-11,8-6-10,3 1-6,1-3-8,3-7-7,-1 7-16,-1 0 4,-5 2-5,4 0-7,-8 3-2,-1 4-11,1-3 1,-3 6-1,-2 0-2,0 1-5,-3-1-13,-2 3 8,1-4-4,-1 5-1,-3 1 0,7 2-5,-3 1 7,-1 2-2,0-1-4,1 1-1,3 2 3,-3 2-1,-1 2 1,0 0-3,4-3 3,-4 5-3,4-2 1,-4-2-2,1 3 3,0-4-1,1 1 1,-1 0-1,1 1-3,-2-2-2,1 0 5,-1-2 1,3 2-3,-4-5 0,2 1 2,-2-2-1,3 3 0,0-4-4,1 1 5,-2-2-1,3 2 3,0-2 0,2-2-2,-1 2-1,-1-2 1,0 1-3,0-3 3,-3 1 1,6-1-3,-3 1 1,3 0-8,-3-2 7,0-1-2,0 1 2,0-3-2,0 1-4,3-1 5,-3-1-2,0 2 0,3-4-1,-3 2 4,2 2-3,-2 0-3,0-3 2,1 3-3,-1-1-2,0-1-12,-4 4-6,-1-1-16,3-2-17,-3 3-28,3 0-29,-5-2-28,3 3-43,-3-1-30,4 1-34,-1 0-34,-3 4-36,0-3-54,0 3-14,0 0-339,-3-3-788,3 3 349</inkml:trace>
  <inkml:trace contextRef="#ctx0" brushRef="#br0" timeOffset="44387.4088">8187 8838 159,'2'-17'248,"-1"-2"-9,2 2-11,-2 0-7,1-2-15,2 2 0,-4-1-16,0 2-4,-4 5 0,4-1-14,0 2-17,-2 1-6,-3 0-13,3 2-12,-3 2-19,2-2-8,-3 3-6,-2 2-8,1 0-18,-2 2 6,2 6-21,-7 3-3,-3 5-7,3 5-3,3 3-5,-3 5-8,1-1-3,6 7 1,-1-6-5,1 2 2,1-1-3,2 3-4,4 0-3,0-2 1,4-2-6,0 2 7,3 2-3,0-5-1,0 3-1,0-2-4,2 5 0,-1-7 5,-2 2-1,-2-3-9,0-3 5,-1-5 6,1 4-8,-4-2 8,-1-2 2,0 1 0,-4-2-6,1-3 20,-3 2-18,-4 1 0,0-6 5,-4 0-3,1-3-7,0 1 7,-1-4 2,0-3-3,2 0 0,-3-3 3,2-2 1,4 2-5,-3-7 1,2-2-1,1-3-11,-1-7-1,3-1-11,5 4 5,1-7-6,2 2-1,3-4-15,1 1-18,5 2-15,-1 1-12,5 0-17,1 3-22,3 0-23,-5 5-19,6-2-21,0 1-25,3 4-12,-7 5-193,0-2-445,3-2 197</inkml:trace>
  <inkml:trace contextRef="#ctx0" brushRef="#br0" timeOffset="44665.736">8666 8698 187,'0'-15'274,"0"7"-17,0 1-17,-3 0-22,1 5-23,2 2-22,0 0-16,-13 11-16,2 4-11,-2 10-7,0 6-5,-5 10-20,-3 5-5,1 5-10,0-4-8,2 0-5,0 4-7,5-6-3,2 4-4,2-2 8,2-13-22,2 16-3,3-18-2,1 1-5,4-3-5,-2 2-5,5-1-5,-2-5-26,1 1-37,0-8-36,5-2-60,0-2-35,1-1-29,-2-7-200,4 4-438,4-7 194</inkml:trace>
  <inkml:trace contextRef="#ctx0" brushRef="#br0" timeOffset="45223.88">9130 9000 178,'0'-18'252,"0"-8"11,-3 1 1,1 4-10,0 2-9,-3 2-4,1-2-16,2 4-13,-4 1-19,0 4-6,3 2-24,-1-1-17,-2 7-13,-1-2-15,-1 4-18,-5 6-7,-1 3-24,-6 6 4,1 5 3,-1 2-18,2 4-6,1-2-8,1 1-5,2 0 6,3-2-12,1-1-4,6-6-14,1 0 7,3 2 4,4-1-11,0-7 4,-1 2-8,4-2 9,3-4 1,1 2-5,-1-6 1,6-2 5,-2-1-4,1-4 5,-1 2 1,3-3 1,-5-1 1,0-2 25,-2 0-12,2-4 2,-3 1 4,1-4 6,-3 1 3,3-1 1,-4 2 2,0-2 8,0 4 3,-1 2 0,-1 1 6,-1 4-2,-3-2-4,4 2-9,-3 0-3,1 1-15,-1 0-12,-1 4-13,0 0 8,0 0-5,0 14-1,-1-1-3,-2 6 2,-1 10-1,-5 0 0,2 4-7,0 1 3,0 11 14,0-11-22,-1 0 6,3-5-8,-2 1 12,0-3-19,4 0 7,-1-8 8,1-1-6,1-2 0,-1-3 2,3-4-10,-2 2 6,2-5 6,0-1-5,0 0 6,-1 0 0,1-5 12,1 2-11,-1-2 12,0 0-2,17-10-1,-3-7 1,6 1-6,0-6-3,8-12-2,-8 12 3,2-3-4,-1 3-2,-1-2-7,-2 2-15,-3 2-18,0 3-1,-4 4-25,2 1-35,-7 4-35,1 1-38,-2 1-35,1 1-49,-3 2-47,2-2-36,-2 3-37,-3 2-218,8-1-638,-8 1 282</inkml:trace>
  <inkml:trace contextRef="#ctx0" brushRef="#br0" timeOffset="45539.1205">9554 9322 286,'0'0'310,"0"0"-20,5 0-19,-5 0-35,0 3-13,-3 4-16,-1-3-11,1 7-10,-4 1-23,0 4 11,0-1-25,2 0-13,0 0-12,1-3 0,1 0-22,3 1-7,-3-3-4,6 0-16,-3 2 0,3-1-2,1-2-2,1 0 15,3-2-14,2-4-3,-2-1 9,2-2-6,0-2 4,3 1 4,-2-1-2,-1-2 18,-5-4-9,3 3 6,-2-4 6,-1-2-2,2 0-5,-6 3-14,1-4-7,-4 0-10,-2 0-4,0 2-3,-5-4-27,-1 2-11,1 7-22,-3-6-12,-2 8-26,3 0-28,1 1-29,-1-1-12,1 3-38,2 1-31,1-1-34,-1 1-47,8-1-53,-8 4-28,6-3-218,2-1-608,0 0 268</inkml:trace>
  <inkml:trace contextRef="#ctx0" brushRef="#br0" timeOffset="45798.8152">10104 9281 105,'5'-3'346,"-1"3"-37,-1-2-36,-3 2-24,7 5-15,-3 0-16,1 4-4,-2 3-17,1 5-6,-1 1-5,-1 1-14,-7 10-12,5-4-16,-7 4-23,2-1-2,-4 0-13,1 0-23,-3-1-37,-2-4-43,-1 1-47,-3-1-36,0-2-46,2-4-51,3-3-48,-6 1-56,4-6-144,2 1-458,0-3 203</inkml:trace>
  <inkml:trace contextRef="#ctx0" brushRef="#br0" timeOffset="46745.2432">10693 9140 239,'4'-3'236,"-1"-1"-2,0 2-9,0-5 2,2-2-7,0 1-8,3-6-11,-4 3 4,-1 0-20,0 0-10,0-7-13,-2 0 0,-1 1-14,-1-3-18,1 1-2,-2 2-9,-1 1 8,1 4-9,-4-2-25,1 4-12,0 1 8,-3 0-24,-1 4-11,-1 5-1,-1 4-14,-11 8 0,0 6-4,1 3-2,-1 1 7,0 3-15,-5 9 9,11-5-17,-4 12-3,6-13-7,4-2 6,1-2-4,6-5-3,1-2-1,2 1 8,3-1-7,-1-4 0,6-3-3,-2 0 3,1-4 10,8 0-4,-1-6-2,3 0 0,0-6-2,4-3 8,-1-3-7,0-2-1,-4-3 0,1 0 7,-3-7 3,2 4 18,-5-2 9,-4 5 8,2-7-3,-2 6 15,-1-7 5,-1 4 2,0 3 6,-3 3 9,1 4 8,-2 0-4,1 4-5,-4 0-9,2 0-15,2 2-3,-2 3-15,0 2-7,0 0 3,-6 14-6,5-4-3,-4 6 9,3 4-15,-2 5-5,1 2-6,1 0 0,6-2 3,-1 1-7,0-8-4,3 6-2,1 1-19,1-11-15,1 4-28,0-2-15,3-4-28,-1 0-38,5-5-42,-2 2-48,0-3-60,3-4-76,-2 3-344,2-3-767,-1-2 340</inkml:trace>
  <inkml:trace contextRef="#ctx0" brushRef="#br0" timeOffset="46990.6129">11200 9218 135,'3'0'307,"-3"0"-42,0 0-15,4 4-8,-4 2 3,-3 4-23,2-1-19,-4 8 0,2-3-15,-2 10-14,-2-1-16,3 2-11,-2-5-17,-1 4-14,2 1-10,-1-1-13,1 4-14,0-10-37,2-3-41,-2 3-41,0-1-50,1-1-60,4-6-57,-3 1-67,3-1-151,0-3-459,3-2 204</inkml:trace>
  <inkml:trace contextRef="#ctx0" brushRef="#br0" timeOffset="47393.0369">11730 8724 228,'-2'-29'334,"0"12"-21,2 4-7,-4 4-26,4-2-25,0 3-31,-1 6-22,1 2-27,0 0-15,-5 21-13,0 4-19,1 6-3,0 16 0,-2 3 18,-2 1-16,1 0 4,-1 3 2,2-5-9,-3 0 0,2-1-10,0-4-3,-1-10-8,5-2-8,-3-1 3,1-5-7,-2-1-22,4-9 1,1-3-5,0-3-11,0 1-2,2-6 9,-3 0 20,3 2 26,0-4 28,-1 1 31,1-4 7,0 0-13,0 0-21,0 0-10,8-18-16,-1 3-10,0 0-16,3-2-4,0 3-12,7-8-8,-3 2-5,5 0-12,-1 2-3,0 8-4,1-5-4,-1 5-5,-3 1-8,2 7 2,-3-1-2,3 3-7,-3 3 1,0 2-4,-2 1-3,-3 0-14,0 1-2,-1 5-5,-1 1-7,-2-2-11,-3 1 5,-3 3 2,0-4-6,-4 5-1,-3 1 0,-3-3-6,-5 5-2,-2-4-6,-2-1-7,-1-1-14,-2 1-3,2-9-13,2 5-16,-2-3-20,6-6-14,1 0-44,-1 1-26,2-4-30,3 0-37,0-2-41,3-3-38,5-2-26,0 0-278,4-4-706,3-5 312</inkml:trace>
  <inkml:trace contextRef="#ctx0" brushRef="#br0" timeOffset="47717.2668">12062 8557 153,'0'-3'281,"0"-1"-20,2-1-13,-2 0-23,2 2-19,-2 3-23,5-6-15,2 10-15,2-4-6,6 2-7,-3 6-2,9 4-18,3 8-6,0 4-8,6 11-3,-1 7 3,-3 1 18,-4-1-12,-5 3-9,-3 4 4,0-2-11,-4-2-1,-5-9 0,-4 11-1,-4 2-8,-3-19-10,-2 19 0,-3-3-8,-2 0 5,-2-15-15,3 0-15,-5-2 26,0 0-23,0-4-15,2-1-25,-3-1-33,2-1-33,-1-4-41,-1-1-40,4-5-43,3-2-53,2-5-45,-1-1-265,2-4-592,1 0 263</inkml:trace>
  <inkml:trace contextRef="#ctx0" brushRef="#br0" timeOffset="48194.1045">13329 9038 136,'0'0'355,"-5"0"11,5 0-7,0 0-4,-3 1-26,3-1-16,0 0-20,0 0-24,0 0-26,0 0-29,19-3-18,-7-4-14,10 2-36,0-2-17,6 2-18,0-2-8,10-3-9,-11 5-12,0 1-4,-2-1-13,2 0-30,-2 2-44,-5-2-41,-4 1-43,-2 1-35,-4 3-42,-4-1-42,-1 1-43,-1 0-29,-4 0-258,0 0-588,0 0 261</inkml:trace>
  <inkml:trace contextRef="#ctx0" brushRef="#br0" timeOffset="48463.6688">13366 9175 147,'-14'9'245,"7"-2"13,2 0 11,-1-2 2,1-2-6,4 0-15,0-2-8,1-1-14,0 0-2,8 4-12,2-5-8,4 1-20,11-3-9,-2 3-23,2 1-12,1-3-13,-1 1-5,-2-1-18,-1 5-24,1-6-26,-8-2-35,2 3-43,-3 1-42,2 0-30,-5-2-39,-2 2-36,-1 0-50,-1-2-39,2 0-249,-4-2-548,-1 1 242</inkml:trace>
  <inkml:trace contextRef="#ctx0" brushRef="#br0" timeOffset="49317.8482">15181 8858 56,'0'0'247,"-2"-4"-7,5-1-16,-3 0-14,3 1-5,-2-1-11,0-2-4,1 3-14,-2-4 3,1 3-13,2 0-6,-3-2-4,0-1-3,0-1-4,0 2-11,-3-3-9,0 1-13,1 0 3,-1 3-10,-1-3-16,-3 2-11,-2 4-6,-1 1-14,-2 4-3,-4 2-5,-3 10-9,-4-1-13,0 7 9,2 4-9,-7 7 2,11-5-4,0-3-9,3 6-6,3-5 1,3-1-8,3-6 1,1 0 6,3 3-2,1-3 2,1-5-9,3 5 7,2-9 0,0 0 8,6 1 2,-2-2 11,4-6 0,0 0 0,4-3 6,2-7-3,0-3 9,-2 1-4,-5 0 2,5-4 6,-1-2 9,-2 0 9,-2-1-3,2-1 7,-6-5 7,1 2 2,-1 1 4,-4 3-14,0 1 17,-3 0 2,1 6 4,2-1-4,-3 4-15,-2 1-5,3 2-14,-3 0-9,1 3-18,-1 2 10,0 0-11,2 16-1,-4 4-9,-2 9 5,2 5-3,-6 12-4,1 5 0,-6 2 2,5-3-3,-2 8-1,3-10-3,0-2-1,3-10 7,-2-3-8,3-4 1,-1 0-7,3-4 6,-2-5-5,3-2-1,-1-10 1,-1 4-7,2-3 11,0-1 0,0-2 4,0-1 11,0-2 1,0-3 12,6 2 2,-6-2-1,11-9-2,0-2-7,6-3 0,4-2-4,-3-6-5,1-2 3,10-11 1,-4 0-11,0 1-18,-7 6-14,2 3-19,5-10-17,-8 11-17,0 0-24,-3 4-27,-4 6-14,0 0-25,0 2-23,-4 4-23,-1 2-39,-1 3-40,-2 3-1,-2 0 2,0 0-19,1 10-23,-2 1-264,-1-1-641,-2 2 283</inkml:trace>
  <inkml:trace contextRef="#ctx0" brushRef="#br0" timeOffset="49656.4685">15603 9287 171,'3'-6'294,"-2"-1"3,0 2 16,1 4-4,-2 1-24,0-7-29,0 5-30,0 2-13,0 0-26,0 0-30,-7 6-6,0 2-16,-3 5-19,2-1 5,-5 7-19,3-4-14,0 0-3,3 1-9,2 1-15,3 0 7,-2 0-15,1 0-7,3-5-5,0-2 0,2 1-7,1-4 10,-1 3 7,5-5 5,0-2-6,3-1 2,-3-1-5,7-4 6,-2 2 11,0-4-4,2-1 3,1-2 0,-6 0-2,4-3 12,-3 1-14,-2-2 3,1-1 2,-3-1 1,-2 2 5,-1 0-13,-1-6-3,-2 7-15,-2 2 6,-1-1-14,-1 3-6,-1-3-11,0 3-7,-4 2-43,1 0-28,0 0-32,-2 2-27,2 1-24,-2 2-22,2 1-20,1 0-34,0 0-17,1 1-21,2 0-26,0 0-24,0-1-208,2 2-561,2-3 249</inkml:trace>
  <inkml:trace contextRef="#ctx0" brushRef="#br0" timeOffset="49926.6248">15912 9191 16,'5'-11'299,"2"5"-1,-2 1 1,0 1-17,-2 1-26,1-2-24,-2 5-24,-2 0-17,0 0-17,5 9-21,-2-1-13,-3 4-16,-1 5-12,1 0-6,-3 7-9,-1-4-10,-2 4-11,3-5-4,0 10-9,-2-12-21,3 1-35,-2-1-39,1 0-35,0-2-44,2-3-38,1-1-61,0-4-52,0 0-156,0 0-451,1-2 200</inkml:trace>
  <inkml:trace contextRef="#ctx0" brushRef="#br0" timeOffset="50343.55">16413 9017 34,'5'-10'336,"-1"1"-21,0 1-12,-1 1-25,-1 2-29,0 2-30,-1 1-19,-1 2-20,0 0-13,0 12-19,-4-4-19,0 6-3,-2 3-1,-1 0-5,-1 1 0,-1 5-8,-1 1-12,-1-2-2,1-6 5,0 5-3,3-6-10,-4-1 6,5 1-8,1-3-2,1-3-6,-1 1-4,2-3-4,-1-3-16,1 1 10,2-1 4,-2 0 10,2-3 13,1-1 13,0 0 17,-2 5 6,2-5 15,0 0 10,0 4-6,0-4-19,0 0-6,5-14-20,-3 3-5,6-2-17,1-3-5,-2-3-12,4-6-5,2 2-4,0-2-10,1-4 3,0-1-13,-3 2 3,2 1-7,-2 3 3,-1 2 0,0 1 1,-1 6-3,-1 1 2,-3 4-1,0 1 6,-1 1 0,-1 3-2,-2 0-8,2 0-3,1 3-3,-4 0-13,0 2 4,0 0-1,7 8 3,-1 1-2,-2 8-6,3-3 4,0 5-3,0 6 1,3-2-1,0 2-1,-4 2 3,2 2-5,2-3-3,-1-2 5,-1 0-2,-1 0 2,-1-7-12,-1 1-7,0-1-21,0 0-21,0-1-45,-3-6-39,1 0-46,-2 0-39,1-1-35,1-4-33,-2 0-29,-1 0-24,0-2-28,0-3-40,0 2-279,0-2-746,0 0 331</inkml:trace>
  <inkml:trace contextRef="#ctx0" brushRef="#br0" timeOffset="50797.7238">14821 8540 67,'-4'-5'262,"-2"-4"-11,1 3-18,-1 0-19,1 3-21,-4 0-17,2 6-14,-3 0-11,-1 11-14,-3 1-11,-2 9 3,0 1-14,-6 19-1,3 2-7,0 4-11,0 3-3,1 2 5,-5 24-15,10-23-2,3 1-7,0 26-9,2-24 0,5-2-9,3-2 0,-1 0-3,5-3-8,0 3-5,6-9-5,0-10-3,1 12-1,12-9-14,-1 2-7,7-7-24,1-2-27,11-3-34,-1-4-34,6-3-36,19 5-51,-16-17-78,19 2-162,-19-11-472,20-7 209</inkml:trace>
  <inkml:trace contextRef="#ctx0" brushRef="#br0" timeOffset="51332.1527">16605 8653 19,'-3'-4'332,"0"2"1,0-3-1,2 2-12,-1 0-9,2 3-21,-4-5-24,4 5-20,3-5-37,1 3-16,7 2-19,5 3-31,9 2 10,11 12-17,6 3-4,0 7 1,14 20-8,-15-9 6,-7-3-9,-3 4-3,-6-1 2,-2 5-18,-8 4-2,-8-11-11,0 13-1,-1-3-6,-9 2-7,-1-1-4,-4-2-13,-4 0 1,-1-13-7,0-2-6,-3-1-14,-8 9-16,0 0-29,3-13-28,1-1-29,-1 1-41,-10 7-35,9-11-38,-8 7-38,6-7-42,-3-2-35,3 0-42,0-2-251,-3 0-640,1-5 285</inkml:trace>
  <inkml:trace contextRef="#ctx0" brushRef="#br0" timeOffset="52315.1884">8053 10471 82,'-2'-16'283,"-1"0"-3,-3-1-6,1 0-10,0 1-5,0-4-10,-1 3-8,2 3-18,-5-2-6,2 1-3,-1 4-28,1 0-5,1 1-12,-2 3-22,-1 1-14,1 0-27,-2 4 3,-3-1-22,-2 3-16,2 5 6,-8 2 0,4 7-27,-1 1 3,2 4-14,1 3 6,1-3-11,0 7-3,1 1 4,3 3-5,0-1-4,2-3 7,2 3-15,2-2-6,-1 4-23,5-3 20,2 2-4,1 0 11,3 0-5,1-1 0,4-1-5,0 1 1,2 2 16,-2 1-17,6 9-2,-4-15-2,-1-2 0,-2 1 2,-1-3-6,-1-3 18,-2-2-18,-1 0-1,-2 0-5,-1-1 14,-1 0 3,-1-3-8,0-3 4,-1 2 11,-2-3 1,-3 2-6,-2-2-16,1-1 15,-3 1-1,0-3 5,-3-1-5,5-1 13,-6-4-10,4 3-5,-5-4 1,6-2-4,-4-3 8,1-4-12,0-2-14,-2-4-11,2-7-7,2-1-9,4-5 0,1-1-14,2-2 4,3 2 6,1 2-6,2 1 4,1 0-5,0 10-7,2 4-11,2-3-7,-2 1-9,2 2-21,1 5-20,-2-1-23,3-1-21,-2 5-38,2 0-22,1 3-246,0-1-515,-3 1 228</inkml:trace>
  <inkml:trace contextRef="#ctx0" brushRef="#br0" timeOffset="52630.2048">8558 10302 174,'-6'-9'247,"-1"1"-10,-1 2-13,-2 4-25,1 3-8,-5 2-16,-3 8-9,-3 8-12,1 6-16,-8 16-9,2 0-5,-1 7-14,-5 29-4,9-23-5,2 1-9,-2 23-10,10-23-3,-2 3-17,7-4 1,0 0-10,2-4-5,3-4-2,1-10-7,2-1-4,3-2-4,3-4 0,0-1-5,3-3-24,-1-1-26,2-1-37,0-8-35,1-2-39,2 0-53,3-9-48,-3 3-168,3-4-438,2 2 193</inkml:trace>
  <inkml:trace contextRef="#ctx0" brushRef="#br0" timeOffset="53203.0292">8985 10686 47,'1'-17'244,"-2"-1"5,1 0 0,-3 4-11,0-1-7,0-2-15,-1 2 0,0 5-25,0-1-12,-1 2-10,0 0-22,-4 3-11,-1 1-19,0 2-12,-1 3 1,-3 7-24,-6 0-8,1 5-5,-1 1-7,2 7-6,1 1-7,1-2-5,5 6-6,-2 0-5,3-1 1,5-8-3,0 0-3,4 3-9,1-3 2,4-1-9,-4-3 7,3 3 2,1-9-14,3 5 13,-1-5-6,4-1 6,-4-3 0,10-5 4,-3-1-1,0 2 0,1-8-9,-1 0 2,-1-2 20,-1-2-18,5-5 4,-3-3 7,-1 2 6,-3 4 3,-1-1 7,-1-1 0,2 1-3,-4 3 36,1-2-20,-2 6 8,-1 2 1,-3 1 8,3 3-7,-2 3-10,1-4-1,-1 2-21,-1 3 5,0 0-16,0 0 1,3 15 2,-3 0-12,-2 2-5,0 10-3,-1 5 7,-1-2-3,0 2-8,1 0 7,-4 3-5,4-1 17,0-4-19,-4 0 10,1-2-6,2 1 0,0-5 8,-2-3-13,3-2 7,-2-5 2,2-1-12,-1-1 12,2-5 9,1 2-11,-1-3-2,2 0-2,-1-2 5,1-2 12,0-2 9,-1 5 23,1-5 0,0 0-4,0 0-3,9-9 0,-1 0-11,3-5-3,6-5-2,0-7-7,1 3 0,9-9-10,-6 8-21,0-4-12,-2 4-30,3 3-19,-4 0-26,2 0-28,-5 7-38,-2 2-34,-2 2-40,-1 3-37,-3 2-44,0 0-33,1 1-248,-2 3-644,-2 2 286</inkml:trace>
  <inkml:trace contextRef="#ctx0" brushRef="#br0" timeOffset="53537.4928">9425 11047 188,'0'0'330,"0"0"-30,0 0-26,0 0-26,0 0-22,-14 3-17,9 4-19,-1 3-13,1-1-14,-1 5-13,-1 3-17,0-2-9,1 2-12,2 2-8,0 2-5,2-10-13,1 5-15,-1 0-9,4-4 2,1 0-8,1-1-5,3 0-2,-2-4-7,1 3 2,1-9-8,3 3-1,-3-1-3,4-3 5,-2-1-13,1-1 1,-4-2-8,2-1 6,-4-4-3,2 1 0,-2-3-3,-1 1-8,-2-4 4,-2-3-3,-2 6-8,-1-4 3,-2 2 0,-1-2-7,1 8 0,-5-5-2,4 4-6,-1 0 2,-2 0-10,1 3-5,2 0-23,0 1-19,1 1-23,1 1-31,0-1-47,3 0-51,-2 2-41,4 1-218,0 0-516,0-6 228</inkml:trace>
  <inkml:trace contextRef="#ctx0" brushRef="#br0" timeOffset="53825.6435">9973 10905 272,'5'-6'337,"-3"4"-34,3-2-47,-3 3-15,-2 1-16,0 0-27,2 7-12,-4 2-20,0 1-8,-1 6-2,-1 1-27,-1 1-14,-1 8-16,4-8-4,-2-1-9,1 0-6,0 0-18,-1 0-34,0 2-39,1-2-51,-2-3-55,1-3-42,3 0-58,-3-2-221,1 0-474,3-5 210</inkml:trace>
  <inkml:trace contextRef="#ctx0" brushRef="#br0" timeOffset="54243.5565">10497 10493 50,'2'-19'348,"-1"1"-39,-1 9-23,0-1-22,0 1-29,0 2-23,0 4-29,0 3-15,0 0-13,-6 19-13,4-1-17,-5 8-1,2 5-6,-1 1-1,0 4-9,-1-2-6,-2 12 1,6-16-6,0 4-1,-1-2-15,2 0 10,-1-2 7,3-6-13,-5-5-1,5 0-22,-2-7 7,2 5-4,-2-7-10,1 0 15,-1-4-15,2-1 0,-1 3 5,1-5 12,1 1 10,-2-2 14,1-2 12,0 8 14,0-8-4,0 4 2,0-4-8,0 0-14,0 0-3,0 0-15,6-18-9,-2 7-4,2 2-8,-2-1-8,4-3-6,1-1-6,1 0-10,1 2 2,4-3-6,-2 5 0,-1 3-5,4-1-1,-2 4-5,0 2-2,0 2 1,1 2-6,-1 1 1,0 2-11,-5 6-8,2-1-7,0-1 10,-6 0-4,2 2-2,0 4-5,-4-3 2,-1 1-2,-1 3-4,-4-1-8,0 1-5,-1 0-12,-4-2-3,-2 1-5,1-1-12,-9 0 4,0 0 0,4-6-1,-3-3-7,-3 4-1,0-2-12,4-4-4,1-1-16,-2-2-12,4-1-15,-3-2-18,6 1-26,0-3-28,2 2-47,2-6-41,3 1-298,1-1-639,6-4 283</inkml:trace>
  <inkml:trace contextRef="#ctx0" brushRef="#br0" timeOffset="54554.7778">11080 10926 67,'2'0'309,"1"4"-34,-3 0-26,-3 2-17,1 4-9,-2 0-22,-1-1 2,-3 7-17,1 2-23,0-3-8,0 0-16,0 2-13,1 0-14,0 1-8,-3 0-16,2 1-34,1-2-37,-1 0-43,0 0-49,2-3-62,-1 0-54,1-3-222,2-1-446,1-3 197</inkml:trace>
  <inkml:trace contextRef="#ctx0" brushRef="#br0" timeOffset="55011.1803">11642 10784 52,'10'-16'245,"0"-1"-3,-1 3 1,-1-1-2,0-2-9,0 4-9,-1-1-15,1 1-7,-5 3-10,1-1-10,0 0-8,-1 2-6,1 2-15,-2 0-10,-2 1-2,1-1-14,-2 2-14,-1-2-16,-2 2-11,-3 3-10,0-1-10,-3 3-7,-3 5-6,-8 2-6,0 3 8,-3 5-21,2 3-2,-4 3-2,5 2-2,-7 10-10,8-10-1,2 1-4,1 0 10,3-2-3,4-3-4,2 1-2,-1 1 0,3-6-8,5-3 7,0 0-20,1 0 17,1-6 3,3 3-2,1 3 5,2-4-4,0-2 1,4-1 1,2-2-3,2-2-1,-2-2 0,2-2 1,2-2 1,-3-1-3,2-2 1,2-8-2,-5 6 11,5-5-5,-4-3-6,-4 4 5,4-5 3,-1-3 0,-3 5 13,-2 3 14,1-3-2,-2 1 13,0 2 13,-4 3-3,1 8 8,-3-1-13,2-1-10,-2 0-21,1 1 4,-2 4 0,0 0 8,0 0-14,-7 13-1,1-5-3,1 8-3,-1 0-3,-1 1-1,1 1-5,4-1 3,-1 3-7,3-3 1,0 0 4,0 0-6,3-2-12,-1 2 13,2-5-14,5 0-4,1 2-20,1-5-15,9 4-17,-5-9-17,1 0-18,6 1-16,-1-4-12,3-2-26,-1 1-23,-1-6-23,0-1-24,1-6-44,-1-1 4,-1-3-19,-2 1-198,0-4-522,-4 3 231</inkml:trace>
  <inkml:trace contextRef="#ctx0" brushRef="#br0" timeOffset="55331.4316">12073 10418 46,'-7'-15'219,"5"6"0,-1-1 1,0 4-17,2 2-20,1-1-23,0 2-14,0 3-4,0 0 3,8 13-1,0 6-7,5 1-12,-1 8 2,4 0 1,1 3-6,3 8 2,-2 2 15,-7-7-18,1-1 1,-4 1-11,-1 2 2,-4-2-14,-2 13 17,-2-11-4,-5-2 5,-2-1-15,-2 1 20,-8 8-25,4-12-12,-7 8 16,-1-12-28,-2 8 2,3-5-9,-1-11-12,-5 15-10,5-13 17,0-1-17,-2-1-15,5-1-16,-1-2-23,2-2-9,-1 1-50,1-2-31,-3-2-26,7-3-41,-2 0-40,-1-2-56,3-2-40,-7 0-254,7 2-604,4-5 267</inkml:trace>
  <inkml:trace contextRef="#ctx0" brushRef="#br0" timeOffset="55940.8047">13195 10621 170,'-5'1'259,"1"1"-11,1 0-18,-1 0-12,1 0-9,3-2-17,0 0-20,0 0 0,0 0-5,14-2 0,1 0-10,6 4-10,1-4-8,3-5-21,13 6-16,-10 2-9,1-3-8,-1 2-10,0 0-22,-4 0-33,0-3-37,-1 6-48,-8-3-57,-4 1-46,1-1-40,-8 4-33,-3 0-155,-4 1-428,-2 3 190</inkml:trace>
  <inkml:trace contextRef="#ctx0" brushRef="#br0" timeOffset="56257.4715">13223 10897 66,'-4'4'240,"-1"0"-19,5 0-17,0-2 0,0-2 1,7 6-14,0-6-5,7 0-9,10 0-12,3 0-14,11-5-14,2 1-15,3-3-17,-2 3-32,4 1-50,-4 0-69,1 1-47,2-4-87,-2 1-179,-4-1-388,-7-1 172</inkml:trace>
  <inkml:trace contextRef="#ctx0" brushRef="#br0" timeOffset="56561.8393">14579 10285 290,'-10'-15'267,"0"8"-26,-2 0-19,-2 4-12,-2 1-10,-4 7-12,-1 7-16,-1 3-18,-1 7-4,-8 16-7,2 8-16,1-2-13,-13 26-13,7 2-5,11-17-2,-3 22-10,10-27-8,-1 3-5,9-1-6,1 0-5,2-2-7,5-4-4,0-10 8,3-3-15,3 1-4,1-4-7,1-2 3,2-5-5,1 1-30,-1-7-26,2 3-22,0-6-47,-2-4-44,4-3-46,9 0-54,-8-6-214,5-1-490,3-5 217</inkml:trace>
  <inkml:trace contextRef="#ctx0" brushRef="#br0" timeOffset="56909.075">14936 10749 39,'12'-25'281,"1"0"-27,-6 0-23,-1 2-4,-1-2-2,-3 5-1,-1 3-8,-1 0-3,-3 1-15,2 4-15,-2 1-19,0 2-21,-2-1-7,-2 1-13,-5 5-17,-2 1-12,-3 5-18,-7 1 1,0 12-13,-3-2-4,-8 4-5,3 6-1,8-2-14,-7 11 1,13-11-6,1 2-3,4-2-5,-1 0-2,6-3 0,3-5-4,2 0 3,-1 1 3,4-1-12,3-4 8,0 2 0,3-1 7,1-2 4,3-3-3,-1 0 2,5-2-9,8-4 10,-3-2-5,4-3 1,-3-1-10,-5-3-5,3-2 3,-4 5 2,4-10 8,-2-2-3,0-1 9,-5 2 1,0-4 10,1 1-6,-4 4 17,-4 4 1,2-2 13,-2 5 4,0 1 10,-1 1-16,-1 3-10,0 1-13,0-1-5,-1 2-18,-1 3 6,0 0-1,2 14-6,-2-2 0,0 13 2,-2 1-5,-1 9-3,-1-5-2,1 0 1,-1 6 6,0-5-11,1 3 5,0-4 2,-4-1 0,4-1-4,1 1-8,-3-3 10,5 0 7,-2-10-12,1-3-5,0-3-17,-2-2 25,3 0-1,0-3 2,0 0 10,0-1 26,0-1 18,0 2 15,0-5 1,0 0-6,0 0-4,14-8-12,-1-1-9,7-8 2,-2-4-11,3 0-3,10-9-9,-10 10-4,0-2-23,-1-2-11,2 6-24,-6-1-26,-2 1-31,-1 5-49,-3 3-36,-2 4-35,-1-1-36,-2 4-54,-3-2-66,1 2-54,-3 3-246,0 0-719,0 0 318</inkml:trace>
  <inkml:trace contextRef="#ctx0" brushRef="#br0" timeOffset="57253.326">15282 10951 306,'0'0'309,"4"-1"-29,-4 1-22,0 0-30,0 0-19,0 0-21,0 0-8,0 10-15,-1-5-12,-2 5-11,0 1-6,2-1-11,-1 4-9,0 1-11,0-1-6,1-3 0,1 0 4,0 0-10,2-2-4,-1-1 10,1-1-4,1 2 12,0-4 0,3 0 0,2-2 4,-1-2-4,0-1-3,3 0-8,-1-2 9,0-2 4,0-2-5,-1 2 0,-1-2-1,-3-1-9,2-4-3,-2 3-9,-1-2-10,0 0-1,-3 1-16,0-3-13,-3 4-10,0-1-20,-1 1-22,-2-1-20,0 2-23,-2-1-33,0-1-22,0 6-12,-2-2-17,-3-2-17,3 3-7,0 2-28,2 2-25,-2-1-31,3 1-29,1-2-56,6 2-218,-5 2-591,5-2 261</inkml:trace>
  <inkml:trace contextRef="#ctx0" brushRef="#br0" timeOffset="57586.5656">15893 10708 191,'9'-7'280,"-2"1"-9,-3 0-35,0 0-22,0 6-29,-2-1-11,-2 1-5,1 10-17,-4-1-10,-4 4-9,2 3-11,-4 1-7,0 7-13,-3-2-8,2 3-15,-1-4-4,5-2-33,-5 6-37,1-2-32,2-5-53,2 1-27,1-7-42,0 2-26,3-1-34,-1-3-130,3-1-368,1-4 163</inkml:trace>
  <inkml:trace contextRef="#ctx0" brushRef="#br0" timeOffset="57932.3828">16284 10707 197,'5'-8'318,"2"1"-27,-3 4-27,-2-1-25,3 2-30,-5 2-18,0 0 3,0 7-21,-2 2-8,-3 2-13,0 2 2,-4 5-7,1-2-3,-2 5-14,-3 1 0,3-5-2,2-3-2,-2 0-21,3 1 30,-3-2-15,6-4-20,-2 2 7,-1-3-12,5-1-3,0-1 0,-1-3 1,0 1 25,1-2 0,0 1 12,2-3 8,-3 5 20,3-5 4,-1 4 0,1-4 3,0 0 4,0 0-14,0 0-18,8-12-19,-2 3-7,1 0-12,4-3-10,2-8-9,1 0-5,1-1-15,-2-4 4,1 7-6,-1-4-9,1 1 1,-5 4-12,1 1 21,-1-1 2,-3 3 2,2 1 2,-1 4-6,-1 1 11,-2-4-1,-4 10-4,6-3-6,-4 3-17,0-3-1,-2 3-3,3 0 2,-3 2-15,3-5 5,-3 5-15,0 0 0,0 0-15,10 14 6,-5-5 3,-2 4-3,3 6 5,1 5 27,-4-5-32,3 8 0,0-2 0,0 1-2,-3-9 9,2 8-8,0 0-3,-2-7-3,-2 1 6,5-4-2,-4 2-3,1-6-12,-3 1-10,2-3-29,0 4-28,-2-5-36,0-1-31,3 0-29,-1-2-25,-1-1-38,-1-3-20,1 3-13,-1-4-43,6 1-31,-6-1-37,7-5-40,-3-2-41,3-3-243,-4 3-766,4-6 339</inkml:trace>
  <inkml:trace contextRef="#ctx0" brushRef="#br0" timeOffset="58271.2058">16489 10507 152,'-3'-19'188,"3"-1"1,0 2 14,0 6-4,2 3-3,-2-2 1,1 1-16,-1 3-26,4 2-6,-4-1-18,5 2-10,0 3-11,4 5-1,-1 1-7,6 2-9,3 6-1,4 3-7,1 5-2,-3 1-1,2 0-3,0 2 3,3 14-5,-4-12-2,-6 2 4,2 0-1,-4 1-4,-2-2 0,-1 3-1,-4-1-3,-2-2-1,-4-1 0,-1-1 0,-1-6-10,-2 8 0,-1-4-6,-4 2-3,-1-3-7,1-1 0,0-8-1,-1 1-4,1 1-4,-1-3-14,5-3-15,-4 1-48,1-5-21,4-2-33,-3 3-36,2-2-35,-1-3-37,3-1-43,4 0-58,-8-4-189,6-1-535,1 0 236</inkml:trace>
  <inkml:trace contextRef="#ctx0" brushRef="#br0" timeOffset="59233.7844">18217 9131 163,'-1'-3'205,"1"3"-23,-1-7-9,1 7-2,1-6-10,-1 2-3,0 0-2,1-2 3,2 2-1,0-7-1,0 2 1,1 0-5,0-3-5,1-3 5,0 3-5,0-3-1,3 0-15,0-1-11,-1 1-5,3 0-1,-1 1-13,1-2-18,1 3-1,0-1 1,0 4-15,-1-2-10,4 3 10,-2 2-24,0 3-2,-2 2-3,5 4-2,-5-1-2,3 4-6,4 10 6,-3-4-12,0 6 5,0 3-20,0 4 10,-2 3-5,-4 2 3,-1 0-1,-3 17-4,-1-9-1,-1 17-2,-7-1-2,-3 1-1,-2-1 19,0 3-16,-4-1 2,1-6-2,1 0 11,3-15 3,-2-1-17,3-2-4,-1 0-4,2-1 7,1-5-6,2 0 3,1 0 5,3-5 1,2-4 2,-1 9-1,-1-11-7,2-5-7,2-1 6,2 2 4,-1-3 0,3 0-9,4-1 6,-1 2 5,3-6 1,0 1 8,3-3 2,-1 0-16,-2 0 0,1 0 2,-1-1-2,-3-2 12,-1 0-15,-2 0 1,0 3-11,-3-2 15,1 2 17,-2-1-1,-4 1 5,6 3 3,-6-3 4,6-2-3,-6 2-4,3 3-3,-3-3-18,-2 5 12,2-5-1,-3 14 2,-4 0-5,0 4 5,0 4 8,-1 6-17,-1 1-1,2 4-3,-3 0 0,3 13 7,1 4-13,1 0 8,2 0 1,-1-12-1,3 17-18,-2-3 18,1-1-17,2 2 19,2 0-8,-1-2 14,2-2-9,3-2 1,2 2-6,-1-3 2,1 2 16,1-1-22,-2 2 5,-1-15 6,0-2-4,-3 0-14,0-3 11,-3-2 6,-3-8 1,2-1-5,-4 5-1,0-8 4,-5-5-2,-2-1-3,-3 1-2,-5-3 4,-3-2-1,-1-2 3,0-2-4,0-1 3,-1 0 2,-2-4 2,5 2-1,0-1-17,-2-4 16,4 1-25,-2 2-33,8-3-28,1 2-27,1 0-43,3-3-49,3 3-65,2-6-79,4 0-265,4-5-660,2-6 292</inkml:trace>
  <inkml:trace contextRef="#ctx0" brushRef="#br0" timeOffset="59781.6338">19225 9724 152,'-2'-5'211,"1"0"-17,1 2-24,-2 2-18,2 1-10,0 0-9,0 0 10,-7 11-2,6-1 0,-2 6 2,-1 1-6,0 2-1,1 7-8,-1 3 1,2-3-8,-2 5-2,1 1-1,0 3-6,-1 0-2,-2 15-3,4-19-13,-3-1 12,1 1-2,2-2-6,-3 1-3,0-4 11,3-9-3,-1 2-2,0-2 4,-1-6-3,4 0-5,-3 1-3,0-4-13,2 1 4,1-4 8,0-2 14,-3 4 13,3-5 20,0-2 18,0 6 12,0-6 6,0 4-7,0-4-14,0 0-26,0 0 1,0-24-16,3 7-10,-2-9-10,2-4-15,0-2-10,1-1-4,-1-21-3,4 4-8,-4-6-6,3 8-5,1-3-1,4 3-11,-4-1-3,4 4-3,-4 10 0,7-8-9,-4 10-1,3 1-8,5-10-5,-4 16-2,3-1-4,3 3-9,1 3-9,0 1 0,0 6-10,3 4-7,-1 0-4,-8 9-25,-2 2-32,1 6-9,0 2-12,-4 6 1,-3 2-13,0 10 7,-3 2 5,-4 0 2,-7 2-7,-1 0-7,-6-1 2,-9 11-2,6-15 1,-15 11-7,2-6-5,-2-2 1,1-5 1,7-2 6,1-5-4,-2-3-4,4-1-12,1 4-21,6-6-15,-3 4-21,9-10-25,2 1-15,2 3-200,4-4-491,0 2 217</inkml:trace>
  <inkml:trace contextRef="#ctx0" brushRef="#br0" timeOffset="60774.7709">19570 10010 150,'2'-6'299,"1"-1"-37,-3 4-20,0 2-23,0 1-15,0 0-22,0 0-17,0 0-10,-10 6-15,3 4-16,0 0-4,2 2-13,-1 1-4,0 4-8,1 0-17,-1 0 0,5-2-5,-1 0-7,1-3-1,1 3 2,1-3-12,1 0 1,-1-3 3,3 1 4,-1 1-2,2-6 6,1 0-4,0 1-7,3-1 10,-1-5-2,0-1-6,2-1-10,4-5 9,-4 1-3,7-3-3,-6 0-4,-1-6-7,-4 5 7,5-4-16,-4 0-11,0-4-1,-1 2 15,-4-1 3,0-1-6,-2-1-2,-1 7-13,-4-2 15,1 3-17,-1 1-1,-1-1-6,-1-1-1,-3 7 1,3-2-6,1 5-1,-5-1 3,4 3-2,-3-2-2,3 2-2,0 4 6,0 0-12,0 3 9,3 2-11,0-2 3,1 3 16,1-3-16,2 5 3,2-3 0,1 2 0,1-4-3,2 3 2,3 1 4,3-3 5,0-1-3,5 1 0,4-4 5,2-1-6,-1-3 7,1 0-3,1-3-4,-2-6 0,5 3 1,-2-5 5,1-4-11,-2 2 3,-2-5 5,2-1 0,-3-3-3,2-1-7,-5 4-3,1-8 3,-4-1-4,-2 0 1,-1-5 0,1 6-1,-2-4 10,-4-1 8,0 1-12,-1 1 11,-2 0-2,-1 1 17,-3 5 0,0 5 8,2 1 16,-4 6 7,2 3 33,0 0-31,0 1-7,0 3-6,2 1-11,-2 4-15,0 0 5,0 0 10,-5 13-7,0 5-8,0 10 2,-2 4-8,-4 17 15,1-1-14,-1 5 28,0 5 6,-3-2 8,2 1 13,1-1 4,1 0 1,-1 0 0,-2 27 3,2-26 0,1-1 3,0-1-1,-1-1-7,1-1-6,-1 0-2,4-3-4,-3-4-5,3 1 0,-3-1 1,3-17-3,1 2-9,2-1-14,1-2 9,1 4-8,-1-9 3,1-7-6,0-1-3,2-3 0,0 0-5,-2-6-13,2 0-29,-1-1-25,1 0-16,0-5-24,0 0-35,1 1-48,-1-1-15,0 0-23,-3-12-13,5 5-15,-1-6-3,-1-1 6,4-3 12,2-9 18,-2-3 18,2 0 30,-2-3 31,3 1 36,0-1 31,-3-1 33,6-13 22,-4 14 20,-2-4 23,5-10 21,-2 0 11,-2 12 15,2-12 18,0 19 18,0-4 6,-4-3 12,4 8 7,0-3 4,3 4 2,0-1-1,-3 0-7,7 2 0,0 3-12,3-3-22,1 0 2,5 2-6,2 0-2,6-2-10,-7 8-8,3 3-6,-3 2-7,0 3-3,-2-1-13,-2 1-5,-3 6-3,-3 3-6,-3 0 0,1 2-9,-1 4 0,-3 2-2,2-1-2,-3 7 3,2-1-7,-3 2 1,-3-3-5,-1-1 3,1 5-9,-3 0 3,-5-3-2,3 3-5,-5 0 4,-5 5-3,1-8-11,-6-2-6,-4 6-17,0-6-16,-6 0-22,-1-4-25,1-3-36,-1 0-31,0-4-28,1-4-35,0 1-36,4 1-47,-1-3-46,8-1-54,2 0-280,-3-2-735,7-2 325</inkml:trace>
  <inkml:trace contextRef="#ctx0" brushRef="#br0" timeOffset="64229.9956">8032 12270 101,'0'-6'206,"0"6"-8,1-4-9,1 1-13,-2 3-4,0-7-14,0 7 1,2-3-6,-2 3-9,0 0-1,0 0-9,1-3-12,-1 3-7,0 0-14,-1-6-8,1 6-9,0 0-7,0-6-9,-4 2-2,3 2-17,-3-2-2,0 1-5,1 2-9,-1-2-4,-2 1-1,1 3-6,-2-1 1,-4 1 4,3-1-10,-5 4 1,1 0 0,-2 5 8,1 2-11,-1 5-3,3-2 1,-1 0-3,3 2 0,-1-2 1,2 1 2,-2 8-1,4-3 3,2-3-5,2 3 18,-1 6-3,3-9 5,0 3-9,3 4-4,0-5 3,1-1 2,6 7 5,0-3-8,-4-4 2,6 6-3,-2-1 1,2-3 2,-4-3-3,5 3 0,-3-3-9,1 5 9,1-7-5,-6 1 0,0-4 0,4 2 0,-4 0-8,-1-2 8,-1-1-6,-1-1 1,0 1 4,1 1-7,1-2 4,-3 2 5,-1-2-4,-2 2 9,1-2-3,-2-1 0,0 0 9,-3-1-7,1 2-3,-3 0 7,0-1 3,-1-2 1,-4 0-10,1 4 5,-3-5-1,-1-3 5,0 0 6,1-1 3,0-2-5,-3 0 26,1-2-8,6 0-1,-3-1 6,-1-5 0,5 4 6,-2-2 1,4-1 6,0-3-16,-1-4-19,1 0 23,2-3-19,1-3-5,4 1-5,0-2 0,0 4-7,4-8-17,1 6-12,0 1-3,0 1-21,0 1-6,2 2-17,-3 4-20,2 2-17,-2-4-27,1 5-37,0-2-54,3 4-55,0-1-64,0-1-211,-1 2-588,0-1 260</inkml:trace>
  <inkml:trace contextRef="#ctx0" brushRef="#br0" timeOffset="64951.8038">8679 12114 36,'3'-11'257,"-1"0"-3,1 2-4,-1-1-8,-1 3-9,0 2-11,-1-1-15,0 2-12,0-1-15,0 0-1,0 1-35,0 4-9,0 0-17,-2-5-10,2 5-12,-3-1-7,3 1-13,-9 4 3,4-2-22,-1 3-4,-2 1-3,1 4-10,-3-3-7,1 8-1,-2-2-1,1 4 1,-3 2-7,1 5 2,-1 0-1,1 4 3,-1 0-3,2 1 4,-3 2-2,-3 15-1,3 0-2,-3-1 6,3 2 3,1 4-3,-3 2-1,8-1 39,-3 1-5,-1-1 2,5-1-2,0 2-26,2-7 17,2-9 1,0 14 5,3-1-12,1-4 0,4-12-2,0-2-12,-1-1 2,6 0-5,2 2-4,0-6-21,2 2 14,-1-4 9,5-1-46,1-4-35,-1-3-34,2-3-44,1 1-39,3-6-68,2-6-63,-3-1-305,2-6-654,-2 3 289</inkml:trace>
  <inkml:trace contextRef="#ctx0" brushRef="#br0" timeOffset="66675.4543">9096 12736 99,'-3'5'148,"3"-5"-11,0 0-4,0 0-13,0 0-6,0 0 3,0 0-10,0 0 7,0 0-4,0 0 0,0 0 0,0 0-2,0 0-5,0 0 11,0 0-4,0 0-2,0 0 5,0 0-10,0 0-2,0 0-1,0 0-4,0 0-2,0 0 2,0 0-7,0 0 8,0 0-6,0 0 8,0 0-4,0 0 4,0 0 16,0 0-14,0 0 2,0 0 9,0 0-5,0 0 5,0 0 4,0 0 3,0 0-6,0 0-5,0 0-9,0 0-10,7-13-13,-4 6 1,-3 1-28,3 2-3,-2-5 6,2 1-2,-1-2-8,-2 1 0,2 2-5,2-6-9,-4 2-1,2-2-11,-2-1 9,0 2-2,0 0-15,-2-2 14,4 4-5,-4 1-4,-1-4 3,2 3-18,-1 0 12,0 1-13,-1 1 0,2-1 9,-1 4 0,-2 0-4,1 1 2,0-1-8,-1 2 2,-1 0-4,0 2 3,-3-3-8,2 4-9,-2 0 9,-1 0 1,-2 4-2,-2 2-3,1 2 15,0 1-17,-4 12-6,4-8-1,-3 5 19,2 2-13,1 1 8,3 3 6,1-6-26,2-2 14,-3 8 5,6-7-2,-1-2 1,6 1-4,-4 1 7,5 0-2,-1-5 5,0 0-3,1-2-14,3-2 22,0 1 7,-1 0-9,2-3 7,0 0-3,3-3 10,0 1-8,-1-1 9,6-3-7,-3-2 0,3-1 3,-2-3-7,0-2 3,0 1 3,1 0 2,-1-4-8,-2 0 5,-1-3 0,1 1 1,-3 1-3,4-10 0,-1 1 1,-5 3 2,1-6-5,-1-1 1,-1 7 7,-1 1-10,-1-2 8,-1 4-1,-1 1 10,-1 4 1,1 2 3,-2-2 3,2 4-3,-1 1-9,2 2 1,-2 3-10,0 0-5,0 0-10,-4 11 12,1 5-2,-1 10 4,-3-3-8,1 13 12,-1 9-6,3-10 5,-5 13-3,4-2-6,-3 2-1,4-14 5,-1 15 2,2-15-4,0-1 5,3-1-1,0-3 1,0 2 2,-3-10 10,3-1-11,0-1 1,-1-4-3,2 2 4,-1-9-6,0 4 8,0-8-2,0 1 4,3 1 10,-3-1 6,0-1 23,3 1 17,-3-2 9,0-3 22,0 5 5,0-5 15,0 0 1,0 0-9,0 0-9,9-13-16,-3 4-6,0-6-9,5-7-14,2-2-5,0 4 2,-1-6-8,3-2 0,-2 1-12,3 2 1,-1 1-12,-2 4-1,-3 4-4,-1 2-5,2-2-6,-6 8-12,1 0-14,-2 3-32,-1 0-35,1-2-41,-2 2-39,0 5-44,0-3-59,-2 3-38,3-4-21,-3 4-19,0 0-45,7 7-331,-4-4-786,1-1 347</inkml:trace>
  <inkml:trace contextRef="#ctx0" brushRef="#br0" timeOffset="67033.3319">9627 12987 114,'0'0'224,"-14"7"-8,8 1-13,-2 6-9,2-4-16,-2 5-9,-1-1-10,1 1-12,2 4-7,-1-2-3,-2 2-8,7 0-6,-4 1-11,3-3-2,3 1-10,-4-1-8,3 1-5,1-5-2,1-4-5,-1 1-14,1-3 17,2 0 0,-1-3 3,0 1 2,1 0-8,3-1 13,-2-4 6,2 2-1,-1-2-7,1-3-5,1 0-1,2-6-1,-1 4-32,0-3 18,-2-1-5,0 0-14,1-6-7,0 3 2,-4 0-13,1-4-12,-3 4-8,-1 1-30,0-6-3,-1 1-36,-3 5-24,-4-3-23,2 0-35,-4-3-39,1 6-39,-5 1-51,4-1-274,0 5-585,-2 1 259</inkml:trace>
  <inkml:trace contextRef="#ctx0" brushRef="#br0" timeOffset="67354.5799">10061 12972 125,'0'0'245,"7"-1"-19,-7 1-20,3-3-20,-3 3-27,1 8 5,0-4 1,-2 6-6,0 2-5,-2 6-7,1 0-11,-3 10-7,2-3-7,0 2-4,-4-2-4,1 1-17,4 1-13,-3-1-15,-2 1 2,3-10-30,-4 9-46,-1-3-44,2 2-55,-1-8-72,-4 6-255,5-8-466,-4-2 206</inkml:trace>
  <inkml:trace contextRef="#ctx0" brushRef="#br0" timeOffset="68303.1947">10544 12844 45,'0'-4'245,"1"2"-14,-1-2-25,0 4-19,0 0-26,0 0-13,0 0-17,0 0-4,-5 13-6,0-4-4,-3 6-8,-1 10 4,1-1-3,-2-7-2,2 0-3,-2 5-1,3-4-5,3 0-3,-4-1 7,3 2-11,-1-4-1,0-3-3,4 4-3,-4-7-5,5-3-3,-4 2 7,4-4-9,0 1 0,-2-1 1,1-1 13,1 0 10,1-3 8,-3 5 14,3-5 0,-2 4 21,2-4 4,0 0 5,0 0 9,0 0 10,0 0-27,0 0-15,0 0-4,8-15-25,-3 6-2,3-8-13,-2-9-7,2 11-4,0-12-14,5 3-3,-6-3-5,3-1-7,2 0-1,-2 0-6,0-5-5,1 3 3,1 1-11,-4-1-6,3 0 6,-2 3 7,1 2 10,-3 2-8,-1 8 5,0 0 1,-1 7-1,-1-4 6,-3 0 0,5 2 4,-5 2 3,1-1 1,-1 5-3,0-4-4,1 3-5,-2 2-3,0 3-4,0-7-15,1 5 7,-1 2-8,3-3-2,-3 3-2,0 0 13,0 0-17,0 0-4,0 0 1,1-3-2,-1 3-2,0 0 0,0 0 3,0 0-2,0 0-3,8 8 5,-8-1-5,3 2 0,1 3 5,-3 4-4,5 3 0,1 6 4,1 0-8,2 7 2,-3-6 2,4 1 2,-2 3 5,2-2-9,2 0-2,-3 0-1,2 1 13,-6-3-9,4 2-1,1-2-1,2-2 4,-5 0 1,2-7 11,-4-3-18,2 1 12,-1-1-2,-6-6-8,2 1 4,0-4-12,-1 2-24,0-2-19,1-1-23,-1-4-23,-1 5-39,1-2-32,0-1-37,-2 1-41,0-3-24,3 3-34,-3-3-11,3 4-23,1-3-37,0 6-41,1-3-223,2-1-694,-2 2 307</inkml:trace>
  <inkml:trace contextRef="#ctx0" brushRef="#br0" timeOffset="68633.4454">11203 13169 287,'4'-3'321,"-1"2"5,-2-2 8,-1 3-3,0 0-17,3-3-25,-3 3-33,0 0-29,0 0-29,0 0-11,6 5-20,-3 2-12,-3 1-7,-3 4-25,0 5 9,0 12-11,-3-2-5,-2 1-7,1-1-10,-1 0-8,1 7-10,-5-5-19,2 0 5,4 1-12,-4-2-56,2-4-67,-4 2-28,2-4-93,-6 4-111,2-8-357,5-3-712,-7 2 315</inkml:trace>
  <inkml:trace contextRef="#ctx0" brushRef="#br0" timeOffset="74366.1907">11999 12944 19,'0'0'175,"0"0"-20,-2-3-15,2 3-5,0 0-11,5-7-4,-5 7-13,3-7 7,-2 5 6,0-5-1,2 5-3,-2-3 9,1-1-10,-1 1-1,2 1-5,-3-5 0,3 1 3,-2-4-15,-1 2-5,1-2 1,-1 0-12,0 1 6,0-2-11,2-3-5,-5-1 6,2 3-7,-2 0-5,2-2-7,-2 4-2,0 3-2,0-4 0,-1 5-3,1-2-2,0 1-12,-4 1-2,4 1-6,-2 2-6,2 0 0,-3 0-4,2 1-5,1 1 7,-4 3-13,-3-1 9,2 1-10,2 1 0,-5 2-3,-2 3-3,-1 5 23,-4 1-5,3 5-3,-2 0-4,1 3 1,-1 1-9,-2 3 5,2 0 1,0 2 7,1-2-11,2-1-1,0 3-2,4-2 1,0 3 2,2 0-7,4-8 2,-2 7 1,3-1 1,0-7-9,3 0 7,1-6-1,1 8 1,1-2 0,0 0 9,2-4-12,0-6 3,0 3 7,4 0-1,-2 1 1,1-8-3,4 4-2,2-1 3,-2-6 3,2-1-1,0-4 0,7-5-2,-8-1-3,7-4 6,0-4-6,-8 5 7,7-5-3,-4-1 11,2-3-12,-6-2 0,3-2-2,-4 2 3,3 1 1,-5-4-2,2-4-4,-1 5 6,-1-3-6,-5 9 1,0-4 7,1 7 1,-4 3 5,0 1 13,0-1 11,0 9-10,3-1-9,-3 2 8,-3 0-19,3 4 1,0 0-8,-7 8-2,4 1 6,-5 8-7,1 7 2,-6 4-1,5 0-3,2 4 2,-2 1-1,3-4 2,1 5 1,3-1-6,2 0 3,3-5 5,-2-1 0,6-1 13,1-4-17,-3-5 5,4-3 16,7 3-13,0 0 3,-3-10-4,1-2 1,6-2 4,0-1-3,3-2-5,-5-2-11,2-2-15,1-4-15,-3 0-41,0-5-32,-1-3-37,0 0-51,-2-4-62,-1 0-52,-3-8-186,0 1-540,-2 3 239</inkml:trace>
  <inkml:trace contextRef="#ctx0" brushRef="#br0" timeOffset="74753.0457">12197 12303 146,'-5'-10'281,"5"4"-3,-3 0-15,0 1-28,4 1-22,2-1-16,3 4-24,5 2-19,5 4-14,5 4-10,6 7-6,7 9-10,1 6-5,1 10 3,-2 4 0,10 22-8,-6 3 1,-14-21-18,-5 4-3,3 0-3,-8 3-1,-2-4-8,-5 5-4,0 1-8,-7-5 0,0 3 9,-2-10-18,-5-11-5,-4 11 14,3-14-17,-7 12-3,1-12-2,-2-1-9,2-3-23,-4-1-26,-2-3-30,-10 7-36,8-8-37,-10 5-55,8-10-44,0-1-53,-2 0-227,2-4-543,-1 3 239</inkml:trace>
  <inkml:trace contextRef="#ctx0" brushRef="#br0" timeOffset="77669.8452">10592 13623 154,'0'-4'197,"0"4"5,-2-5 1,2 5-9,0-7-4,0 4 2,0 3-2,2-4-6,-2 4-9,0-5-9,0 5-9,0 0 1,0 0-6,0-5-7,0 5-5,0 0 3,0 0-16,0-3 8,0 3-5,0 0 0,1-4 2,-1 4-9,0 0-9,0 0 3,0 0-7,0 0-3,0 0-8,0 0-3,0 0 0,0 0-16,0 0-6,0 0-7,0 0-5,0 0-5,0 0-2,0 0-11,0 0-11,0 0 3,0 0-3,0 0-3,0 0-5,0 0-8,0 0 2,0 0-2,2 17-1,-2-8 5,-2 4-4,2 3-6,-1-1-3,1 10-3,-2 3 4,1 5 16,1 1-17,-3-6-6,3 1 5,-1 7 5,1-2 1,0-1 8,0 0 4,-3 0 5,1-3 2,1 5 2,-1-6 8,0 1 1,-4-2 7,3 1-4,-1-3 4,1-1-6,-1 1 7,1-8 2,-1 3-3,-2 3-2,4-4-7,-3-2 4,1 0-4,0-3-3,1 1-1,0-5-4,2-1-2,-2-5-3,0 4-3,3-1-6,0-1-10,-1-2 14,-1-1-3,2 1 3,0-1-1,-1 0-14,1-4 12,0 8 7,0-8 13,-3 1-2,3-1-4,0 0 15,0 4-5,0-4-3,0 0 5,0 0 4,0 0 1,0 0-2,-1 3 12,1-3 4,0 0-10,0 0-20,0 0 21,0 0 11,0 0-12,0 0-10,0 0 22,0 0-25,0 0-4,4-15-4,-1 4-5,0 1-2,0 0-15,-1-2 4,2-5-5,-1 1-7,1-2 8,1-1-21,-2-1-5,-3-4-1,5-4-6,-1 1 0,-1 0-7,0 0 1,-2 0-2,-1 1-1,0 6-4,2-9 5,2 3-4,-4 2 12,0 4-8,3 2 0,-3-2 1,2-6-3,0 6 6,-2 2-4,4 1 1,-4-9 1,2 1 1,-1 7 6,0-3-2,0-4 6,0 7-5,0 0 7,1-7-4,-2 8 5,0 5 0,0-1 15,-2 3-16,4-1 8,-2 2-5,0 2 5,0 0 20,-2 1-20,2-1 1,-1 2-4,1 1 2,1 0-10,-1-2 11,0 6 3,0 0-1,-1-5 1,4 0-5,-3 5 5,-2-5 1,1 2-1,1 3 1,0 0 0,-1-9 0,0 7 1,0-3 2,1 0 0,-1-1-7,1 2 8,0 4-1,-2-8-3,2 7 4,0 1-1,-2-5-3,2 5 0,0 0-1,2-5 2,-2 5-1,-2-6-6,2 6 5,0 0-2,-2-4 1,2 4-1,0 0-6,0 0 5,0 0-5,0 0 1,0 0-1,0 0 8,0 0-7,-7 12 4,1-4-5,0 1 3,-2 4-8,-7 6 13,-1 1-6,2 5-3,-1 1 8,1-3-3,-2 1 6,2 0-7,-1-2 3,3 0 6,1-10 0,3 5-3,-2-4 1,1 1-4,4 0 4,-1-3-2,3-3 7,0-5-7,1 3 8,-1-2-7,0-2 1,2 2 0,1-4-2,-2 5 0,0-2 3,2-3 0,0 0 2,0 0 6,-1 3 6,1-3-6,0 0-1,0 0-15,0 0 16,9-15 3,-5 5-2,2 2-1,2-5-5,-1-4 0,4-5 2,-2 5 5,2-4-5,-2 4 0,-2 2 1,2 0-3,0-2-3,2 3 4,-2-1 1,-2 1-4,0 2 3,-2 0-7,0 4 6,0-1-3,-1 2 5,1-3-1,-3 7-2,1-5 0,0-1 0,0 4 7,-2 1-6,1-1-3,-1 3 1,1-2 1,-2 4-15,2-2 15,-2 2-2,3-3-3,-3 3 1,0 0-16,0-4 8,0 4 2,0 0-5,0 0 7,7 7-1,-3-2-2,-1 3 5,2 1-11,2 1 12,1 6 3,-1-1-3,6 5-3,-3-6 5,-2 3 0,6 7 2,0-3-2,2-3 3,0 4-4,-3-3 3,-3-8-2,3 10-2,1-3 3,-4-5 9,-2-6-10,2 1 1,-3-2 0,1 5-2,1-5-1,-3 0 0,-3-1 5,1-1 0,0 1-5,0-4 6,-1 1 2,0 0-6,0 1 12,-3-3-9,1 1-1,-1-1 5,4 4-4,-4-4-4,2 2 3,-2-2 1,1 2 1,-1-2-5,0 0 6,0 0-5,1 3 2,-1-3-7,0 0 6,0 0 1,0 0 2,0 0 0,0 0-3,0 0 1,0 0 1,0 0-10,0 0 8,0 0-2,0 0-1,0 0 7,0 0 5,0 0-7,0 0 0,0 0 2,0 0-5,0 0 3,0 0-1,0 0 1,0 0-1,0 0 2,0 0-2,0 0 3,0 0-4,0 0 3,0 0-2,0 0 4,0 0-8,0 0 6,0 0 0,0 0-1,0 0-4,0 0-5,0 0 8,0 0-4,0 0 1,0 0 5,0 0-5,0 0 2,0 0-3,0 0 1,0 0 2,0 0 4,0 0-2,0 0 12,0 0-19,0 0 2,0 0 20,0 0-20,0 0 1,0 0 1,0 0 1,0 0 5,0 0-7,0 0 4,0 0-2,0 0-2,0 0-9,0 0 11,0 0-1,0 0 2,0 0-1,0 0 11,0 0-12,0 0-2,0 0 14,0 0-10,0 0-1,0 0 1,0 0-4,0 0 10,0 0-11,0 0 2,0 0 1,0 0 0,0 0 2,0 0-4,0 0-3,0 0 7,0 0 0,0 0-5,0 0 3,0 0-1,0 0 7,0 0-8,0 0 1,0 0 2,0 0-1,0 0 2,0 0 1,0 0-1,0 0-3,0 0 0,0 0-13,0 0 15,0 0-3,0 0-4,0 0 2,0 0 11,0 0-14,0 0-4,0 0 0,0 0-2,0 0 3,0 0-4,0 0-1,0 0 8,0 0-6,0 0 0,0 0-3,0 0 2,0 0 8,0 0-6,0 0-3,0 0-4,0 0 6,0 0 6,0 0-7,0 6 0,0-6-9,0 0 5,0 0 1,0 0-3,0 0-1,0 0-17,0 0 8,0 0-7,0 0-16,0 0-9,0 0-15,0 0-16,0 0-13,0 0-27,0 0-28,0 0-19,0 0-39,0-12-39,0 12-62,0 0-52,0 0-310,0 0-739,0 0 327</inkml:trace>
  <inkml:trace contextRef="#ctx0" brushRef="#br0" timeOffset="78760.3431">11909 13697 160,'2'-8'195,"-2"3"-5,2-1-9,-1 0-6,-1 1-1,2 0 7,-2 1-1,1 1-12,-1 3-4,0 0-8,0-7-7,1 5-9,-1 2-14,0 0-3,0-5-6,0 5-8,0 0-14,0 0-7,0 0-8,0 0-3,0 0-17,0 0-2,0 0-15,0 0 1,0 0-6,0 0 1,-2 17-4,0-7 4,-1 4 5,1 5 2,-3 5 0,2 8 4,-3-1 0,0 1 7,3-1-14,-3 6 4,4-4 2,-2-2 9,-1 1 2,1 5-1,-2-4-6,2-2 6,0-5 14,0 3-31,1 1 15,0-5-15,-1-1 10,0 0-3,2-9 8,-1-3-16,3 2-10,-1-4 1,0 0-10,-1-1-3,1-2 8,-1 1-9,2-2 2,-1 0 2,1-1 7,-2-3-12,1 3 0,0-1-11,1-4-16,0 0-29,0 6-25,0-4-25,0-2-64,0 0-77,0 0-64,-8-13-49,4 3-250,2-1-643,-2 1 285</inkml:trace>
  <inkml:trace contextRef="#ctx0" brushRef="#br0" timeOffset="79737.7077">11926 13621 44,'0'0'159,"4"-3"-10,-4 3-7,0 0-14,0 0-10,0 0-1,0 0-21,-1-4-13,1 4-6,0 0-10,0 0 6,0 0-1,-6 12 2,0-9-1,-1 7-4,1-1 6,-3 3-4,-4 0 2,0 0-16,-1 5 15,-3 3-7,5-7-6,-4 4-1,-2-2-8,6-2 3,3-1-3,-1-1-8,-1 2 3,-1-1-8,7-5 6,-2 10-5,-2-13-2,8 7-8,-5-9 7,3 2-7,0-1 0,-1 1-6,3 0 6,-1-3-1,2-1 2,-2 4 3,2-4 7,-2 2 0,2-2-1,0 0 3,0 0-6,0 0-7,0 0 8,0 0-6,12-6 3,-6 1-6,0-3-4,3 1-3,-1 2 0,3-4 11,0-4-15,-1 3-2,2-4-1,0-5-3,-2 8 11,0-1-8,-4 0-5,5 0-1,-1 0 0,-2-1 9,0 7-12,-2-5 1,1 6 2,0-6 1,-1 4 0,1-3 1,-3 4 5,2-2-2,-1 0-2,-2 2 10,0 1-8,1 0-1,-1 0 0,0 0 3,-2 3 1,0-2-1,3-2 1,-3 3-6,-1 0 2,0 3-1,5-4 3,-5 4-2,1-2 9,-1 2 0,0-6-7,0 6-10,0 0 2,0 0 2,0 0-5,4-1 3,-4 1-17,0 0 14,0 0-1,0 0-5,0 0 2,0 0 7,6 7-8,-5 0 2,5-3 2,-4 1-3,4 5-3,1-2 4,0 1 1,1 3-3,2-1 4,2 5-4,2 3-2,1 1 5,-2-6-4,3 5 4,-1-1 0,-1-4 3,-5-4-3,4 5-5,-3-1 7,0 0 11,0-2-12,0-1 2,-3-2 1,-1-4 1,2 2-4,-4-2 4,2-4-7,-2 6 16,0-6-9,1-1 5,-4 4 5,2 0 2,0-3-4,-2 2 11,-1-3-3,4 3 10,-4-1-17,0-2-3,0 0 1,3 4 2,-3-4-9,0 0 9,0 0 2,0 0-6,0 0-1,0 0 1,3 1-6,-3-1 6,0 0-1,0 0-3,0 0-12,0 0 6,0 0 3,0 0 1,0 0 2,0 0-22,0 0 26,0 0-6,0 0 2,0 0-2,0 0-12,0 0 16,0 0-3,0 0-2,-1 5 3,1-5-4,0 0-2,0 0 1,0 0-5,0 0 7,0 0-2,0 0 1,0 0 1,0 0-23,0 0 3,0 0-12,0 0-12,0 0-14,0 0-19,0 0-9,0 0-17,0 0-10,0 0-25,0 0-38,0 0-21,0 0-29,0 0-17,0 0-167,-6-15-440,6 15 195</inkml:trace>
  <inkml:trace contextRef="#ctx0" brushRef="#br0" timeOffset="81144.4754">13245 12729 58,'-3'0'285,"3"0"3,-7 0-4,7 0-8,-2 2-17,2-2 3,0 0-29,-5 1-10,5-1-21,0 0-13,0 0-26,0 0 5,17-3-19,-5-4 2,2 2-16,7 0-9,-2-4 5,3 4-3,0 1-35,-1 2-14,-1-4-2,1 3-13,0 0 3,-7 1-11,2 4 3,-1-5-16,-3 2-20,3 2-22,-1-2-30,-5-2-31,-1 3-27,-1-1-17,-3 4-30,3-3-25,-7 0-27,5 1-31,-5-1-8,4 2 0,-4-2-4,0 0-1,-11 6-169,1-1-430,-3-1 190</inkml:trace>
  <inkml:trace contextRef="#ctx0" brushRef="#br0" timeOffset="81544.7887">13409 12748 295,'-24'10'37,"3"3"21,-2-4 9,3-2 11,5 0 19,-1-1 11,5-1 10,1-1 16,5 0 14,0-1 1,1-1 6,1 1 0,1-2 0,2-1 9,0 0 10,0 0 0,12 3-11,-3-2-19,3 0 8,5 4-7,4-5-22,3-2-15,-1 2-14,-1 0-4,0 2-10,1-1-16,0 0-44,2 0-55,-3-1-51,1 3-76,4-4-90,-6 1-234,3-2-526,0-3 233</inkml:trace>
  <inkml:trace contextRef="#ctx0" brushRef="#br0" timeOffset="81931.2692">14893 12342 97,'-6'-15'246,"1"6"-10,2-1 8,-1 2-20,-2 1-10,2 2-25,1-1-5,0 4-28,2-2-14,1 4-13,-6 0-12,6 0-12,-8 15-8,-2-3-7,-1 7-8,-2 7 2,-3 14-4,0 3-6,0 3 2,-1 3-2,-2 1-6,0 0 4,2 0-4,3 3-2,-2 1 1,-1-4-9,1 1 8,3 4-5,2 3 2,1-5 1,3 6-11,2-11 6,0-2-20,5-12 5,-1 0-3,1-3 1,1 1-7,-1-1-2,7-2-6,-1-2-4,2-1-11,2-5-15,3 2-20,-2-6-16,2-3-26,-2-2-30,3-1-21,2-5-54,-1-3-57,9-3-50,-10 0-221,10-5-539,-5-7 238</inkml:trace>
  <inkml:trace contextRef="#ctx0" brushRef="#br0" timeOffset="82739.6091">15312 12850 18,'2'-3'214,"3"-2"-11,-3 1-7,3-4-11,0-1-8,-2-1 1,2 3-9,1-8-7,-1 3-4,-1 1-13,2-4-8,-2-2-8,1 5-7,-5-12-9,3 4-4,-3 3-4,0-3-6,0-5-5,-3 7 8,3 2-11,-4-2-9,1 7-7,-1 1-7,-2 0-15,1 0 4,-1 5-7,-2-2-5,-1 1-3,1 2-12,-5 1 2,3 6-4,-7 0-9,3-1 8,-7 10-2,1 3-5,1 2-4,-1 7-1,3 0-1,-1 4 0,2 0-3,2 0-2,-1 1 5,5-3-3,0 2-2,4-2-1,2-7 3,1 1 1,3-2-6,3-1 0,0 0-8,1-1 11,-4-5 2,7 2 3,-3-5-5,5-1-11,-2 2 18,6 1-2,-3-7 0,0-2 0,5 0 10,-2-6-10,-1 3 4,2-6-9,-2-1 3,3 1-14,-4-4 17,-1 4 1,4-12-9,-4 5 1,1-6 3,-6 3-1,3-7-3,-4-1 0,1 1 0,0 0 7,-2 2-10,-1-5 3,0 4 16,0 4-17,-2 1 6,1 0 11,0 7-4,-1 1-10,0 0 20,0 8 0,0-6-9,0 4 8,0 0 3,0 0-7,0 5-2,0-5 9,2 2-25,-2 3 4,0 0-8,0 0-1,1 13-7,-1 2 6,-1 3 5,-1 9-7,1 5-2,-2 3 21,-1 13-22,-2 3 2,2-4-8,0-1 19,-2 6-1,-2 0-2,1-5 4,-1 4-3,3-6-2,-2-9 2,3-1 0,-2-2 6,3-3 2,-4-2 2,0-1-9,4-8 8,3-4-3,0 1-3,-1-5 7,-2 0 1,3-4 8,-2-2 20,4 0 15,-2 2 5,0-7 16,-2 5 15,2-5 4,0 0 8,0 0-14,0 0-5,12-12-13,-5 5-1,6-9-4,2-2-10,1-6-4,2 0-10,-1-1 2,4-16-9,5 5-2,-4 2-6,-4 8-4,5-11-1,-8 7-1,-1 7-3,-1 4-3,1-1-3,-6 8 0,-2 2-5,-1 1-3,-1 3 2,-1 5-7,-1-4-28,1 2-27,-3-1-37,0 4-38,0 0-38,0 0-18,0 0-37,0 0-25,-1 14-37,-3-3-51,4 0-42,-3-1-277,1 0-704,1 4 311</inkml:trace>
  <inkml:trace contextRef="#ctx0" brushRef="#br0" timeOffset="83388.0088">15720 13026 284,'0'-6'300,"0"0"2,0 3 5,0-1-26,0 4-11,0-7-29,0 7-25,0-3-16,0 3-28,0 0-20,0-3-9,0 3-24,0 0-6,0 0-9,0 15-8,0-7-11,-3 4 8,3 5-6,-4 3 3,1 8-4,-1-1 10,0 2-10,-3 5-4,0-2 1,2 1-1,1 1 9,1-1 6,-1 1-7,0 0-4,-2 15 6,-1-6 1,2-11-6,0-1 0,-1 1 2,1 1-6,1-1 7,-3-2-5,0 17-3,3-16-4,-1-1 7,1 1-6,0-3-6,3 0-1,-1 0-9,2 0 2,0-1-1,0-1-8,0-1-2,3-4-7,0-4 2,0 6-6,-1-8-3,1-5-2,0 0-11,-2-1 5,4-1 5,-4-1-6,0-2 2,1 2 0,-1-4 4,1 0 0,-2 0 2,0-3 1,3 1 0,-3-1 4,5 0-14,-5 0 8,10-3-7,-2-1-3,0-1-7,1-1 5,1-1-18,2 0 8,-3 0 1,4-5 4,1 1-6,-3 0 2,-1-2-4,2 2-2,-1-3-10,-4 4 3,-3-2-8,5-5-11,-3 1-5,-1 3-17,-2-6-2,2-6-5,-5 6-8,0-3 4,-1 3 4,-3-5-9,1 10 0,-1-4-3,-5 3 4,1 0 0,-1 2 2,-1-3 9,-2 5 8,-4 1-7,2-2 4,-6 3 5,-1-4 0,2 8-3,2 1 9,3 1 4,-2-3 5,3 2 0,4 3-8,0 0 11,3-1 4,3 1 2,-2-1 6,5 2 1,-6 0 7,4-4 5,2 4 12,0 0-14,0 0-1,8-3 1,2-2-1,4 1-5,6-3 2,2 1 1,-1-1-6,0 0-1,-2 1-10,-4 1-32,-1-3-44,3 0-68,-1 3-55,5-4-59,-6 1-59,2-4-91,-4 0-340,0 3-820,-1-4 363</inkml:trace>
  <inkml:trace contextRef="#ctx0" brushRef="#br0" timeOffset="83755.4619">16110 13110 236,'3'-9'291,"0"2"-5,-2 0-13,2 0-2,-1 2-10,-1 0-26,2 1-22,-1-1-37,-1-1-5,-1 6-17,0 0-10,0 0 2,4 11-9,-3-1 4,-1-3 1,0 9-13,0-1-1,0 1-14,-1 1-6,-1 2-7,1-2 11,-1 0-29,1 1-5,-2-2-8,2-3-6,0 4-24,-1-1 6,0-3-56,1-2-56,0-1-53,0 2-54,-1 0-69,4-6-61,-1 1-271,0 0-620,0-4 275</inkml:trace>
  <inkml:trace contextRef="#ctx0" brushRef="#br0" timeOffset="84753.7571">16713 12889 55,'0'0'201,"4"-5"-6,-4 2-16,1 0 1,1-1-15,-2 0-6,3-1-4,-2-1 0,2 0-13,-1 0-6,-1-1-8,2-3-7,0 1 0,-1-2-16,0-1 19,-1-2-7,2-2-4,-1-2-6,-4 6-6,4-4-8,-2 5-4,-2-5-5,2 1-4,0 3 2,-1 0-16,-2 2-8,0 1-3,2-2-3,-2 3 1,0 2-15,1-2-7,-2 2 3,0 1-13,1-2-4,-4 3 3,3 1-4,-3 0-4,1 1-1,-3-2 4,0 3-10,2-1 3,-3 2-2,4 2 0,-5 0-4,3 2 5,0 0-7,-2-1 8,2 4-4,-2-3-5,2 7-2,-2-3 1,0 2 1,2 2-2,-2 1 4,3 1-5,-3 2 4,3 0 1,0 0-4,-3-3 0,5 3 11,-2 1-8,-2 0-3,6 0 1,-2 2 4,0-2 12,2 0-11,-1 0 2,2 0 3,-2 0-1,3-2-4,-3-1 6,4 3 1,2-2-4,-1-3 9,-1 0 3,2 3-3,2-1 7,-2-1 0,2-2 9,-3-5-5,1 3 7,4 3-5,-3-2-4,1-2 3,0-4-4,3 0 17,0 6-15,1-5 4,1-3-4,-2 2 9,1-4 9,2 0-9,-1 0-10,2-1 0,2-2-3,-3 1 5,1-5-8,1-1 8,-1 4-20,0-9 19,0 4-6,-1-3 4,2-2-10,-4 1 5,0-1-4,2 1 1,-3-4-3,3-7-2,0 2 3,-2-4-2,2 2-1,-3-3-16,2 5 8,-1 0-7,-2-2 13,-3 7 6,-1 0 1,1 5 5,-1-4 4,-1 6-12,2 0 14,-2 1 6,-1 2 6,2 1-4,-1 1 0,-1 1-4,2-1 4,-2 2-17,0 3-1,1-4-4,-1 4-6,0-5 8,0 5-8,0 0-1,0 0-2,0 0-4,-7 12 5,3-3-2,-2 5-2,0 0-16,2 2 14,-3-1 4,0 9 2,0 1 0,3-7 4,0 2-4,1 4-4,0-5 0,1 0 2,3-3-1,-2 1 1,1 8-2,2-11-13,-1-3 14,2 0-2,-1-1 12,5 5-3,-2-5-8,2 2 14,3 2-2,-2-6 1,1-4 6,3 6-18,1-5 14,1-4 4,2 1-2,1 1-6,-2-2 3,1-3-12,-1-2 16,2 0 4,-4-4-16,1 4 2,0-3 0,-1-2-13,0 1-13,-4 1-15,-2 2-13,-1-3-28,1 0-11,0 2-33,-3-1-18,0 2-21,-1 1-43,0-6-31,0 0-33,1 5-46,-1-4-284,-3 0-642,0 1 284</inkml:trace>
  <inkml:trace contextRef="#ctx0" brushRef="#br0" timeOffset="85664.1088">16827 12209 52,'-3'-4'257,"0"0"-8,2 4-13,1 0-10,-3-3-18,3 3-12,-2-5-13,2 5-13,-2-4-7,2 4-2,0 0-1,0 0-5,0 0-3,0 0-1,-3-2-8,3 2-7,0 0-8,0 0-5,0 0 6,0 0-8,0 0 14,0 0-14,0 0 6,14 9 4,-7-7 1,3 3 2,4 1-9,3 3-3,2 0 5,0 5-20,1 4-8,2-4-6,-2 2-8,1 3-6,3-2-6,-5 0-9,3 2-4,-2 0-7,-4 1-2,3-1-6,-2 3-6,1-3-2,-5 0 2,1 3-1,0-1 0,-4-7 0,0 10 2,1-5-2,-1 3 3,-3-3-12,2-2 8,-1 5-3,-1-6 1,0-2 3,-2 4-13,3 1 10,-1 3-3,-3-5-2,0 0 2,-1-2-13,1 1 10,-1-4-3,-1 3 2,0 1 2,-2-5 9,3 8-17,-1-4 1,0 1-3,-2 1 1,0-7-3,0 2 1,0 0 0,0 0-10,0 5 8,0 1 0,0 0 0,-2-5-2,4 1-1,-6 1 2,1-6 3,3 6 0,-2-4-2,0 5 1,-2-4 0,1 4-4,3-6 9,-3 2-8,-1-4 2,1 4-3,0-5 1,0 6 7,-1-2-12,2-1-1,-2 3 2,-1-2 1,2 0-3,-1 0 4,0-1 0,0 1-3,-1 2-2,-2-2 6,3 0-5,0-1 1,1 1 2,-2-3-6,0 3 2,2-3-1,-1 4 1,1-6 3,-4 5 0,6-2-6,-5-1 4,2-2-4,-2 2 12,2-3-9,-1 2-4,3-2 11,-4 4-12,2-3-5,0-1 6,1 4 1,0-3 14,-2 0-15,-1 5-4,0-4-1,2 0 7,0-3 0,-2 4-15,1 4 12,-2-4-4,1-2 8,0 2 0,-1-1-6,0 4 1,2-4 2,-2 1 2,0 0-7,1-1 1,-1 1 1,0-1 16,1 0-14,-1 2-3,3-2 0,-2 3 2,-3-4-13,1 0 17,4 0-1,-3 4-16,-1-5 11,-1 4 10,2-2-8,2 0-3,-2-1 13,1 2-12,0 0 7,2-3-6,-3-1-1,3 1 2,-2 0-4,-1-1 6,4-1-5,-1 2 8,0-1 5,2 1-7,-2-1-4,1 1 2,0-1-6,1-2 9,-1 1-11,3-3-6,-4 4-2,2-3-9,-2 3-12,4-4-11,0 0-25,0 0-42,-7-4-22,4 2-40,-1-1-51,4 3-42,-6-3-37,5-3-45,-3 3-39,2-3-49,-2 1-325,2-1-825,-1 1 365</inkml:trace>
  <inkml:trace contextRef="#ctx0" brushRef="#br0" timeOffset="87999.4386">20640 11489 112,'0'-16'269,"0"5"2,-1 3-15,2-3-7,-1 7-6,-1 0-8,2-2 7,-1 0-20,0 6-1,0-5-11,0 1-12,0 4-20,0-6-4,0 6-19,0 0 5,0 0-19,0 0-7,0 0-9,0 0-15,-1-3-6,1 3-5,0 0-19,0 0 0,0 0-12,0 0-9,0 0-5,0 0-3,0 0-13,0 0 2,0 0-5,0 18 5,0-10 0,1 4-10,0 0 16,1 5-2,-1 8-2,2-5 1,-3-3 4,4 7-7,-1-5 1,2 8 9,-2 1-3,-1 0 2,1 0-5,2 6 2,-2-8 8,2 4-1,0 4-3,1-6 29,-2 1-8,2-1 5,-2 1-6,0 3 2,5-2-6,-4 1 2,1 1 0,0 0-7,-3-3-3,3 0-3,1 2 2,0 16 6,-4-12-11,0 14 4,1-20-6,-1 0-4,1 4 1,-1-5-1,0 4 1,-2-1 2,0-1-4,1-3 0,-2 2-4,0-1 2,0 0 10,0 1-7,0 3-1,-2-6-3,2 1 2,-1 0 11,1-1-15,-1 2 4,-2-2 4,0 0-8,3 5-2,-4-6 5,4 4-1,-3 1-14,0 3 14,2-4-2,-2 4-3,3-1-12,-3 0-7,1 1 14,0 2-1,2-1-15,-3-4 17,3 1 3,-2 1-5,0 3-1,2-3 1,-4 0-3,4 3 5,0-5-7,-2 0 0,2 1 0,-3-2-4,2 8 3,1-8 4,0 2 6,-4 5-26,4-2 27,0 1-4,-1 0-28,-1 2-4,2-2 0,0 0 0,0-4 0,0 3 0,0-1 0,0 2 0,-1-2 0,2-1 0,1-3 0,-2 3 0,1-3 0,1-3 0,-2 3 0,2-1 0,-4-2 0,4 2 0,-4-3 0,2 2 0,0-8 0,0 8 0,0-8 0,2 12 0,-6 3 0,4-7 0,0 2 0,0 0 0,-3 2 0,3-2 0,0-2 0,-3 0 0,3-1 0,-1-2 0,1 4 0,-1-10 0,-1 2 0,2 4 0,2 1 0,-4-7 0,2-6 0,0 5 0,0-1 0,-1 4 0,1-7 0,-2-1 0,2-1 0,-1-2 0,1 1 0,1-3 0,-1 1 0,0-3 0,0 3 0,0 1 0,0-4 0,-1 0 0,1 1 0,0-4 0,0-2 0,-2 4 0,2-1 0,0-3 0,0 0 0,0 5 0,0-5 0,0 0 0,0 0 0,0 0 0,0 0 0,0 4 0,0-4 0,0 0 0,0 0 0,0 0 0,0 0 0,0 0 0,0 0 0,0 0 0,0 0 0,0 0 0,0 0 0,0 0 0,0 0 0,3 4 0,-3 0 0,0-4 0,6-3 0,-6 3 0,11 0 0,-1-4 0,1 3 0,-1 2 0,0-2 0,7 1 0,-3 1 0,3-1 0,3-2 0,-3-2 0,5 7 0,1-5 0,-1 6 0,5-4 0,-4-1 0,5 2 0,1 0 0,9 2 0,-7-2 0,9 5 0,0-6 0,4 2 0,-2-1 0,-1 1 0,0 2 0,0-4 0,1 3 0,3 0 0,-15 1 0,9-3 0,2 6 0,0-1 0,-1-1 0,0 1 0,0-1 0,-1-4 0,-1 3 0,7-3 0,-4-1 0,0 3 0,0-3 0,0 4 0,-2-11 0,0 12 0,1-3 0,-10 1 0,9-1 0,2-2 0,-2 5 0,-1-5 0,-10-2 0,2 7 0,8 3 0,-10-4 0,12-4 0,-11 5 0,-2-4 0,0 2 0,1-2 0,-4-2 0,2-1 0,0 4 0,-2-4 0,-3 6 0,-4-2 0,-3-4 0,2 1 0,-5-2 0,0 0 0,-2 1 0,-1 1 0,2 0 0,-4-2 0,-1 2 0,-1-1 0,2 1 0,-2-2 0,-1 2 0,1-3 0,1 1 0,0 0 0,-5 2 0,3-4 0,1 0 0,-1 0 0,1 3 0,-4 2 0,7-3 0,-4-4 0,-3 2 0,4 1 0,-4 1 0,3-4 0,-3 1 0,3-1 0,-3-2 0,2 5 0,0-8 0,0 1 0,-1-5 0,-1 0 0,0 4 0,4-6 0,-1-9 0,1 7 0,1-7 0,-3-2 0,3-1 0,0-7 0,-2 3 0,6-12 0,-4-4 0,2 3 0,2-3 0,-1 3 0,-1 1 0,0-7 0,0 6 0,0-5 0,-4-3 0,3-1 0,-1-1 0,2-24 0,1 25 0,0 2 0,0-30 0,-5 29 0,4 0 0,-1-5 0,2-24 0,-5 29 0,7-4-8,3-21-15,-5 23-2,-1 1 2,0-4-24,0 4 24,1 3 3,-2-1 8,0 1-7,2 6 16,-5-1-14,-3-2-4,2 16-5,-1 0 8,0 1 0,2-12 4,0-6-5,-6 18 3,5-5 4,-1 6-3,0-19 2,2 7-8,2-6-8,-5 2 9,2 0 2,-2 13-4,0-14 3,-2 5-5,2 11 5,2-3-1,-4 4 7,0-3-2,-1 1-15,0 1 1,-1 4 2,0-6 16,-2 2-8,2 0-4,-3 3 6,1-2-3,-1 4-1,3 1 10,-1 2 3,-1-2-1,3-1-5,-4 2-6,3 3 12,0-1 2,1 6 0,0-1 9,0 2 0,0-1-12,2 2-1,-2-4-5,1 3 13,4-7-2,-5 10 3,3-3 0,-2 7-3,-1 0 0,1 2 7,2 2 2,0-1-7,-1 0-12,1 2 13,0-2-3,0 7 5,0-8 0,0 3-7,0 5 5,0 0 2,-3-6-3,3 6 1,0 0-1,0-6-10,0 6-25,0 0-35,0-5-26,0 5-35,0 0-44,0 0-43,0 0-12,0 0-33,0 0-25,0 0-3,-4 27-8,1-7-6,0 11-7,-4 3-16,0-1-8,-7 16-24,-6 2-214,-1 3-623,-1-2 275</inkml:trace>
  <inkml:trace contextRef="#ctx0" brushRef="#br0" timeOffset="89096.9914">20096 14466 80,'0'4'212,"0"-4"9,0 0-3,0 0-25,0 0-6,0 0-6,13-7-2,-6 2-7,0-2-8,3 0-8,1-7-7,6-1-9,-1-2-2,2 2-14,0-6-8,1 6-15,0 1-3,5 1 2,-1 0-20,-2 3-7,0 0-1,3 1-10,1 3-8,-1 2-5,0-1-2,3 4-9,0 6 0,0-4-6,-1 3-4,0 4-2,0-1 7,1 1-11,4-2-4,-3 5 1,9 0-4,-10-4-4,2 4 2,-2-1-6,3-3 4,-3-1 0,3-2-2,-3 0 2,-3-4-6,3 4 2,-2-4 0,-1 0 2,-4 0-4,-5 0 8,-6 0-13,6-3 10,-8 2 6,4 1 9,-5-1 2,0-1-4,-2 1 15,3 0-4,-4 1 9,-3 0-7,7-5 1,-3 5-12,-2-4-3,-1 2-18,0-2-7,2 2-4,-3-3-26,0-2 0,0-1-18,-1 1 0,-2-3-8,0-1-1,-1 1 0,-3-4 8,1 4 1,-1-4 0,0-1 5,-3 1 0,-1 1 14,1 1-1,-1-4 8,4 8 8,0 2 1,1-2 12,-1 2 7,2 1 0,3 4 12,-1-4-10,0 4-2,1-3-2,0 1-3,2 3-1,0 0 6,0 0 0,3 12 0,1-7 3,-1 4 6,6 4-1,-1 2-2,2 1-3,0 0 3,1 5 6,3 3-7,0 0 0,0-2-3,-1 2 5,-2 0 1,1-2-3,-4-1 1,2 1-8,-3-3 6,-6-2 3,2-5-10,0 1 5,-2 3 8,2-1-6,-3-1-2,-1-2 2,-2 1-3,-3 1-2,2-3 4,-4 5 0,-2-2-15,-2-3-16,1-2-19,-3 3-27,3-7-29,-5 4-40,2-4-23,4 0-32,1-2-50,-1 1-190,1-4-471,1 3 210</inkml:trace>
  <inkml:trace contextRef="#ctx0" brushRef="#br0" timeOffset="90115.8053">21778 14429 84,'2'-10'200,"0"-1"-19,1 1-10,-1 1-10,-1-4-10,3-5-2,-2 5 3,-1 2-5,-1 1-4,1-1-7,2 0-3,-3 3-3,-1 0-7,1 0-11,-2-2-8,1 2-7,0 2-11,-1-2-5,-2 2-9,0-3 1,-3 3-14,1-1-4,-1 1-6,2 1-11,0 3-2,-5-2-6,3 4 0,-3 0-6,1 0-4,-1 4 4,-3 0-9,0 6 3,-1 1-5,-3 5-2,3 0 0,-4 6 7,5-2-5,-1 1-1,0 4 2,4-1-3,-1 0 2,1-2 2,0 4-5,3 1 11,0-3 3,4 2-3,-1-1 4,4 0-5,-1-7-4,2 0 11,0-1-2,1-3 3,1 1-9,-3-4 10,3-1 2,-1 0 4,1-3 7,0 0-1,1-4 7,3-1-2,-1 1-6,0-3 15,2 0-2,1 0-5,0-1-2,1-5 13,0-2-18,1-5-1,2 8-4,-3-8-2,-2-2-6,2-2-2,2-5 1,-1 6-8,1-6 2,1-1-3,-2 2-2,-4 3 0,3-6-7,-3 6 3,-1 2-9,-2 0 11,3 2-3,-2-2 0,0 1 17,-1 2 10,-1 4-5,1 0 10,-2 2-3,-2-1 9,3 3 3,-2 1-8,0-2 9,-1 2-5,0 0-10,3 0-5,-3 1-1,0 3-3,0 0-12,2-4 8,-2 4-7,0 0-2,0 0 0,0 0-5,1-2-4,-1 2 7,0 0 0,0 0-9,0-5 3,0 5 3,0 0-12,0 0 5,0 0-6,0 0-3,0 0 3,0 0-1,0 0-14,-3 14 14,3-2 1,0-2 4,-1 3-4,-1-2 4,1 3-6,0 6 4,-1-3 9,2-2-16,-1 4 17,1-3-15,-2 4 5,4-3-11,-1 0 12,3-5 6,-4 2-5,3-3-4,1 5-15,-1-6 20,0 0 0,1-1-4,2-1 7,-2 1-4,0-5 5,0 0 9,1 0 4,5-3-5,-2-1 7,2 0-8,4-4-4,0 0-1,0-1 0,-1 1-5,1-4-12,3-6-24,-6 4-36,3 0-9,-1-2-20,1 4-25,-3-2-22,-1-1-21,-3 4-21,0-1-31,-3 3-39,2 0-39,-2-2-37,-1 5-205,1-1-582,-7-1 257</inkml:trace>
  <inkml:trace contextRef="#ctx0" brushRef="#br0" timeOffset="91597.7334">19209 14088 147,'-4'-34'244,"0"1"-6,1-1 7,-1 7-9,2 11-4,1-2-1,-1 6-9,2 0-24,-1 2-23,-2 3-26,3 2-17,-1 4-8,1 1-7,-6 9-14,3 19-21,0-1-4,-4 5-7,0 18-3,-2 2-13,4-1-2,-5 1-4,1-2-8,4-1-6,-2-12 2,2 9-7,1-10 3,4-2-6,-1-4-6,2 0-6,3 0 4,-3 0 4,5-4-12,-1-7-18,2-2-11,0-1-10,0-3-7,-1-6-9,5 0-1,-2-5-17,6-3-6,-3 1-18,3-8-14,3-8-14,-1-2-1,1-1-1,-2-1 10,-2-4 5,0-3 12,0 2-4,-6-3 14,2 2 13,-2-4 8,-3-1 7,-2 3 21,1 0 17,-1 14 20,-3 2 24,0 2 0,0 5-11,0 0-3,0 1 0,0 4-1,0 0-2,-8 9 2,3-1 0,1 3 1,3 1 7,-2 6-6,0-1-1,3-1 0,0 1-2,0-1 9,2-1-6,-1 2 0,5-6 0,-4-1 4,4-1-6,-2-1 4,2-4 3,0 1 2,-3-4 3,2 3-2,1-4 2,-1 0 0,0-1 3,0-2 0,-1 2-4,-1-3-1,0-1-5,2-5 4,-4 3-6,0-1-2,-1-4-3,0 3-5,0-2 10,-1-1-8,0 4 5,-4 0-16,2 1 4,0 1 1,1-1-1,0 2-4,1 0-7,-2 4 5,3 1-5,-6-3 11,6 3-9,0 0-2,-7 4 2,3 1-1,4-1-3,0 0 0,0-4-5,0 8 5,1-3-2,2-1 9,0 0-7,1 1 2,3-1 4,0-2 0,4 1 3,-3-3-6,7 0 7,-1-2-2,-4 0 0,4 1-5,2-4 3,-2-2-3,-2 0-1,1 0-4,-2-3 5,2 0-12,0-3-5,-2 0-2,0 3 1,-1-3 0,-3-4-1,3 2 4,1-8-3,0 1 7,-5-2 2,-3 5 2,4 2 3,-3-3 11,-1 2 2,0 1 3,-3 2 2,0 3 6,3-2 9,-3 4 5,-3 0 8,3-1 7,0 7 5,0-1-16,0 1-2,0-1-10,0 5-7,0 0 5,0 0-10,0 0 8,-3 18-9,3 3 7,-7 6-6,4 4 2,-1 5 0,1 13 1,2 6-8,-2-3 15,-3 8-1,2 20-4,1-25 2,-1 6 4,1-2 3,-4 32-1,3-33-5,1 1 3,-2-5 1,2 0 0,1-1 1,-3-3-3,1-15 2,0-1-3,1-3 0,0 1-4,0-5 10,0-8-11,0 0 2,0-5-4,3-3-1,-3 3-3,2-4 4,0-2 3,-1-2 0,4-2 14,-2-4 6,-2 4 13,2-4-9,0 0 7,0 0-18,0-19 15,3 6-7,0-2-12,1-11-3,-1-2-4,1-1 5,2-7-5,-4 2-3,4-17 0,1-1 0,-2-2-8,2-1 5,-2-4-7,2 0-2,7-23 4,-1 29 4,-2 6-2,2 1 1,2 5-2,-5 7 7,3 9-5,3-1-1,-2 4-1,0 2 4,-5 6-6,4 6-5,-6-1 7,3 8-6,0-2 11,-3 3-14,3 3 6,-2-2 1,-2 8-13,2 6 0,-3-8 1,-4 3 5,2-2-2,-2 4-4,-1 0 3,-4 0 1,0-2-5,-2 4-5,-4-2-12,3 5-11,-11-2-14,5-6-16,-5-1-18,0 1-12,-2 1-19,-1-6-15,0 1-20,-2-4-29,1 4-18,-1-1-10,3-4-24,-6-2-122,3 6-386,-2-9 172</inkml:trace>
  <inkml:trace contextRef="#ctx0" brushRef="#br0" timeOffset="91991.1148">18878 14367 217,'-8'0'215,"5"-1"-1,3 1-5,0 0-13,-3-4-16,3 4-21,0 0-12,4-6-12,3 4-11,0-5-11,5 1-1,0-1-24,2-2-11,0 0-1,7 1-11,-1-4-6,3 0-29,-1-2-31,-2 2-36,1 2-33,1-2-35,-2 5-32,0-5-40,-6 4-139,3 3-340,-1-4 151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62.13592" units="1/cm"/>
          <inkml:channelProperty channel="Y" name="resolution" value="62.06897" units="1/cm"/>
        </inkml:channelProperties>
      </inkml:inkSource>
      <inkml:timestamp xml:id="ts0" timeString="2024-04-04T00:23:12.9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21590 14834,'18'0,"0"0,-1 0,1 0,17 18,18-18,-35 0,17 0,0 0,-17 0,0 0,17 0,-18 0,1 0,0 0,-1 0,1 0,0 0,-1 0,1 0,0 0,-1 0,1 0,0 0,-1 0,1 0,-18 18,-18-1,1-17,-1 0,0 18,1-18,-1 0,0 0,1 18,-1-1,0-17,18 18,-17-18,-1 35,18-17,-18-18,-17 17,18-17,17 18,-18-18,18 18,-18-18,18 17,-17-17,17 18,-18-18,36 0,17 0,-17 0,34 0,-16 0,-1 0,0 18,-17-18,35 0,-18 0,0 0,-17 0,0 0,17 0,-17 0</inkml:trace>
  <inkml:trace contextRef="#ctx0" brushRef="#br0" timeOffset="5307.6721">22402 14905,'0'18,"0"-1,-18-17,18 18,0-1,0 1,-18-18,18 18,-17 17,-1-35,18 18,-17-1,17 1,0 0,0-1,0 1,17-18,1 0,-1 0,1 0,0 0,-1 0,1 0,0 0,-1 0,1 0,0 0,17 0,-18 0,1 0,0 0,-1 0,-17-18,0 1,18-1,-18 0,0 1,0-19,0 19,0-1,0 0,0 1,0-1,0 1,0-1,0 0,-18 18,18-17,-17 17,17-18,-18 18,0 0,18-18,-35 18,18 0,-1 0,0 0,1 0,-1 0,0 0,1 0,17 18,0 0,0-1,0 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1T10:35:48.3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6091 3302 9,'0'-4'252,"0"4"-12,0-4-18,0 4-19,0-5-12,0 5-10,0 0-4,2-4-2,-2 4-7,0 0-2,0 0 4,0 0-10,1-4 12,-1 4-16,0 0 0,0 0-8,0 0 8,0 0 6,0 0-25,0 0-14,0 0 4,0 0-8,0 0-12,0 0-6,0 0-6,0 0 0,0 0-11,-7-1-3,7 1-1,0 0-3,0 0-2,0 0-1,0 0-8,0 0-3,0 0 1,0 0-8,0 0 1,0 0-2,0 0-4,0 0 2,0 0-14,-3 9-12,0-6-3,1-1 4,-3 1-3,0 2 1,-1 3 2,-1-1-11,-4 6 10,0 1-11,-5 5-2,2 5-4,0-1-1,-4 9-6,-1 9 8,1 2 4,-2 6-4,-4 28-3,2 3-3,5 0 9,3 1 6,4 3-18,4-26 10,-1 25-4,9-26 7,1-2-3,1 5-13,7-5 6,-2 5-13,9-11-28,3 2-26,0-6-35,4-5-64,2 0-63,0-8-74,7-5-89,-10-6-324,1-4-769,0-4 341</inkml:trace>
  <inkml:trace contextRef="#ctx0" brushRef="#br0" timeOffset="11768.6065">5786 2352 78,'0'0'189,"0"-1"-37,0 1-11,0 0-26,0 0-3,-2 9-13,-1 6-6,6 1-8,-4 9-6,-1 6 1,2-2-3,0-2-1,0 1 0,3-2-13,-1 0 4,1-7-7,-1 0 6,1-3-3,1 2-20,-1-6 8,1 3 7,1-5-9,0 0 8,0-2 6,-1-3-7,0 0 6,0 0 0,2-2 9,-2 0 0,2-3 14,-1-3 0,1 2 2,1-5-4,1 0-20,4-5 11,3-8-3,-1 1-1,1-6-13,-4 1-5,4-6 2,-1-2-7,3 1-7,3-13-7,-6 11 2,6-9-6,-3 13-8,-1-2 0,-1 1-2,-3 4-4,2 8 0,-1-4-1,-5 5 5,0 7-11,1-3 0,-2 9-3,-4 1-9,6 0 4,-4 4 2,4 6-3,-4-3 0,1 2 0,5 8 0,-4 2-1,3 6 4,-3-6-4,-1-1 4,0 2-1,-2-2 0,-3 4 0,3-2-3,1-1 3,-4-1-2,-1-2 0,0-3-2,1-1 3,2 0 1,-4-3-9,2 0 8,1 4 0,-4-6-5,2-2 7,0 1 9,0-4-5,0 8 2,0-6 3,0-2 3,0 0 3,0 0 13,0 0 1,0 0 7,0 0-20,-7-14-2,4 3-7,-2 0-1,-2-8-7,4 4 6,-7-7-1,4 5 3,1-3-7,-2 4 1,-1-2-6,0-4 6,1 7 6,0 2-13,2 1-4,-1 1 5,-1 3-8,4-2 6,-4 3-1,3 5-5,-2-5 5,3 6-2,-2-1 3,-1 2-1,-4 2 0,0 7 0,-2 2-2,-5 6-4,0 4 1,4 1 8,-4 2-12,2 0 2,-1 1-1,1 4-2,-1 3 6,6-4-3,3 1 4,-1-1-9,4 2 6,1-2 3,3-7 0,-2-4 3,4-1-2,2 1 7,2-3 2,-1 1 5,1-7-3,0 2 2,2-4-2,1-1 2,0 0 1,4-2 0,1-3-6,-4 0 4,5-3 6,1-3-2,2-5-5,1 1 2,-7-3 0,2-2 4,-2 0-8,3-8 2,-2 3 6,-2-7-6,-1 1-1,0-2 12,-1 1-16,0-3 9,0 1-8,-4-1 0,2 2-1,0 5 6,-1 6 4,-5 7 5,2-6 1,1 8 2,-4 4-5,2-1-10,-1 0-1,-1 5-3,0 0 5,0 0-3,0 0 0,-7 25-5,2-8 6,-4 9-1,2-1 2,-1 1 2,2 4-6,0-2 5,0 1-15,5-10 13,1 0 7,-1 1-8,3-2 5,-3-1 3,4 1-4,1-8 0,5 5 1,-2-3 1,-3 0-3,6-2 1,-2-3 4,1 0-3,-1 0 0,1-4 9,1 0-5,1 0 1,-3-3 2,2 0-4,0-4 7,0 1-7,4-2 3,-3-5-8,2 1 3,2-12 1,0 5-1,1-7 1,-2-3-1,1 3-1,1-8-5,1 5 1,-1-6 0,-1 6 1,1-4-2,1 2 1,-3 6 11,1-3-12,-2 4-2,1 2-5,0 6 4,-2-6 9,-1 4-10,-3 4 5,4 1 2,-3 4-6,-2-3-11,2 4 4,-1-3-1,-2 4 4,0-1-4,1 6 9,1 1-5,-1 0-3,-1 2-2,1 2 5,-2 1 4,2 2-2,0-1-3,-1 2 3,-2 2-3,5 2 1,-6-2 10,2-1-7,-3 0-5,0 1 0,0 0 3,-1-3 4,2 7-2,-3-7 5,1-4-15,1 3 7,-2-1-8,1-1 1,-1-1 1,0-1-9,2 0 2,-2 1 1,0-5-1,1 4 10,-1-4-1,0 0 7,0 0 2,0 0-3,-3 3 24,3-3-26,0 0 6,0 0-4,-4-14 1,4 8 5,-3-5-9,2 3-2,-3-4 1,-1-4 0,0-1 1,-1 4 3,0-4-8,1 3 0,-1-3 12,2 1-10,-2 3 2,1 1 3,0 2 7,1 1-12,0 1 7,0 3-3,1 0-4,-1 1 1,0 1-3,-3 3-3,1 8-2,-6-1 8,-3 12-2,-3 5 2,-1-4-4,-4 17 6,0-2 5,6-4-9,-4 10 6,4-16-4,4 6 4,0-4-4,1 2 6,2-5-3,5 3 6,0-8-1,2 1-1,1-3 8,3-3-4,0 1-2,1-6 6,1 3 0,4-3 3,-2-1-1,1 1 0,-2-5 1,4 2 3,4-6-4,-2 1 2,2-2 0,3-3 5,-3-2-9,3-1 5,0-3-4,3-4 1,-7 2 5,5-9-5,-2-3 0,-1 2-7,-2-4 4,0 3-7,0-4 6,1 3 6,-4 1-10,-2 5 4,2-1-1,-5 11 11,1-3 6,-2 5 7,2-2-5,-3 3-4,1 1-6,-1-2-5,-1 4 4,0 2-8,0 0 3,-4 13-5,0 2 6,1 2-3,-3 8 1,1-6 11,-2 5-13,1 0 4,-2 2-3,3-3 4,3 0-2,0 0-3,1-4-4,3-2 12,-1 2-7,3-4-4,0 1 5,-1-4-4,2 3 4,2-7-3,5 3 8,-4-2-9,6-3 6,-3-3 0,5 0-5,3 1 0,-3-4-5,10-5 5,-4-2-12,-2-3 15,2 0-11,-3-4 8,0-6-9,0-1 4,-1-3-7,-4-1 3,-1-1-2,-2-6-2,3 1 1,2-13 0,-5 1 2,0-6 6,-4 15-14,3-15 7,-3 2 0,0 1 7,-3 14-5,1 1 0,-3 2 1,1 0 0,-1 6 1,-2 5 2,1 1 3,0 5 7,1 1-3,-2 5 4,1-1-11,-1 4 2,-1-2-5,1 5-6,0 0 6,0 0-1,-6 12 3,2 3-2,-2 3 14,-5 16-6,4 1-3,-4 13 9,-1-2-7,0 0-2,5 5 8,0-19-4,-2 18 3,-2-3-2,7-11 0,-5-3 0,2-1 0,0-1-2,0-3 10,3 0 2,-2-9-12,5 6 2,-3-6-6,2-5 6,1-2 1,-2-2-4,3 2 2,-1-6 0,0 1 3,1-1 4,-2-3-7,2 4 8,0-7 7,0 6 7,0-6 27,0 0-5,0 0 9,0 0 3,0 0-7,0 0-4,0 0-6,7-15-3,-4 2-5,4-4-8,1 1 6,-2-8-13,4 1 0,-3-1 2,3 3-7,-3 4 8,4-8-10,-1 4 13,-1 1-24,1 5 3,0-1 2,0 5 0,-1-2 4,-1 6-13,0-1 7,2-1-4,0 4 7,0 2-9,0-1-11,0 4 9,3 2 2,-2 3-9,1 0 5,1 7-3,-3 0 8,3 2-2,-3 7-8,-1-4 10,4 8 2,-7-7-2,1 8 1,-3-9 8,0 0-9,-4-1-1,0 1 3,0-5-5,-3 5 1,-1-6 5,0 6 3,-3-3-4,-3-2 3,-1 2 3,-1-6-6,0 3 3,-1-3-8,0-2 1,4-2-6,-4 0 4,3-1 6,-1-1-1,1 0 3,0-2-11,0-2 12,2 2 7,-1-5-4,-2 3-2,4-3 7,0 3 9,-1-6 0,3 3 7,0 1-6,0-1-1,1 2 15,0-1-1,0 1 17,1-2-11,3 5 0,-6-5 10,6 5-9,-2-2-10,2 2 5,0 0-5,-5-4 2,5 4-6,0 0 10,0 0-18,0 0-2,-7-5-1,7 5-1,0 0-15,0 0 18,0 0-16,0 0 3,0 0 1,0 0 6,0 0-4,0 0-7,0 0 0,0 0 9,0 0-10,-1 11-1,1-11 8,0 0-1,8 10-2,-5-4-11,4-2 9,0 1-3,1 3 11,2-6-9,-2 2 11,7 0-8,-4 0-2,3-4 0,3 1-2,-1-3 11,-1 0-10,6 0 2,-2-6 16,2-1-15,-6 4-8,6-7 3,-1-2-3,1-1-11,-1-2 18,0 0-8,-4-1 10,4-3-5,-4-3-7,2 0 4,-1-2-3,1-1 7,2 4-9,4-11 15,-3 11-13,-5 2 8,3-1-9,0 3 2,-1 0-16,-2 1 21,-1-2-3,-4 10-5,2 2-3,0-1 17,-5 5-10,-2 0-14,4 1-3,-3 0 8,1 8 7,-1-3-5,0 3-6,0 3 3,0 0 4,-1 7 1,-2 0 7,1 2-8,1 1-4,-2-2 6,-1 1 1,0-2 4,-3-1-4,0 1 3,2-3-2,-2-1 0,0-2-2,0-1-2,0-1-2,0-4-3,0 2 3,0-5 2,0 7-1,0-7 6,1 5 1,-1-5 0,0 0 5,0 8-4,0-8 0,0 0-3,0 0-1,-4-20 1,2 10-8,2-2 9,-2 0-12,0-5 9,-2-7 2,1 9-4,0-2 0,-1 1 2,1 1 3,-1 1-1,1 3-5,0 0 1,-1 1 1,3 1 0,-3 4 2,1-2-6,-1 2 2,-2 4 0,-1-1 4,-4 5 1,-1 5 0,0 1-4,-5 8 3,-2 0-1,5 2 8,-4 6-14,0 0 3,4 0-8,1-3 0,2 3 12,1-4-11,4-2 8,-1-2-8,4 0 8,-2 0-4,5-5 6,0 2 5,3-2-3,1 0 6,-1-2-1,2-2 4,1-2 4,2 0-11,2-2 13,1-4-1,2 2 0,-2-4-2,-1 2 12,4-7-8,-7 0-6,6 0 2,-2-5-2,5-5-8,-5 4 7,2-8 1,-3 0 0,0-6 0,-1 5 1,1-2-2,-1 3 0,-4 5 19,2 2-8,-5 4 8,2 0 4,-3 3-1,2-1-7,-3 4-3,3-1 11,0 0-22,-3 5-1,0 0-10,0 0 9,0 0 4,0 0-4,-4 27 1,0-10-5,3 0 6,1 1-3,0 0-3,1-1 8,1 0-14,1 0 16,-2-1-1,6 1-3,-4-7 3,4 5 2,0-5 1,3-2-1,0 0-1,3-3 3,2-2-10,1-3 7,-1-3 0,7 1-2,1-8 7,-2-2-1,1 1-9,-1-9 5,0 1-10,-5-1 9,2-7 18,-3-2-23,3-12 0,-6 14 11,-1-7-11,0 3-7,-4-15 3,2 0-1,-4 12-1,-3-14-2,3 13 9,-5 3-2,0 0-3,0 0 0,0 7 7,-2 7 9,0 1 8,2 5 3,-1 5 0,1-3-13,0 5-4,0 1-1,0 4 1,0 0-9,0 0 5,-2 31 3,2 2 4,0 1-7,-3 13-4,2 3 8,0 0 4,0 2-9,-4-2 10,5-4-3,-4 2-5,1-16 9,2 1-19,-1 0 14,2-4-6,-1 0 7,-2-9 1,3-2-16,0-1 9,1-2 3,-1-9-1,-1 2 1,1-1 5,0 0-1,0-4 19,0-3 31,1 9 21,-1-9 27,-1 4 16,1-4 5,0 0-17,0 0-9,0 0-3,4-16-20,-1 7-3,0-8-11,1-1-8,2-7-6,5-1-2,0 1-10,3 2-5,3 2-3,-1-1-7,5 1-2,0 1 3,-3 4-7,3 5-2,-8 3-6,3 4 1,-1 2-6,-1 4 7,-4-1-7,4 2-3,-4 8 1,0-1 1,0 0-4,-3 5 3,-2 1-1,0-1-6,-3-1 4,1 3 1,-1-1-8,-4 2-6,-3-2-8,-4-1-10,1 1-6,-6 2-8,-6 1-6,-1-5-24,0 1-1,-2-6 10,1 1 5,0-2-6,1-1-9,1-2 10,6-3 17,3-1-6,-4-2 3,5-1-9,0 2 19,3-3 15,-2 1-7,2 0 18,0-1-11,2 1 9,5 2 13,-6-2 1,6 2 13,-7-5 7,4 4-13,3 1 0,0 0-1,0 0 3,-7-1-2,7 1 1,0 0 0,0 0-2,0 0 1,-4-4 11,4 4-16,0 0 13,0 0-13,0 0 3,0 0-12,0 0 12,0 0 7,0 0-9,0 0 0,0 0-3,0 0 6,0 0-13,0 0 3,0 0 10,0 0-6,0 0 4,0 0-6,0 0 20,0 0-15,0 0 0,0 0-3,7 11-1,-1-8 6,2 1-11,-1-1 9,8 1 6,-2-1 4,10-3-6,1 0 1,-2-1 4,4-1-9,0-1 5,-3-4-13,2 0 11,2-4-3,-2 2 14,-1-4-10,-1 3-1,-2-2 1,-7 2 0,3-7-3,4 1 0,-5-2-4,-5 3 2,4-3-1,1 0 8,-4-1-4,0 5-1,2-6-3,-3 6 6,6-6 10,0 2-14,3-4-8,-2 9 4,-6 4-3,3-1 4,-2 3-1,2-1-6,-5 7 2,1-2 8,-4 3 1,3 2-4,0 0 1,0 6-7,-2 4-6,-4-3 0,2 3 11,-2-2 4,1 5 11,-1 5-12,-3-2-16,0-1 11,4 0 2,-5-2 0,3-1 7,-6-3 6,4 0-7,1-1-4,-2-3 7,-3-2-8,4 2 6,1-1-5,-2-6 9,0 0-21,0 8 17,-2-3 0,2-5-2,0 0 8,-1 6 3,1-6-5,0 0-8,0 0 6,0 0 1,-3-18-26,0 8 18,1 1-7,-3-6 1,2-5-10,-1 3-3,-2-5 10,-5-1 5,7 7-6,-2 1 3,5 2-1,-9 2-7,5 0 3,0 0 8,-2 6-6,-1-2-12,-1 6 15,-1 3 13,-4 2-25,-4 7 24,4-3-17,-6 9 2,-1 2 6,1 3-13,2 1 12,-2 2 3,5 1-2,-1-3 5,4 3 16,2-3-20,4 3 5,-1-9 1,2-1-5,5 1-6,0-5-2,0-1 11,2 2-6,3 0 9,0-4-16,1-1 13,6 1 6,-3-4-8,4-2-1,-5-3-1,8 0-1,-1-4-1,-1-4 0,0 3-3,6-10-11,-3 0 19,-2-3-14,-1-2 4,1 1 8,-3-1-5,-3-3-1,0 0 15,-2 4-16,-1 2 8,3 2 0,-6 5-3,-1 1-4,1 4 6,1 0-4,-4 1-9,0 4 2,0 0 3,0 0-13,0 0 28,-11 19-11,3-5 1,0-1 2,1 6 11,2 0-15,1-2 10,-1 0 1,1 0-6,4 2-6,-4-2 8,3 2 0,3-4-4,1 0 3,1-3 4,3 2-2,-1-4 4,5 0-3,-1 0 6,4-3-11,0 1 5,6-4-1,5-4 1,-1 0 4,2-3-5,-2-5 4,1 0 1,-1-5 21,-3-3-27,2 1-2,-3-6 3,-1-1 1,-1-3 9,-2-6-10,-1 2-2,-1-18 4,1 2-6,-10 13 7,6-15-8,-5 15 6,-2-3-2,-1 2-1,1-13 14,-1 14-9,-3 3 5,0 3 6,0 1 8,0 11 18,0 2 6,0 0-1,0 4-15,0 2 2,-1 4 0,1 2-15,0 0 1,0 0-8,0 0 9,-9 30-5,5-3-5,-2 6-5,-4 14 17,2 0-9,1 2-3,-3 0 1,3-1-2,-1-14 3,1 2 3,0-2 2,0 1-5,2-4-3,1-2 5,-4-2-2,4 3-1,1-10-4,3-2 7,-5-1-26,4-1 22,0-3-3,1-3 2,0-2-5,0-1-6,-2-2 18,2-5-3,0 8 12,0-8 7,0 0 20,-1 5 23,1-5 14,0 0 12,0 0-17,0 0-6,0 0-9,11-17-4,-5 7-18,2-4 2,-2-1-5,4-2-3,2-4-5,1 1 4,1-2-13,-5 5 0,6-2-6,1 2-1,-2-2 7,3 4-16,1 4 3,-5 1-2,1 6-4,0-3 1,1 5-1,-4-2-4,4 4-6,-6 2 5,4 1 2,-4 3-5,-1 1 3,-1 2 4,0 0-7,0 3-1,-3 0 3,-2 2-5,0 1 7,0-1-2,-2 0-6,-2-1 5,0 2 1,-2-4 0,-1-1 0,0 2 6,-1-4-2,-4 6-1,0-4-6,2-3 5,-6-2 4,0 0 0,1 0-1,-2-1 3,-1-1-7,1-3 2,-1 2-4,5-4-9,-6 2-26,3-3-27,1-1-22,-1 1-32,4 1-50,-1-1-33,1 1-51,2-6-55,2 4-49,-5-1-72,4 1-217,0 0-697,-2 0 309</inkml:trace>
  <inkml:trace contextRef="#ctx0" brushRef="#br0" timeOffset="21866.4694">6548 3895 2,'0'0'158,"0"0"-4,0 0-2,0 0-8,0 0-4,0 0-4,0 0 9,0 0 1,0 0 0,0 0 7,0 0-2,0 0 2,0 0-12,7-10 2,-7 5 6,1 0-17,1-2-6,-1 2-18,0-5 6,1-3-7,2-2-12,-4-1-4,0-4-5,0 8-8,-3-9-4,3 7-7,-1-3-6,-2 1-9,0 3-1,2 4-4,-1-4-4,-2 5-4,1-2-14,-1 2 4,1 2-2,-1 2-10,-1-1 3,-5 0-6,4 4 0,-6 0-9,0 5-1,-3 0-5,-4 8 5,-1 2-13,2 6 3,-1 3 3,-1 1-2,3 5-3,1-3 2,2 1-2,3-2 8,1 3-5,2-2 0,2-8-2,5 2 1,-1-2 4,4-1-4,0-1 5,4-2 1,-2-2 2,-1-3 4,9 0 1,0-2 1,1-3 3,1-1-3,0-1 7,1-4-8,1-1 3,-1-4 7,1 0-7,3-3 7,-6-2 1,0 3 5,1-11-2,0 5 7,2-6 4,-8 4 10,2-8-3,0 2 6,-3-6-5,1 2-1,-2 0 13,0 3-13,-2-5-8,-1 5 9,-1 5 6,1 2-10,-1 2 18,-1 3 11,2 2 7,-2 4-6,-1 0-8,0 1-7,0 2-11,0-1-11,0 4 2,0 0-26,0 0 16,3 16 3,-6 3-4,-2 11 2,-1 19-10,0 4 5,0 3-6,-2 4 3,-3 26 6,3-27 2,-4 22-6,4-28 0,1 3-18,0-3 22,0 0-6,1-1-3,3-5 1,-1-13 0,1-1 1,2-2-6,-2-4 1,3 0-1,-3-8 7,3-6-9,0-1 0,3 0 0,-3-5-1,0 3 13,0-5-12,0 1 1,3-1 17,-3-3 16,1 2 20,-1-4-12,10-11 5,0 0-11,6-9-1,-1-6 0,12-12-7,-1-5-2,-1 5-5,1-5-4,0 0-1,-4-1-2,-2 0-2,1 5-9,-10 10 7,3-3-2,-4 6-1,2 2-5,-6 1-3,0 7 3,1 0-1,-3 8-5,2-2 7,-6 6-4,3-3-6,0 2-11,-2 2-11,-1 3-44,3-3-47,-2 1-41,-1 2-41,2-4-47,-2 4-28,0 0-33,0 0-14,-3 11-45,3-4-257,-4 1-671,2 1 298</inkml:trace>
  <inkml:trace contextRef="#ctx0" brushRef="#br0" timeOffset="22262.2451">7103 4296 11,'-2'-5'314,"-2"3"-3,4-3-21,-1 1-27,1 4-31,-3-5-25,3 5-21,0 0-19,-8 10-16,0 0-15,-7 8-5,5-1-20,0 4-14,0 6-3,-1-5-13,0 3 9,8-5-21,-1 5-1,2-8-5,-2-2-4,4 1 11,2 1-16,2-5 1,-1-4-8,1 2 5,0-2-12,3-1 10,-1-2 1,1-1 18,1-3-16,2-5 8,0 3 5,3-4 1,-1-3 16,1-3-8,-3 0 0,0-1 0,-2-3-9,-1 1 2,-1-4-12,-1 0 4,-2-1-1,-3 2-2,-1 1-14,1 0-3,-3 0-8,-3 6 6,2-7-9,0 9-8,-3-1-14,0 1-10,-2 1-23,1 2-38,1 5-45,-2-2-29,0 0-35,9 2-41,-10 3-20,10-3-43,-9 1-17,8 4-243,1-5-581,0 4 257</inkml:trace>
  <inkml:trace contextRef="#ctx0" brushRef="#br0" timeOffset="22512.0085">7439 4168 60,'2'-2'321,"0"-1"-4,1 2-18,-3 1-27,2-3-38,-2 3-24,0 0-23,0 0-19,0 0-16,1 9-14,1 1-10,-2 4-13,5 5-12,-6 0-8,1 7-8,-4 3-19,2-3 5,-1 2-4,3-1-10,-2 0-2,-3-3-10,1 2-4,0-2-48,-2-4-58,1-1-69,0-7-87,-2 15-262,0-11-521,0-2 232</inkml:trace>
  <inkml:trace contextRef="#ctx0" brushRef="#br0" timeOffset="28080.7969">7577 3883 189,'0'0'213,"0"0"-28,0 0-21,0 0-17,0 0-19,0 22 2,3-6-5,-1 4-8,-1 6-11,3 3-6,-1 3-3,1-3-14,1-3 0,2 0-5,-1-1 7,-1-8-11,5 0-4,-2-1-8,-2-5 14,4-2 1,-1-1 3,1-7 4,3 3-3,4-5 3,-4-4-3,9-7 2,-2 0-6,0-3 1,-1-6 7,0 0-1,-2-2 5,-2-3 4,2-3-15,-2-1 9,5-12-4,-6 12 0,0-11 0,0 7-11,2-9-8,-2 11-2,-1 3-8,-2 1 3,2 6-11,-4 4-2,1 2-11,-2 5-13,2-3 10,-4 8-5,1 0-6,-1 1-3,-2 5-7,-4 0 5,17 8-8,-10 1-3,2 6 7,1 7 3,1 4-4,-3-4 4,0 6-3,0-3-4,-1 0 10,0 0-12,-3-5 3,-1-2 9,1 0-14,-1-3 14,0-5-12,-2 1 2,2-3-7,-3 1 5,0-6-4,0 2-3,0 1 11,0-6 0,1 9 9,1-7-8,-2-2 9,0 0-5,0 0 3,0 0-4,0 0 5,0 0 3,0 0-6,-2-25-20,2 12 13,-1-3 5,-2-2-18,-3-9 10,1 1 4,-1 1 11,3 7-17,-4-10-7,2 2 12,0 7-8,-3-3 4,4 5-1,1 6-11,-3 0 5,5 0-5,-5 4 11,3 2-12,-2-2 16,1 5-11,-1 2 5,5 0 7,-15 11-15,2 2 3,-4 6-4,-5 18 6,5-11-11,0 3 8,-1 2-3,-1 8 12,-2 2-7,7-11 5,3 1-4,1-1 2,0-1 1,3-3 3,3 0 2,2-6-6,0-3 2,2 1-13,2-2 2,1-5 8,4 5-13,-3-7-2,5-1 6,-2-3 3,1-1 19,2-1-29,5-3 5,0-6-2,-1 2 19,3-3-4,0-4-15,1-6 12,-2-1 0,-2-2 1,-6 6-10,5-9 7,-5 7 2,2-8-6,-4 6 4,-1-6-2,0 5 8,0 1 0,-2 0 10,0 1-11,0 2 3,-2 1 5,-1 4 10,3 3 0,-3 0-2,0 2-5,3 1-1,-3 4-2,-2-9-3,2 9-4,2-4 10,-2 4 8,0 0-21,0 0 10,1 20-11,-1-8 0,3 3-18,-3 4 21,0 0 2,1 6-3,2 0 14,1-1-3,-1 1-15,0-8 10,0 0-3,1 2 2,-2-2-14,6-4 13,-3 2-4,1-5 3,0-2 2,2 0-2,-1-2-10,2 0-3,0-5 3,4-2 5,1-5 8,-1-4-3,5-6-5,0-1-2,1-2 10,-2-5-4,2-3-2,-3 1-3,0-4 7,0 0-2,2-13-6,-2 14 0,-2 0-2,-1 0-11,2 0 21,1 4-1,-3 2-2,1 1-8,-4 7 5,0 2 0,-2-2-5,-1 7-12,0 3 15,0-1-8,0 2 4,0 2 0,2 1 11,-1 4-8,0 1-2,0 4 4,0 1-14,2 0 25,-2 4-15,1 3 6,-2-3-1,-1-4 9,-2 7-16,-1-4 6,2-2-6,-3 0 0,0 0 2,0-3 8,-2 1-29,3-1 4,-3-3 1,0-1 6,4 1-20,-4-4 22,0 8-1,0-8 6,1 3 1,-1-3 7,0 0 8,0 0-17,0 0 13,0 0-14,-3-15 0,1 6 3,0-2 2,1 2 13,-3-2-10,2 0-7,-2-4 2,0-1 2,0 2-9,-2-1 11,2 5 1,-1-3-5,1 4 9,1-1 4,-1 3-4,0-1 0,1 2-5,3 2 6,-4 1-2,1-1-1,3 4 3,-8 0 3,0 3-11,0 4 3,-5 4 2,2 3-2,-4 5 7,-2 3-2,1 5 0,-1-4 9,3 1-8,2 2-8,-1 0 1,2 1 4,2-1 5,2-2-1,3 1-7,0-1 6,1-5-2,0-2 3,2 0-10,2-5-1,-1 5 9,3-1 3,-2-6 4,2 0-5,5 4 3,-2-7 4,-3-2-3,4-1-12,0-2 12,3-1 4,0-5-4,4 0 3,-1-5-2,5-4 0,0 0-2,-1-5-6,-1-3 5,1 0-13,-3-1 16,1 3-2,-3-2-5,-1 0 7,-1 4-11,-2 4 13,-2-2-4,-2 7 25,3-6 6,-4 6 15,-1-1 3,1 4-2,-1 1-3,0-2 9,1 0-3,-3 3-3,0 3-8,3-7-7,-3 7-3,0-7-6,0 7 0,2-3-14,-2 3-25,0 0 26,0 0-2,0 0-5,-2 23 1,2-5 0,0 7 2,0 1-6,-3-1-7,3 0 7,0 0 4,0 0-1,0-4-1,3-4-3,1 2-1,-2 0 0,3-2 2,1-7-8,0 0-6,-1-2-1,5 0-2,3-5 4,1-2 0,3-3-3,4-6-11,2-3 10,-1-5-15,1-1 6,-1-4-4,-4-1 2,1-6 5,5-9-14,-9 9 7,6-14 8,-7 10-6,0-15 11,-4 15-12,2-13 11,-5 8 12,1-9-13,-4 13 2,-1-1 19,1-15-16,-1 3-6,-3 10 9,1 1-3,1 1 3,-2 2-3,1 9 6,-2 5 12,1 1-7,0 7 7,0 0-2,0 4-7,-2-1-7,1 6 3,1 1-2,0 0 4,-4 25-1,1 0-5,-2 5 9,3 3-1,-1 13-2,-2 2-1,-1-1 1,2 3-2,-2-1 10,2-1 0,-2 1-2,1-15 1,0 1 6,0-2-3,1 1-4,-1-4 4,2 0-11,1-4 6,-2-7 5,1-3 4,0 1-7,0-4-7,2-2 1,-1-1 4,1-3-1,1-2 7,0 2-6,-2-2 4,2-3 7,-2 1-13,2-3 18,0 9 16,0-9 12,0 2 16,0-2 10,0 0 17,0 0-3,0 0-7,4-11-13,-1 3-1,1-4-12,0 0-2,2-3-2,4-6-12,0-3-5,-2 6-1,5-5-6,-1 1 0,0-1-7,-2 9-6,3-5 3,-1 6-4,-1 1-7,1-2 5,1 3-3,-1 3-2,2 3-1,-6 3 5,3-1-11,2 6 2,-4 1-2,3 3 3,-5 2 2,3 3-1,-3-3 6,0 8-9,-1 0 5,-2-1-5,0-1 4,2 12 3,-5-10-11,1-5 11,-4 5-2,2 0-5,-1-1 2,-2-1 6,-1 0-9,-2-1 2,-1 1-2,0 0 0,0-1-4,-4 0 11,1-5-8,-2 2-2,1 1 0,0-3-9,3-5 9,-2 3 0,2-4-2,-2 0 4,3 1 9,-1-1-6,3-2-2,-2 2 6,1-5-6,3 5 5,3-3 2,-9 0 4,4 0 5,5 0 5,-4 0 5,4 0 8,0 0-3,-7 0 0,7 0-7,-4-5 0,1 3-1,0 0-3,0-1 2,-1-1-9,0 2-1,1-4-2,0 1 3,-1 1-3,0 1 0,0-4-5,1 3 7,0-1-4,-1 2 3,1-3-2,-1 3 5,0-2 3,2 4-6,1-4-2,1 5-1,-3-2 1,3 2-4,0 0 3,0 0-7,-4-4 4,4 4-4,0 0 2,0 0-7,0 0 2,0 0 5,0 0-7,0 0-2,0 0 2,0 0 1,0 0 0,2 13 2,-2-9-6,2 2-6,3 1-8,-2-2-5,5 3 5,-2-2 4,3 0-3,1-1 0,2-1 2,4 0 6,-1-3-3,1-1 5,1 0-1,5-4 10,-1-1-14,1-3 4,-1 2 1,0-5 0,0-1 2,0-2 3,-1-8-6,0 3 11,2-1-13,-1-9 1,-1 5 4,11-10-3,-14 10 12,4-1-9,-1-1 9,-2 0-15,1 1 5,-3 2-6,1 2 11,1 3 1,-3 2 2,-3 4-3,1 0-2,-5 7-4,1-1 2,-2 0-1,0 4-1,0 0 3,1 2 2,-1 0-6,2 6-3,-2-1 4,0 1 10,-3 1-20,2 5 13,-1-2-11,0 1 11,0 6 3,-1-8-7,-1 2 0,0 1 11,-3-1-17,3-5-4,-3 2-6,0-2-4,0-3-5,1 2 3,2 0 1,-3-1 5,0-4 8,0 3-11,0-3 6,0 0 16,0 0-4,0 0 3,0 0 5,0 0-3,0-17 2,0 8 1,-1-1-3,-1-1 4,1 0-3,-2-2 5,3-3-8,-3 0 7,-1-1-4,0 1 5,-2 5-4,1 4-5,2-1 3,-3 0-8,-1 2 6,3 1-2,1 3 3,-5 2-12,-4 2 7,-2 5 15,-3 7-11,4-1 0,-4 9 3,-2-1-8,2 5 6,2 1-8,-1-1 5,7 2 2,-2-2-11,0 3-6,5-12 8,4 1 4,-1 1-6,-1 1 15,2-2-15,4-1 3,-4-5 3,6 0 7,-1-2-9,3 1 11,-1-5 2,1 1 10,-1-4-14,3-3 11,2 0-3,2-3 0,-2-6-4,3 1 4,-2-6-3,1-1-1,1-2-2,0-8 7,0 3-8,-3-1 5,-1-1-5,0-1 3,2-3-3,-5 0 1,1 12 6,-1-2-10,-2 2 1,-2 5 11,1 2-8,0 2-1,-3 1 5,2 1-14,-2 5 6,0 0-4,0 0 4,0 0 1,-2 27-5,-4-10 8,1 1 2,2 7 2,0 1-2,2-1 2,-2 1 5,2 0 6,1-8-11,4 1-5,-3-1 3,1-3 1,1-3-4,1 0 8,-2 1-1,4-4 7,1 0 0,0-5 2,1 3-3,1-3 17,1-2-11,3-3-2,0-1-4,1-5-3,1 2 8,-2-6-10,1 2 9,4-8-1,-2 0-5,0 1 4,0-3 0,-2-1-4,-1-2 5,-1 4-12,-2 1 8,1-4 5,-2 4 2,-2 5 12,-1 2-5,-1-1 7,1 6 9,-2-4 9,-1-2 4,0 7 4,1-4 11,-3 2-5,2 1 2,-1 2-6,-2 3-1,3-6-3,-3 6-5,2-4 1,-2 4-7,2-5-6,-2 5 0,0 0-6,0 0 0,0 0-4,0 0-1,3-5-5,-3 5 5,0 0-5,0 0-1,0 0-4,0 0 6,0 0-4,0 0-5,0 0-1,0 0 6,0 0-18,0 0 12,0 0 4,0 0-1,0 0 1,0 0-13,0 0 6,0 0 6,0 0-9,0 0 3,0 0-1,0 0 0,0 0 2,0 0-10,0 0 7,0 0 3,0 0-2,0-3-2,0 3 3,0 0-2,0 0-4,0 0 7,0 0-3,0 0-1,0 0-4,0 0 3,0 0-1,0 0-4,0 0 5,0 0-2,0 0 4,0 0 6,0 0-10,0 0-2,0 0-1,0 0 4,0 0-9,0 0 14,0 0-4,0 0 2,0 0-3,0 0 6,0 0-2,0 0-8,0 0 4,0 0 4,0 0-2,0 0-1,0 0 0,0 0 0,0 0 1,0 0-7,0 0 10,0 0-6,0 0-3,0 0 5,0 0 5,0 0-2,0 0 1,0 0 7,0 0-4,0 0 0,0 0-2,0 0-4,0 0-8,0 0 9,4-5-1,-4 5 2,0 0 0,0 0 2,0-4-3,0 4 1,0 0-4,1-4 1,-1 4 2,2-8-3,-2 8-3,3-4-1,-2 3 6,-1 1 3,4-9-2,-4 6 3,1 0-2,-1 1-1,2-2-3,-1-1 3,-1 5-4,3-6-7,-1 2 11,-2-1-1,0 3-1,2-4 0,0 0-3,-2 1 2,1 1 2,1-1-3,0-1 5,-2-2 10,2 1-16,-2-2 0,1-1 9,1 0-4,0-1 7,-2-1-13,2 0 9,-1-1-3,1-3-4,-2 3-1,2 1 0,1-2-3,-1-3 3,-1 5 1,1-1-1,0-2-2,-2 4 0,1 1 12,1-2-7,1 7 0,-3-2-3,1-1 3,1 3-2,-1 0 4,-2 1-3,2 0 2,-1 4 2,1-4-1,-1 4-6,0 0 2,-1-6 6,1 6-15,0 0 3,0 0-1,0 0-2,0 0-3,-7 17 5,0 0 2,-1 6 1,-1 5-3,-1 0 2,-1 1 6,1 3 0,-1-1 5,2 3-8,0-3 0,3 4 5,-2-6-3,0 4 18,3-1-17,1-3 4,-2-2-3,0 2-2,2-6 0,1-6 2,-1 0 5,1-1-9,0 1 5,-1-1 2,4-4 0,-3 4-1,2-3-2,0-1 5,-1-4 0,-1 4-2,3-3-5,-1-1 14,1 3-11,-1-5-14,-1 0 10,2 1 5,-1-3-3,1 0 7,1 1-5,-2-1 3,1-4-2,1 4 7,-1-4-2,0 0 4,0 4-7,0-4 3,0 0-4,0 0 9,0 4-2,0-4 3,0 0 10,0 0-8,0 0 3,0 0-7,0-16-1,3 6 4,-2-1-8,-1 0 0,5-8 1,-3 2-3,1-3-4,0 2 5,1-8-4,-1 1 4,4 2-3,-1 4-1,1 2 1,0-1-4,-3 2 1,0 6-9,2-6 10,1 1 0,-1 1-1,0 7-2,2-3 7,-1 3-5,6-1-1,1 2-11,2 0 9,1 5-6,-1 1 4,2 1 1,-2 5 7,5 6-8,-4 2 3,-1 3-3,-4-6 6,-1 10-2,-1-5-4,-2-1-1,-3 5 0,0-2-2,-3 2 4,-4-2-18,-2 2 3,-3 5-1,-3-4-26,-4-3 6,-3-1-11,0 0-12,-5-4-26,3-5 16,-3 0 17,-1-5-18,2 2-1,0-5-3,-1-1 10,5-1 6,0-1 2,0-1 14,3-1 10,1 2-2,-1-5 1,4 3 7,3 3 8,0-2 12,1 2 7,1 1 1,0 1 9,3-3-13,2 3 3,-6-4-4,6 4-3,0 0-1,0 0 2,0 0 4,0 0 3,0 0 6,7 12-11,-1-5 10,1 0-12,1-2 15,2 0 0,1 1 27,5 0-21,-2-1 5,3-4-5,4-1-1,2 3 2,0-5 1,4 0-2,-4-3 3,2-2 4,-4-2-9,0-1 12,0-2-7,1-5 6,-1-3-4,-4 0-18,3-3 14,-1-2 4,1 2-11,-3-5 10,0 2 4,-2 0-9,-1 1-1,0 5-14,-1-1 12,2 6 5,-5 1-7,0 0 5,-3 7-19,0-1 10,0 5-1,-2 1 10,0-2-11,0 1-3,3 3-4,0-1 9,-1 6-11,3 0 8,-3 0-16,0 5 30,3 0-14,-1 0-6,-2 2 1,0-1 3,-2-1 9,1 1-5,-2-3 17,2 3-24,-2-4 0,-1 3-1,-2-3 2,1-3-4,-1 1-2,0-3-4,-1-2 5,2 6 5,-2-6 18,0 4-18,0 1-1,0-5 5,0 0 13,3 3-1,-3-3-3,0 0 0,0 0-6,0 0 3,0 0-8,-3-22 2,1 15 5,-2-2-14,3-3 14,-2 1-3,1-1-6,-1 1 0,1-1 9,-1 1-13,0 0 6,-1 2-2,1 0 4,-1 1 8,1 1-18,-2 5-5,2-1-5,-3-1-2,-2 3 4,-3 6-5,-1-4 2,-6 10 6,-2 6-3,0-1-6,2 2 12,-2 6 0,2-3 8,3 2-7,-2 4 4,4-3-3,5-10-2,-4 11-8,4-2 16,4-7-2,1 2 3,0-2 12,3 0 4,0-3-18,3-2 2,-2 0 1,2-1 5,2 1 0,3-5 8,2 0-5,-2-1 3,0-4 4,4-1-1,2-3-14,-1-1 15,2-1-11,-2-6-2,6-1-6,-5-7-2,3 1-9,-3-3 5,0-2-7,-2-4 7,-2 2-7,1-1 3,-3 2 2,-3 4 2,0 1 0,-1 4 3,2 1 2,-3 4 8,-2 5 2,-1-5 2,3 4-3,-3 6-12,2-1-4,-2 1 13,0 0-2,-6 17-9,0-2 10,-1 2 2,-1 6 1,2 2 5,3-5-2,-2-1-2,1 6-3,2-7 2,2 7-1,2-7 8,1 0-9,3 0 4,1 0 1,-1-3 12,2-1-3,4-2-3,2-3 4,-1-1-6,3-5 8,6 2-17,-2-5 17,5-3 4,-6-3-5,2-5 8,-1-1 10,-2-5-8,2-4-2,1-1-13,-7-6 17,5 2-11,-8-6-4,5 1 0,-1-17 8,-2 3-5,-5-1-8,-1 10 2,0-11-7,-4 0 5,0 13 1,1 0 11,-4 1 21,3 6 8,-6 6-4,3 10 23,0 0-11,0 1-8,0 3-2,3 2-6,-6 2-18,3 3 3,0 0-4,-7 15-4,2 5 2,-3 6 0,-2 3 3,2 5-14,-2 11 7,2-14 2,2 4 0,-2 16-6,2-8 4,2-8-2,-2-5 0,2 2 1,1 2 1,2-4-4,-4 1 4,3-7-11,-3 3-2,4-10 10,1-2-5,-1-1 0,1-4-4,0 0 4,0-2 7,0-3-9,0 0 0,-2 0-3,2-5 23,0 7-14,0-7-2,0 6 13,0-4 13,0-2 21,0 0 7,0 0 4,0 0-6,0 0-6,4-14-9,-2 5-6,1-4-3,4-2-13,-3-3 8,3 0-2,-1 1-7,3-6-3,3 0 6,-1 3-9,3 0-3,-5 4-1,0 2-3,0 1-9,2-1 4,-1 4 0,1 1 0,2 3 0,1 1-11,0 1 9,2 2 2,-2 4-1,-2 3-6,2 2 1,-1 1-3,-2 3 1,-1 3 2,0 2 3,1 6 1,-4-6 1,0 8 4,-2-6-5,-4 2 1,5 3 5,-8-6-5,0 2 3,0-1 0,-1-2-1,-2 3 1,-1-4-5,-1-3 3,-4 3 2,-2-6-9,0-2 6,-1 3-3,0-5-8,-1 2-12,-8-4 2,8-1-8,1-2-12,-3-2-13,2-3-19,0 2-18,4-1-12,-2-7-18,0 1-8,4-2-21,3-1-25,-2-2-23,3 1-38,2 1-35,6-2-44,-1 1-317,3-2-681,1 1 303</inkml:trace>
  <inkml:trace contextRef="#ctx0" brushRef="#br0" timeOffset="28421.7578">11114 3212 121,'-1'-10'304,"-1"5"-20,2 0-24,-1-2 1,1 5-30,1-3-30,-1 5-9,6 2-22,5 3-14,8 7-14,3 7-15,1 3-3,6 11-10,1 0-15,-1 2-2,0 4-14,-4 1 0,2 2-13,-6 1 8,3 5-12,-10-2-13,3 6 1,-4-2 3,-4 10 1,-7-5-10,-2 4-5,-5-2 12,-1-3-3,-6 4-7,-1-2 8,-1-8 1,-4 5-9,-4-2-3,0-8 2,1-2 2,0-4 2,0-8-9,3-1 1,-1 1 19,1-3-21,-4 0-4,0-5-6,3-1 1,-2-3-20,4 0-1,3-6-45,1-3-87,2 0-84,1-3-110,1-4-292,2-2-661,7 1 294</inkml:trace>
  <inkml:trace contextRef="#ctx0" brushRef="#br0" timeOffset="29068.2587">11766 3602 2612,'5'-20'23,"0"1"-20,-1 1 29,2 1 63,-5 1 113,2 7 6,-1 0-23,-2 2-38,1 2-21,1-1-22,-2 3-15,0 3-13,0 0-17,0 0 2,0 12-11,0 6-7,0 9 11,-3 6-22,1 4-1,-1 12 2,-1-2-2,-1 3-17,0-2 11,3 0 2,-3-1-8,3-13-4,0 2 1,4 9 3,-4-12 0,1-3-5,-1 1 1,-1-4-11,3-1 7,-1 1 0,-1-9-9,2 2 2,0-5 9,0-1-3,0-4 1,0-2-20,0 2 4,0-3-21,0-2-34,0 0-33,0-3-29,0-2-46,0 0-52,0 0-59,0 0-49,3-17-263,-1 5-632,1-6 279</inkml:trace>
  <inkml:trace contextRef="#ctx0" brushRef="#br0" timeOffset="29322.2415">11761 3928 70,'-2'-3'340,"2"3"-17,2-4-7,-2 4-25,1-4-25,-1 4-29,9-3-17,0 1-17,8-1-4,6 0-9,-1-3-35,5 3 28,0-1-34,-4 3-6,3-2-15,-2 3 1,0-1-29,-3 2-5,-4-1 2,-1 0-22,-2-4 10,-6 4-5,1 4-9,-5-4 1,1 0-1,-5 0-14,9 0-2,-9 0-3,6 3-8,-6-3-10,0 0 9,0 0-4,8 0-18,-8 0-12,4 0-39,-4 0-65,0 0-64,0 0-65,0 0-80,0 0-76,0 0-195,0 0-624,0 0 277</inkml:trace>
  <inkml:trace contextRef="#ctx0" brushRef="#br0" timeOffset="30145.0219">12679 3410 162,'3'-11'271,"-2"-1"-9,2 0-4,-1 1-17,-1 2-8,0 2-14,-1 0-1,0 1-10,2 2-11,1 0-13,-3 4-25,-2-6-12,2 6-14,-3-4-20,3 4-7,0 0-22,0 0-2,-14 18-9,1 4-7,-2 3-5,-9 18-9,-1-2-5,1 5-2,1 2-4,1 6-6,-8 21-2,4 4 4,11-22-7,-4 22-2,0-2-2,11-21-2,-3 2-1,1-2-1,4 2 0,0-6-4,4-2 17,2-2-24,-2-18 3,2 3 10,4-1-14,2-4 1,-4 1-19,5-6-20,-2 1-33,-1-7-34,10 4-25,-6-8-27,4-1-51,-1-5-68,5-3-258,-1-3-568,2-4 252</inkml:trace>
  <inkml:trace contextRef="#ctx0" brushRef="#br0" timeOffset="31543.9717">12686 3975 209,'0'-3'204,"0"-2"-13,2 2-16,-2 3-8,0-4-11,0 4-17,0 0-12,0 0-8,0-5-18,0 5-11,0 0-10,0 0-7,0 0-3,0 0-15,0 0-4,0 0-6,0 0-3,0 0-11,0 0 9,0 0-5,0 0 2,0 0-2,0 0-2,2 16-16,-2-14-2,0 4-4,2 2 6,-4-2-2,5 0-2,-3-1-2,2 0-2,-2 2 3,1-6 1,-1 3 0,1 0 2,-1-1 10,0-3-1,3 4 3,-3-4-1,2 3-1,-2-3 3,0 4-6,0-1 7,0-3-11,1 5-5,-1-5 0,1 4 0,2 1 2,-1-1 0,0-1-3,0 5 7,1-5-2,0 0 3,-1 1 1,1-1 3,0-2 5,3 3 4,-4-1 3,1-1 11,1-1 2,2 0 2,-2 1 1,3-1 0,0-4-3,5 1 3,0-4-5,-2 1-1,3-2-1,0-2 9,1-1-12,-2-2-3,7-8 1,-1 0-6,-1-1 2,0-2-2,-2 0 2,-1-2 8,2 1-3,-1-2-7,-2 4 5,0-2-7,-2 2-6,2 1-1,-4 6-4,0-1 8,2 0-5,-2 5-14,-1-2 12,-2 3-7,-1 4 1,1-3-5,1 2 13,-1 3-23,-1 0 6,2 3-4,0 1-3,-1 5 14,2 1-15,2 1-4,0 4-5,-1 1 3,1 3 2,-3 1 5,0 6-1,0-5 9,-2-1-8,0 0-8,-1-5 8,-1 1 0,-1-2-5,0 1-2,-1-4-1,1 0 4,-2 0-3,2-2-8,-2-2 9,0 1 3,0-1-1,2 1-3,-2-4-1,0 6 8,1-2 6,-1-4 8,0 0-1,0 0-9,0 0 4,0 0-3,0 0 10,-5-21-21,0 6 7,3-2-13,-3 5 7,1-5-7,0 0 12,0 2 6,-3 1-2,1-1-7,0 1 7,-1 4-11,2 0 1,-1 1 3,1 2 1,0 1-7,-3 2 3,-1 4 3,-1 0-8,-4 5 5,-5 7 2,0 2 3,1 10-4,-3 1 0,-2 11-5,6-7-7,-7 10 8,10-9-6,0 1 0,3-1-5,3-5 1,3 1 0,-2-6-2,6-3-4,1-1 5,1-3 4,1-2 5,3-3 3,2-2 4,7 1-2,2-5 4,5-6-3,3-3 3,0-1-5,0-4 4,-3-2 2,2 0-4,-4-3 0,-2 1 7,-1-1-3,-5 3 2,0-8-3,-1 5 15,1-8 4,-4 7 5,-2-2 2,0-2 9,-2 3-1,0 1 7,-2 2 11,-1 4 2,2 2 14,-1 2-19,-2-1-5,1 3 4,0 3-17,0 3-3,0 0-8,-8 14-3,3 9 5,-3 11 0,-2 10-1,-6 10-3,4-1-8,-8 27 8,7-28-6,0 0 3,-2 3 2,5 0-5,0-6 9,3 3-9,0-2-6,1-16 4,2-2 2,2-1 2,-3-4-5,5-2 6,-1-7-17,-1-6 10,2-2-3,0-3 9,0 3 10,0-5 17,0 0 23,0-3 26,0-2 16,0 0-1,0 0-6,17-17-6,-4-2-10,5-2-5,-1-7-7,7-8-9,3-6-5,-2 2-3,-1 1-12,0-2-1,0 0-5,0 2-4,-6 16-2,-1 0-4,0 1-4,-4 3 2,-6 2-9,4 7-3,-5 0-16,-1 4-21,-2 0-30,2 3-48,-2-1-41,-1 1-47,-2 3-34,3-1-24,-3 1-27,0 0-31,-3 17-46,-1-8-302,1-4-712,-2 7 315</inkml:trace>
  <inkml:trace contextRef="#ctx0" brushRef="#br0" timeOffset="32479.216">11080 4338 183,'2'-4'292,"-2"4"-18,0 0-24,0 0-15,0 0-34,0 0-24,0 0-14,0 0-14,0 0-22,0 0-4,-5 21-17,0-8 1,1 5-23,-5 1-4,2 5-7,-5-3-6,1 3-6,0-1-3,4-6-32,-3-1-43,3 0-45,0 0-49,3-5-53,-1 0-39,3-5-178,-1-1-411,1-1 183</inkml:trace>
  <inkml:trace contextRef="#ctx0" brushRef="#br0" timeOffset="33004.8989">11189 3700 168,'-2'-1'285,"2"1"-10,-1-7-23,1 7-15,0-4-13,0 4-21,0 0-20,3-4-12,-3 4-14,0 0-6,0 0-22,0-4-5,0 4-14,0 0-5,0 0-3,4-2-15,-4 2 0,7-1-10,2-2 2,2 2-11,2-2 0,3-3-3,6 5-7,-3-1-11,-2 2 1,-3 0-4,2 0-6,-4 0-6,-2 0-4,-3 0 9,2 1-12,-5 0-9,2-1-4,-1 1 0,-1 1-9,-4-2 1,8 1 2,-8-1-5,2 6 4,-2 1-4,-2 0 1,-3 2 4,0 1 8,-5 7-8,-4 3-4,-2 4 4,-1-2-3,-1 2-4,0 3 6,-1-4 1,0-1-1,3-1 2,2-2 6,-1-2-7,5-4-4,2-5-3,3 2 4,-1-3-6,4-3 3,-3 1 0,3-1-4,-3-1 5,5 0 8,-4-1-4,4-2 10,-1 4-14,1-4 6,5 4 5,-2-3-6,4 2 3,3 0 11,0-2-13,3 2-2,-1-2 1,0 0-2,-3 2 10,1-3-8,3 0-8,-3 3-16,0-3-37,-2 0-38,1 0-40,0 2-40,1-2-50,3-5-39,-5 5-44,2-5-155,-1 3-499,-1-3 221</inkml:trace>
  <inkml:trace contextRef="#ctx0" brushRef="#br0" timeOffset="33310.3623">11471 3905 86,'2'-8'273,"-2"4"1,0 3-1,0-3-20,0 4-22,0-6-32,0 6-13,0 0-24,0 0-19,-4 17-13,-3-3-10,4 3-6,-6 6-21,1-1 5,3 2-25,1-6 1,-1 7-8,2-4-4,3 5-2,-3-10-4,3 0 1,0-3-5,3-2 1,0 0 1,-1-1 3,3-1 0,0-4 7,-1 2 10,3-2 4,1-2 11,2-2-2,-1-2 8,0 1 6,1-6 4,3 1 6,-5 1 7,5-8 3,-4 3-8,-2-1 15,-2 1-8,2-7-4,-2-2-8,-1 1-12,0 1-13,-3-5-9,-1 4-7,-2-2-8,-1 2-5,0 2-18,-1 4-2,1 0-3,-1 2-22,-5 2-29,2 2-33,0 2-40,-3 0-32,2 6-26,-2 1-38,-3 4-31,-1 3-46,2 1-37,3-1-60,-6 1-261,7 2-676,4-3 299</inkml:trace>
  <inkml:trace contextRef="#ctx0" brushRef="#br0" timeOffset="34564.6028">13465 4211 86,'0'-9'260,"0"2"-7,0 1-11,0 0 1,-3 1-9,3 1-7,0 0 4,0 4-26,0-7-24,0 7-24,0-4-16,0 4-18,0 0-9,0 0-13,0 0-11,-7 16-11,4-6 2,-4 2-14,3 4-9,-2 1-2,2 1-10,-1 5-4,0-9-7,5 0 0,-1 0-2,-3-2 2,4 0-12,1 0-1,2-5-3,-2 1 4,-1-1 0,5 2 2,-4-3-8,6 0 15,-3-4-8,3 1 11,3-3-3,0-2 2,4-2 0,0-3 3,-1 1 10,2-5-10,5 0-1,-9 0-2,5-4 6,-5 1-9,0 1-1,-4-1 0,2-1 13,-4-2-21,0 1 3,-2-2-8,-5-1 4,-1 0-15,-1 2 4,-2 3-2,2 0-9,-3 4-4,-3-2-8,3 5 2,-4 2-17,1 4-7,-2 1-23,2 0-17,-4 4-19,1 0-25,0 4-13,3 1-29,3 0-32,-1 3-18,5 0-17,0-1-4,6-2-214,-3 3-484,6-5 215</inkml:trace>
  <inkml:trace contextRef="#ctx0" brushRef="#br0" timeOffset="34805.0345">13982 4132 236,'3'-2'251,"-3"2"-27,4-2-26,-4 2-23,0 0-12,6 4-25,-5 2-7,0 2-15,-1 4-9,0 8-10,0-2-6,-5 7-10,2 2-11,0 0-3,1-7-7,0 8-3,-4-2-16,2-1-38,3-6-40,-2 5-34,0-6-36,2-7-40,-1 2-36,2 3-111,-4-6-318,1 0 141</inkml:trace>
  <inkml:trace contextRef="#ctx0" brushRef="#br0" timeOffset="36164.3151">7993 4398 122,'0'-6'269,"3"0"-4,0 0-26,-2 4-21,-1-2-23,1 1-33,-1 3-18,0 0-10,2 10-17,-1 7-7,-4 9-13,-1 7-7,0 1-3,-2 13-16,1-1 1,0 0-10,0-13-5,0 1-3,1 0 3,0-2-10,1 1-8,-1-5-4,0-2-3,1 1-7,0-8 10,2-2-10,-2 0-5,3-5 3,-3-3-1,3 2-6,-3-2-5,1-2-27,2-1-20,-2 1-19,2-5-17,-3 2-50,3-4-54,0 0-33,-7-2-169,7 2-409,-3-12 181</inkml:trace>
  <inkml:trace contextRef="#ctx0" brushRef="#br0" timeOffset="36672.0852">8021 4414 53,'0'-7'232,"0"0"-15,0 2-16,-3 1-20,0 1-24,3 3-16,0 0-14,-16 7-16,3 3-5,-1 2-4,-3 6-12,-3 5-2,3 1-7,-1-1-1,-2 3-4,2-2 1,2-1-2,1 0-9,2-4 4,4-5-11,1-1 0,1-3-5,3 1 4,1-4-13,-2 1-1,1-3 7,3 0 1,-1-2 3,0-1 3,2-2 8,-3 2 8,3-2 16,0 0 9,0 0 0,13-7 13,-6-2 5,3-4-12,-1 3 0,4-5 2,-1 2 0,2-7-8,0-2-3,1-2 2,-3 3 7,0-2-4,1-1-6,0 3-2,-5 4-6,3-5-7,-2 6 7,-1 1 0,-1 1 0,-2 3 0,2 4-7,-6-1-2,2 3-7,-1 1-11,1-1-4,-1 1-15,1 0-1,-3 4-3,4-1-9,-4 1 3,8 4-3,-1 2-4,5 6-1,-2 1-2,6 7-6,-1 1 3,1-1-1,3 2-2,-1 0-8,3 4 9,-9-7-10,6 3 7,-1-2-1,0 0 3,-2-3-7,-6-5 4,2-3-9,-3-1 7,2 4 1,-4-5-7,1-1-2,-4-1 5,2-2-5,-2 1 3,0 1-4,1-4 4,-4-1 2,3 4-3,0-3 3,-3-1-3,3 2-2,-3-2-17,0 0-13,4 1-28,-4-1-31,0 0-54,0 0-48,0 0-57,7-3-58,-7 3-62,5-6-75,1 4-246,-5-5-745,4-2 329</inkml:trace>
  <inkml:trace contextRef="#ctx0" brushRef="#br0" timeOffset="39396.4429">14407 3996 156,'3'-5'246,"-1"4"-6,-1-2 2,-1 3-11,0-5-7,0 5-17,0 0-22,4-2-15,-4 2-25,0 0-18,0 0-11,0 0-12,0 0-6,0 0-12,-3 19-14,6-11-5,-2 2-5,1 3-9,-2-1-4,1-2 5,2 2-13,-1-1-5,2 2 0,0-5-6,0 3 5,-1-4-8,3 1-2,-3-2 0,1-2-2,-1 2 5,-2-3-5,4 1 9,-3-3 14,1 2 6,0-3 12,-3 0-1,12-7-4,-5 2-1,5-7-3,3-6-1,-1-1 0,3-3-14,2-2-2,0-1 0,-2-5-5,7-5-1,0-4-5,1 1-2,-1 0 0,-4 12-3,-2 0 3,-1 1 5,4 4-12,-2 4-3,-4-2 2,-1 5-2,-2 3-5,-3 0 3,-2 6-17,0 0 10,1 3-5,0-1-4,-5 3 5,1 1-12,4 5 9,0-3 0,-1 5 3,-2 0-8,0 2 6,0 1 0,-1 3 2,-1 3 0,1-4-1,-1 3-1,-1-4 1,0-1 1,-2-1-1,0-3-2,0 0-7,2-1 11,-1-1-1,-1 0 4,0-2 0,-1 1 2,1 1-2,0-5 6,0 6 19,0-6 10,1 2 14,-1-2-3,0 0 4,0 0-7,0 0-7,-3-19-12,1 13 5,-3-4 1,1-1-16,0 0 1,-3-6-3,1 5-1,3 2-3,-1 2 4,-1-5 5,-3 4-16,4-1-13,-4 0 8,1 2-3,0 2 4,0 0-6,-6 0-3,3 3 1,-3 6 2,-1-3-4,1 6-1,-2 2-3,-3 7 8,-2-1 13,0 11-21,1 1 11,0 2 2,4 0-1,-3-2-6,6 6-3,0-4 7,2 1 5,1-4-15,5-1 10,1-5-17,3-1 9,0-2 8,2-1-7,3-1 6,3-1 10,-3-4 4,2-2 3,8 3-9,-2-9-5,1-1 10,7-1-10,1-6 3,-8 0 0,8-8-3,-4 1 1,2-3-3,-4 0 21,-1-3-15,1-1-5,-2-4-2,-2 1 3,0-4 0,-4 0-9,3-1 11,-1 0 6,-3 3-4,-1 2 2,-2 6 21,-1 4-2,0 2-7,-2 3 14,2 1-4,-3 1-9,0 2-8,3 3 0,-3 2-8,1-3-6,-1 3-14,0 16 21,-4 2 4,1 1-13,-1 7 8,1 4 4,-1-4 0,1 5 3,0-5-16,1-1 12,4 1-2,-4-1 0,4-5-2,-2-4 2,3 0-1,2 0 4,-3-6-17,2 0-3,2-2 0,-2 0 0,6-2 8,-1-3 2,2-3-9,3-2 2,0-2 5,0-5-5,4-7 2,2 0-1,1-5 9,-4-4-5,3 2-10,-2-7 14,2-9-10,-5 10 0,1 0-2,2-12 1,-6 8 3,5-9-2,-9 11 4,0-1 15,-1-2-13,0 2 2,-1-3-6,-3 3 11,1 3 2,1 2 0,-5 8 8,0 2 1,2 0-2,-2 7 11,0-1-1,0 1 10,-2 3-13,2 2-3,2 2-6,-2 0-5,0 3-10,0 0 3,0 0 4,-3 18-8,2 3 6,-3 6 2,-1 3-1,1 4 2,0 1 13,-2 11-14,-1 5 3,3-16-11,-3 10 17,2-12-6,0 1-3,-2-7 2,2 7-12,4-2 17,-3-1 2,1 0-6,0-3-1,2-2 11,1 0-9,-4-6-4,4-2 4,0-2 3,0-3-11,0-3-7,-1 0 11,2-3-1,-1-2-2,0 1-12,0-1 19,0 1 3,0-3-3,0 0 2,0-3 2,0 4 1,0-4 13,0 0 1,0 0 22,3 4 9,-3-4 9,0 0 7,0 0 8,0 0-3,0 0-1,0 0-2,0 0-11,0 0-12,2-15 1,0 8-6,-1-3-4,-1-1-6,5 0-2,-2 2-5,-1-3-1,1 1-4,1 1-2,-1 1-10,-1 1 5,1-4 1,-1 3-4,1 1 1,0-1-7,1 0 3,-2-2 0,0 1-10,3-1 6,-3 3-1,1-4 2,0 0-2,1 2 0,2-2-2,-2 0 1,0-1-5,1-1 3,3-2-2,-2-1-2,1 2 1,-3 4 3,4-1-6,4 1-3,-6 0 3,2 0 0,3 1-7,0 1 3,-4 2 2,4 0 4,2 1-5,2 2 7,-7 1-6,7 1-1,-5 2 6,2 0-4,1 5-8,-3-2 5,3 4 2,-3 2-1,3-1 1,-6 2-2,4 3-7,-6-5 0,0 5 6,0-2 1,0 1-1,0 1-3,-3-2 3,0 2-3,-2 1 1,0 1-3,0-3 3,-1 3-1,-5 2 0,2-1 2,-4 1 1,-1-1-1,-3 5 1,0-2-3,-3 0 6,6-2-2,-2-2-4,0-1 2,0-1 5,2 1-3,1-6-6,-1-1-2,6-1 9,-2-1 0,-1 1-2,0-4 2,2 2 3,1-1-5,1-1 0,2-2 2,-5 4-3,1-3 0,1 0 1,3-1-1,-7-1-2,7 1 3,-10-2 5,6-1-5,4 3 0,-9-2 3,4 2-2,1-3-1,0 1 2,1-1-2,-1 2-1,4 1 7,-9-2 4,7-1-9,2 3 3,-5-2-1,4-1 3,1 3 1,0 0-2,-4-2 0,4 2-2,-5-1 10,5 1-5,-5-1 0,5 1-1,0 0-1,-9-3 0,6 2 1,3 1-2,-7 0 4,7 0-1,-4-5-1,1 4 4,3 1 0,0 0-1,0 0-5,-7-3 5,7 3-4,0 0 10,0 0-6,-3-3-2,3 3 2,0 0-2,0 0 0,0 0 9,0 0-2,0 0 2,0 0 0,0 0-9,0 0 6,0 0-1,0 0 1,0 0-1,0 0-2,0 0 3,0 0-3,0 0 5,0 0-8,0 0 5,0 0-3,0 0 3,0 0-11,0 0 7,0 0 1,0 0-5,-5 5 3,5-5 3,0 0-2,0 0 1,0 0 0,0 0-1,0 0-7,0 0 4,0 0 4,0 0 1,0 0-3,0 0-8,0 0 9,0 0 3,0 0-10,0 0 8,0 0-2,0 0 2,0 0-2,0 0 3,0 0-4,0 0 0,0 0 4,0 0-7,0 0 5,0 0-9,0 0-6,0 0-3,0 0-5,0 0 2,0 0 1,0 0 2,0 0 5,0 0 3,0 0-4,0 0-1,0 0 2,0 0 8,0 0-11,0 0-2,0 0 4,0 0 4,0 0-14,0 0 12,0 0-3,0 0 3,0 0 0,0 0 10,0 0-10,0 0 3,0 0-1,0 0 3,0 0-2,0 0-1,0 0 4,0 0-1,0 0 6,0 0-16,0 0 11,0 0-8,0 0-6,0 0 4,0 0 4,0 0-10,0 0 11,0 0-4,0 0-8,0 0 4,0 0-2,0 0-2,0 0-8,0 0 4,0 0 0,0 0-4,0 0-2,0 0-1,0 0-7,0 0-1,0 0-10,0 0-7,0 0-8,0 0-6,0 0-1,0 0-3,0 0-6,0 0-10,0 0-18,0 0-21,0 0-22,0 0-20,0 0-27,0 0-22,0 0-23,0 0-38,0 0-213,0 0-537,18 2 238</inkml:trace>
  <inkml:trace contextRef="#ctx0" brushRef="#br0" timeOffset="42416.5392">15305 4088 69,'-5'3'139,"5"-3"-20,-4 3-4,4-1-3,0-2-13,0 7 0,3-5-3,0 2 7,-2-1 5,4-1 13,1 0 4,4-4 3,-1 1-3,6-5-4,6 1-4,-1-5-12,4-1-7,1-3-15,-3 3-1,0-3-11,3-3-4,-1 1-8,0-3-8,-1 1-2,-2 1-3,0-4 0,0-1 4,-1-2 3,-2 2-3,-1 2 1,1-4 2,2 0-6,-3 3 6,0 3-8,1 1-6,-2 0 2,-1 1-5,-1 6 2,-1 3-5,-2-1-4,-4 4 1,4-2-7,-2 5-3,1-2-1,-3 4-6,4 1-2,-4 2-2,2-3 1,-2 5-1,-2-2-5,1 4 10,1-3-12,-1 4 2,-1-1-6,-1 1 5,-1-3-1,2 3 1,-3 1-1,1-3 5,0-2-2,-2 2-5,-1-2 0,1 0 3,-1 2 2,2-2-4,0-2-1,-2-3-4,0 10 5,0-7-3,0 0 5,0-3-2,0 0 1,0 0 3,-2 8 0,2-8 0,0 0 6,0 0 12,0 0 5,0 0-8,0 0-5,0 0 0,0-20-5,-2 15 3,0-2-2,-1-4 4,0 2-4,1 0-3,0-4 1,-1 5 4,-1-3-7,1 2 7,-1 1 5,1-1-8,2 4 2,-3-3-1,1 2-7,-1 3-1,-1 0-2,-2 3 4,-3 0-11,2 2 10,-5 4-3,-5 6-3,1 4 4,-3 4 0,3 4 2,-4 1-3,3 0 2,0 0-1,1 3 1,4-2-7,2-1 5,1 0-3,0-1 1,6-5 8,1-4-9,2 2 8,-1-2-9,4 2 2,-1-7 11,2 2-7,1-2-2,0-3 4,3 0 0,2-2 4,-1-3 2,4-2-6,-2-1 3,5-4-2,-1 0 0,4-8 1,3 1 0,-8 0-4,4-3 8,0-7-5,-6 2 0,2-3 4,-2 1 7,0 0-11,-1-5 4,0 2 5,-3 0 2,-3 1 18,1 7-5,-1-3-2,-1 8 17,-2 1 19,0 3-8,1-1-6,-1 3-10,-1 1-5,0 5-8,0 0 1,0 0-15,0 0 4,-7 21-3,2-3 3,-1 7-1,0 1-5,2 1 12,-4 2-16,5 0 3,-1 0 2,1-5-6,4-4 2,1-1-1,-1 0-10,3-1 13,2-4-7,0 1 2,-1-4-10,2-1 11,0-4 0,3-1 4,2-2 13,1-5 10,3 0-31,-2-4-1,4-5-4,2-2 5,3-1 8,-5-6-8,2 2 5,-2-7-15,-1-3 17,-2-4-7,-2 1 3,1-1-5,0 1-3,-1-1 8,-2-13-7,-2 10 5,-2 3-4,-2 0 1,1-3-7,-2 1 9,0 1-1,-1 5-1,-3 9 5,2 1 14,-1 5 6,-2 3-12,4 1 5,-3 3-11,0 1 9,0-1-21,0 6 3,0 0 7,-5 14-3,2 2-1,-5 9 7,1 2-8,0 2-9,-3 2 15,2 13-4,2-9 4,-4-1-5,7 3 9,-4-3-2,3 0-10,-2-2 8,2-1 5,1 1-6,-1-1-7,1-5 9,0-5 0,2-3-2,0 2-6,1-4 2,-2-1 0,2-2 0,2-2 5,-2-1-6,0-3 1,0-2-10,0 0 9,0 2 7,0-5 3,0-2-1,0 5 10,0-5 15,0 4 17,0-4 5,0 0 17,0 0-9,0 0-4,5-16-3,-5 9-18,7-5 0,-1-2-9,2-2 8,2-2-7,0-6 8,2 2-14,3-2-4,-2 0-3,4 2 1,-4 4-10,4 1-2,0-3 2,-4 7-2,1 4 2,0 1-11,-7 3 5,7 0 0,-4 3-9,0 2 5,0 2-1,0 1 3,-2 3 2,-1 3 1,3-3-3,0 6-3,-2 0-2,-2 2 2,1 1-2,0-1 0,-5 4-1,3-1 0,-5-5-1,-1 3-10,-1 1 4,-2 1-3,-1 0 2,-4-3 1,0 1-3,-2-1-7,-3-5 2,-3 6-13,3-4 4,0-2 8,0-1-4,0-1 3,-1-2 18,5 0-20,1-2 9,-1-3-2,3 3 6,0-3 2,0 2 1,3-1 6,0-1 3,-1 3 8,5-3 16,0 0-1,-8 0 8,8 0 8,0 0-2,-3-3-3,3 3 4,-2-3 4,2 3-4,-5-2-1,5 2-3,-3-4 2,2 1 1,1 3-3,0 0 2,0 0 0,-3-4-9,3 4 0,-3-2 0,3 2-6,0 0-5,0 0 0,0 0 0,-4-3-14,4 3 5,0 0 1,0 0 0,0 0-1,0 0 3,0 0-5,0 0-3,0 0-8,0 0 6,0 0 0,0 0-2,0 0 2,0 0-15,0 0 8,0 0 0,0 0 3,0 0-2,0 0 14,0 0-12,4 13 0,-1-10 0,1 2-1,-1-1 8,2 2-10,5 0-2,-2-2 0,0-2 5,2 4-12,4-5 11,7 2-2,-1-6-3,1 0-2,-7-1 8,12-1-6,-2-2 0,2-3-9,-5-2 12,3 2-3,-4-4 6,1-3-4,1 0-2,-3 0 8,4-8 0,-5 4-5,0-1 2,-1-2 1,0 2-4,0 2-1,0-1 1,-3-3 3,3 4 9,-2 2-12,-5 5 7,3-2-15,-2 3 8,0 3 1,2-1-2,-6 3 3,7-1 6,-7 2-9,3 3 0,0-1 1,-2 3 2,2-1-8,-1 2 5,-1 0 2,1 4-3,-3 0-2,2 0-6,-1 5-8,0-4-4,-1 5 4,-1 0 0,-1 1-12,1-3 3,-1 2 0,-3-3-11,1 2 11,0-2-8,-2-1 11,3 1 4,-3-4 6,0-1-2,0-2 2,0 7 6,2-4-7,-1 1 11,-1-4-1,0 0 1,0 0 3,1 3 2,-1-3-1,0 0 3,0 0-2,0 0-2,0 0-4,0 0-2,0-15 3,-1 4-5,-2 1-7,3-1 11,-3 0-15,-1-2 3,1-1 3,-4 2-2,0-3 3,0 1 3,-3 0 0,3-1-3,-5 7-2,1-2 2,-1 1 5,-1 2-4,-1 2-4,0 3 0,-3 2 10,-4 10 0,0-1-3,1 5 4,2 3 5,-3 3 2,3 2-9,-1 3 2,1 0 8,1 3-5,5-3 8,0 3 0,2-2-8,3-2-2,3-5 15,1 7 2,0-8-14,3-4 10,2 4-7,-4-2 9,5-8-5,0 2 5,1-1-3,3-4 4,-2 0-1,4-3 2,1-1-2,2-3 13,3-3-8,6-6 0,-3-1-1,2 0 0,-3-3-11,1-3 14,-2 1-12,-1-4 15,-1 1 0,-1-4 6,-2-1 1,-1-1 11,0 3-1,-3 7 15,-3 4-2,0-4 6,-1 5-2,-1 6-15,1-5 8,-1 7-5,-2 0-11,3-3 0,-3 4-13,0 2-2,0 0 1,0 0-6,2 11 6,-4 0-5,-1 3 5,-1 3-5,1 0 4,0 4-7,0 2 2,1-4-1,-1 0 1,3 1-5,0-1 7,0-3 1,0 1 2,4-1-1,-2-4-14,0 0 7,3-1 1,-1-3 3,0-1 1,3-2-6,3-2 9,3 1-6,2-5 1,0-4-1,4-1 2,-1-6 1,5 0 2,-2-3 7,-1-4-18,0-2 6,-1-1-1,2-4 2,-1-12-4,-4 7 4,3-11 5,-6 12-9,0-2 0,-1-13-2,-3 11-4,-2-12-5,-1 13-1,2-13-4,-4 10-10,-1 1 12,1 3 4,-2 3 3,-1 4-6,-1 7-8,0 2 16,0 4-6,0 2 1,2 5-6,-2-1 10,0 1-29,0 5 8,0 0 17,0 0-7,-8 27 6,4-1 0,-1 3 4,0 5-7,-2 0 10,-4 12 5,8 0-3,-2 3-2,0-14 13,1 0-15,1 3 5,0-3 4,-1 0-5,4 0 10,-3-2-2,2-4-8,1-1 1,0-3 2,-3-6 6,3-2-10,0 1-2,0-9-3,-1-1 9,-2-1-2,3 0 5,0-3 4,0 4 8,3-5-10,-3-1 25,1 1 24,-1-3 18,0 0 7,0 0-14,0 0-5,0 0-11,4-20 0,-2 7-12,3-5 2,0 3-6,3-8-10,-1-3 1,-1 0-3,2 2 2,1 2-4,-1 5-11,-1-2 6,3 9-11,3-12 2,-3 10 0,2 2-4,2 1 1,3-3-5,0 9 2,-3 2 0,3 2-2,-2 3 7,0 3-6,-3 0-8,1 4 10,-2-1-8,-1 4 4,-1 1 0,-1 2 1,-1-2-2,-5-1 0,-1 3-4,-2-5 2,-1 5 0,-5 1-5,0 0 3,-6 1-3,1-5 1,-5 4 3,-4-1-11,2-8 5,1 2-7,-3-2-8,1-3-8,3-2-3,-2 4-1,4-6-17,0-1 4,0-4-15,-1 2-15,9-2-12,-4-1 1,2 0-30,1 1-13,2-3-26,2 1-21,1 1-46,0-4-36,3 8-44,9-12-49,-4 6-206,5-2-611,-1 4 270</inkml:trace>
  <inkml:trace contextRef="#ctx0" brushRef="#br0" timeOffset="42629.1445">17717 4054 115,'3'2'315,"0"1"-38,1-3-25,-4 0-27,2 5-21,-2 4-16,1-1-19,-1 4-12,0 0-11,0 5 0,-3 1-12,-1 0-5,1 2-16,-2-3-3,0 2-18,0-2 3,-1 2-18,-1-2-8,1 1-7,-1-4-10,3 0-41,-3 1-61,0-1-54,1-4-53,4-3-64,-3 2-214,3-3-471,-1-2 210</inkml:trace>
  <inkml:trace contextRef="#ctx0" brushRef="#br0" timeOffset="43574.498">18178 3889 197,'5'-5'214,"1"3"-5,-3-2-8,4-1 0,0-5-4,0 5 3,-1-4-5,-1-2 0,1 2-8,1-4-2,0-1-11,0 0 2,-3 2-7,2-4 4,-3 5-10,1-5-4,-2 0-5,-1 5-18,-1 0 0,-1-3-5,-1 4-17,2 1-7,-3-3-8,-1 5-21,-2-2-9,-1 3-6,0-1-13,-4 4 11,-3 0-20,1 6-8,-7 4-7,-2 2 1,2 5-11,-2 4 5,2 0-11,0 4-1,2-1-1,3 6-2,-1-5-7,6 2 1,0 1-3,6-5-5,0-2 2,1 2-3,3-3 7,0 1-5,5-1-4,-3-3 7,4-1-5,1 0-2,1-1 6,-1-3-6,2-1-5,-1-3 11,1-1-3,1-1-9,-1-3 11,0-3 6,-1-2-3,3 0-1,-1-2 8,1-2-4,-2-3-4,2-1-4,-4-4 12,6-4-2,-3-3-7,0-5 5,-2 3-3,2 1 0,-6 1 1,2 8 0,-2-2 4,-1 2 6,1 4 2,-2 3 7,-1 1-7,2 3 0,-2-1 4,1 1-13,-2 5-1,0 0 0,0 0 2,-2 15 0,1-4-5,-1 7 5,0 8 1,-1-2 3,0 1-2,3 0 1,-1 1 2,2-2-4,-1-3 0,0-2 8,3 1-21,0-4 14,1 0 5,-1 0-6,2-6-4,0 2 1,-3-3 2,4-1 3,1 1-5,0-6-1,0 5-8,0-8-13,3 1-9,-1-1-23,0-4-24,-3-1-37,5 0-30,3-5-33,-4 1-49,1-4-64,5-5-34,-2 0-189,0 1-556,0-2 247</inkml:trace>
  <inkml:trace contextRef="#ctx0" brushRef="#br0" timeOffset="44151.3628">18624 3618 142,'-1'-3'262,"0"1"-10,-1-2-10,1 1-8,1 3-15,0 0-15,0 0-10,-2-5-12,2 5-7,0 0-5,0 0-6,0 0-17,3-8-1,4 8-12,0-1 7,6 1-21,5 0-1,-2 0-2,4 0-12,1 1 0,-2-1-7,-2 0-8,-2 3-3,1 2-3,1-5-8,-3 1 6,0 2 3,-4-4-11,0 2-1,0-1 13,-4 1 1,-1-1-6,-1 0-7,2 0-11,-6 0 4,7 0 0,-7 0-11,7 0-4,-7 0-3,4 0-12,-4 0 0,0 0-1,4 0-4,-4 0-10,0 0 1,5 3 2,-5-3-8,0 0 2,0 0-11,0 0-1,0 0-1,1 5-4,-4-1 6,-1 5-3,0 2 5,-4 7-9,-1-3-4,-6 9 10,-4 2 5,-2-4 2,-3 15-5,7-15 8,-4 3-7,3-3-2,1 0-2,0-1-3,4-1 1,-2-2 2,5-5-2,2-1 5,0-1-6,0-2 8,1-2-7,4 2-3,-4-4 2,7 2-3,-3-2 6,-1-1-9,1 0 0,3 0 5,-4-3-10,4 3 9,0-4-1,-1 3 2,1-3-5,0 0 16,0 0 3,5 5 3,2-3 10,3 0-10,4 0 7,9 1-1,1-3-1,3 3-3,-1-2 2,2 0-2,-1 1-10,1-2 8,-4 0-8,-1 1-2,-7-1 1,-1-1 0,0-1-3,-6 2 2,-1-1-7,2 0-2,-3 1-9,-3 0-11,-1-3-26,-3 3-21,7 0-33,-7 0-38,6 0-54,-6 0-40,7-4-49,-7 4-44,4-8-53,-4 3-282,4 1-715,-1 0 316</inkml:trace>
  <inkml:trace contextRef="#ctx0" brushRef="#br0" timeOffset="44513.9458">19227 3895 137,'-2'-3'318,"2"3"-17,-2-8-24,2 8-32,-3-4-25,0 4-24,3 0-15,-11 2-28,3 8-11,-2-3-21,-3 4-5,-2 6-11,2-3-14,-4 4-3,7-3-16,0 1 6,1 6-16,0-6-9,3 3-1,3 0-3,-1-2-4,3 0-2,1 0 5,0-5-6,0 0-14,3 0 15,-1-2 7,1 1 9,3-2 4,0 0 7,-1-2 14,1-1 25,2 0 17,0-4-2,1-1 17,-6 1-1,4-1 1,3-2-4,-3-3-1,2 1 1,-1-6-13,2-6-12,-4 8-10,4-8-10,-2 1-5,-1-1-13,-1 2-5,-6-1-5,2 2-14,-2-5-8,-2 5-9,2 0-17,-5-5-21,0 8-10,-3-3-19,2 4-18,-3 0-30,2 1-27,0 3-38,-1-3-29,-1 6-37,-1 1-42,6-1-37,4 1-25,-10 2-3,10-2-20,0 0-216,0 0-601,0 0 266</inkml:trace>
  <inkml:trace contextRef="#ctx0" brushRef="#br0" timeOffset="44970.2584">19320 3439 236,'-1'-2'284,"-2"-1"-16,0-1-23,3 4-20,-1-5-24,-2 5-19,3 0-19,0 0-8,0 0-14,-3-3-11,3 3-12,0 0-8,0 0-10,0 0-7,0 0-9,0 0 2,7 8 27,2 1 14,2 4-7,9 2 6,-1 3-18,3 2 3,9 6-13,-8-3 17,0-2-22,11 13-8,-6-4-14,-3 4 2,-1 5-17,-3 3 5,-1 0-1,-9-10-11,2 11 5,-2-8-21,-5 11 12,4-2-4,-6-8-2,0-2-5,-3 2 5,-2-4 8,-3 14-4,0-17-16,-2 0 18,-1-3-4,0 2 7,-1-2-6,-1 1 8,-1-4-4,3-6-1,-4 5-1,1 3-6,0-11 1,-1 1-4,3 2 0,-4-4-1,1 1-5,1-1-1,-2-1-3,-1-4-14,4 1-45,-2-4-42,-3 0-49,7-2-54,-3-2-51,0 0-41,0-1-69,3-1-339,-4-4-734,4 1 325</inkml:trace>
  <inkml:trace contextRef="#ctx0" brushRef="#br0" timeOffset="46273.9468">426 5857 287,'0'0'329,"1"-21"-1,-1 21-5,-1-16-21,1 16-27,0 0-10,0 0-23,0-18-31,0 18-25,0 0-29,0 0-10,0 0-21,0 0-18,0 0-5,0 0-13,0 0 5,7 68-21,-14-35 4,7 3-24,0 13 2,-4-1-12,0 0 7,1-12-11,-1 11 4,2 1-5,-3-16-22,1 2 21,-2 2 0,4-5-3,0-3-2,-6-1 13,7-3-22,5-8-10,-7 2 8,1-2-18,2-16-3,-2 23 13,2-23 3,0 17 6,0-17-11,-5 12-14,5-12 21,0 0 4,0 0 6,0 0-28,0 0-8,1 20-50,-1-20-23,0 0-46,0 0-43,0 0-34,0 0-44,0 0-36,0 0-20,0 0-196,0 0-538,-22-44 238</inkml:trace>
  <inkml:trace contextRef="#ctx0" brushRef="#br0" timeOffset="46619.7728">400 6253 46,'0'0'344,"0"0"-9,0 0-5,0 0-16,0 0-25,0 0-27,0 0-16,0 0-25,0 0-18,0 0-12,0 0-19,0 0-11,0 0-17,0 0-40,0 0 16,0 0-10,0 0 9,31-7-18,-7 5-8,-1-1 5,-3-4-5,5 7-6,1-3-5,-4-1-8,5-1-3,-1 0-9,-1 1 0,-3 0-4,2 3-2,-7-3-4,-3 5-5,2-2-24,-3 0 13,0 1 3,-4 0-2,1-3-9,-6 3-25,3 0 24,-2 0-2,1-1-4,-3 0 2,-3 1-28,7 0 20,0-2 1,-4 2-17,-3 0 1,0 0-21,7-1-38,-7 1-32,6-3-42,-2 2-22,0-2-45,-1 1-76,4-3-70,-1-2-280,1 2-678,-6-3 300</inkml:trace>
  <inkml:trace contextRef="#ctx0" brushRef="#br0" timeOffset="48753.2432">14748 4414 187,'0'-4'254,"0"-1"-6,-3 0-4,3-1-11,0 1-9,-1 1-14,1 4-13,0-5-14,0 5-22,0 0-23,0 0-16,0 0-15,0 0-13,0 0-7,0 0-11,0 25-3,-3-9-7,3 3-8,-3 7-2,1-3-10,0 4-3,-1-2-1,0 1 12,3-8-20,-4 1 0,1 0 2,3-2-1,-3 0-3,2-1-4,-2-4-4,3 1-1,0-3 2,-2-1 7,0-2-10,0 0-4,2-3-7,0 2 5,0-6 2,-1 5-3,1-5 6,0 7 17,0-7 17,0 0 17,0 8 17,0-8 3,0 0 17,0 0-2,0 0-11,0 0-10,0 0-8,5-26-11,-3 9-6,2-1-5,-1-7-1,3-5-13,-2 1-8,3 2-6,-2-2-3,0-1 6,-1 1-12,-1 6 0,0 3-6,-2 2 1,1 2-8,-1 4 7,-1 0 1,3 4-1,-3 0-5,0 3 8,0 0-5,0-1-13,-1 2-5,1 4 0,0 0-6,0 0 3,0 0 6,-21 16-6,6-4 1,-1 3 2,-3 2 5,0 0 2,0 3-6,2-1 10,-1-2-4,3 2-1,-1 0 2,6-6-16,0-6 15,3 0 4,0 3-5,3-3 0,-2-1 8,3-1-12,0-4 2,3-1 6,-3 5 2,-2 0-3,5-5-2,-3 2 7,3-2 9,0 0 11,-2 4-3,2-4 5,0 0 6,0 0 3,0 0 1,0 0-7,8-20-3,-2 11 4,2-4 3,2 0-19,1-1 1,-4 2 0,3-1-5,3 1-4,-2-1 3,-1 0 0,0 1-10,-2-5 7,-3 10 1,4-5 0,1-1-6,-1 6 3,-2 0 2,-2-1 2,2 0-6,0 0 4,1 0 0,-1 1 4,-1 0 10,0-2-12,1 2 3,-2-1-8,0 2 2,-1-2 4,2 3-3,-2 2-4,-1-1 6,1 0-6,-1 3 0,-3-2 2,4 0-2,-4 3-4,2-2 6,-2 2-15,3-2 5,-3 2-1,5 0-1,-5 0 3,7 4-1,1 2-10,-2-4 12,4 5 1,0 2-1,1 2 0,0-1-16,2 3 19,4 4-2,-3-4-2,3 3 4,0 0-2,-4-5 2,-1-1 0,-2-2 3,0-1-3,-1 5-2,-4-7 1,1-1 1,1 1 1,-1-2 3,-4 2-6,3-4 0,-3 3 3,-2-4-4,7 4 2,-7-4 4,4 3-4,-4-3 4,5 2 3,-5-2-5,1 7-2,-1-7-9,0 0 12,0 0-1,5 2-2,-5-2 4,0 0 8,0 0-10,0 0 1,0 0-6,0 0 7,0 0-4,0 0-4,0 0 4,0 0 0,0 0 7,0 0-12,0 0 1,0 0 1,0 0 3,0 0-10,0 0-20,0 0-10,0 0-25,0 0-25,0 0-52,0 0-33,0 0-24,0 0-28,0 0-24,0 0-34,0 0-46,12-5-300,-5 3-682,3-2 302</inkml:trace>
  <inkml:trace contextRef="#ctx0" brushRef="#br0" timeOffset="49940.7265">18260 4301 17,'0'0'329,"-3"-2"-26,0-1-15,3 3-43,0 0-21,0 0-28,0 0-20,0 0-24,-5 8-9,4 1-13,-1 6-18,-3 2 0,3-1-19,-3 12 0,1 0-3,2 0-7,-4 1 0,1-2 1,1 2-4,0-2-2,1-2-2,-1 1-1,0-6-6,1-2 0,0 0-3,0 1-4,2-4-4,-2 0-1,3-5-3,-2 1-6,2 0 2,-2-2-14,2-2-5,0 1 3,-2-3-7,2 1 8,0-4-6,0 2-2,0-4 1,-1 5-6,1-5 8,0 0-13,0 0-43,0 0-33,3-13-28,-2 5-33,2-9-11,0-1-18,0 0-13,2-8-15,2-1 15,-2 0 0,0-3 28,2 1 3,-3 1 18,2-1 16,-2 3 27,-2 6 22,1 6 29,-1 2 24,-2 0 18,2 2 10,-2 0 15,1 3 17,-1 2-3,0 0-2,0 0-8,0 2-12,-3 0 2,-2 2-7,5 1-4,-19 4-4,4 1-6,-4 4 6,-3 2 1,2 1-3,-1-1 4,0 3 3,3-2 3,-1 2 2,6-2-1,1-3 6,-2 3-2,4-2-3,3-3-3,0-1 5,4-4-4,-1 5 3,1-5 1,0 1 6,1-1 6,0 1 8,2-3 10,0 0 6,0 0 26,-6 3 12,6-3 3,0 0-1,0 0 12,0 0-2,23-15 1,-12 3-1,2 4-2,8-4 2,0-7-5,-1 7 3,2-7 1,-3 1-3,-1 2-3,0-1-1,2 2-1,-10 4-1,4 2-10,-3 0 2,-2 2-14,-1 2-4,-1 0-8,-2 1-14,-2 0-5,2 1-8,-5 3-7,11 4 7,-4-1-14,3 8-6,4 0-3,2 5-1,2 3 3,-1 0-5,1 2-12,2-2 3,-2 0 1,-1-2-7,2 2 0,-7-6 0,9 4 0,-8-7-1,-2 1-4,2 0 2,-6-5-3,0 0-2,0 0 8,-3-1-3,-1-2 0,3-1-6,-2 0-11,-2 1 2,2-3-19,-4 0-16,4 2-20,-1 1-33,-3-3-46,5 0-58,-5 0-54,7-3-46,-4-1-51,-3 4-50,7-8-44,-7 6-333,0-5-841,0 7 372</inkml:trace>
  <inkml:trace contextRef="#ctx0" brushRef="#br0" timeOffset="50990.3516">1450 5786 82,'2'-7'331,"-1"0"-19,-1 5-25,0-4-18,-3 4-31,3 2-26,0-7-20,0 7-29,-7 10-13,0 7-10,-8 11-9,-4 16-8,0 2-24,-9 29-3,12-19 7,-11 23-7,7-23-12,-8 21-10,11-23 0,10-1-7,-11 0-6,10 0-6,-2-4-15,3-1 7,1-2-3,6-13-8,-2 0 4,0 1-15,6-5-14,2 5-22,-2-6-28,2-5-43,-5-2-35,7-6-59,5-3-61,1 5-267,0-7-545,0-6 241</inkml:trace>
  <inkml:trace contextRef="#ctx0" brushRef="#br0" timeOffset="51616.0855">1807 6348 142,'1'-7'281,"3"-3"-10,-8 0-13,8 0-3,-1-1-15,-3 1-4,3 1-10,-3-1-7,3-1-13,-2-2-9,-4 2-23,3-1 32,0 0-15,-2-4-27,-3 4-6,-6-1-23,7 2-3,1 5-11,-3-3-6,-1 1-16,-3 3-10,-1 4-14,-3 7-8,-6-1 0,-1 7-16,-3 3 0,5 4-23,3 2 9,-5 4 12,4 1-27,4 1 2,2-2-5,1 1-11,-2-1 23,9-6-30,1-1-24,4 0 32,-1-1-17,6-2 3,0 0 8,0-4-4,4-1 25,-1-5-28,0-2 5,6-3-27,-1-4 26,5-2 7,1-4-8,-1-5 5,-3 1-6,0-4 7,-9 2 8,9-3-6,-6-6 2,-1 2-6,1-2 8,-5-1 20,5-1-8,-5 5 13,-2 3 10,0 1-5,-5-1 14,5 8 1,-4 5-3,3-1-11,-3 2-6,-1 0-5,1 5-8,0 0-5,0 0-9,1 17 10,-4 10-9,0 4-8,-1 3 16,-10 18-2,11 0-11,2 2 8,-3-5-2,-2-2-8,-7-15 0,11 0 2,0-3 4,2 2-4,-3-2-12,6-6 12,-3-5 0,0-2 1,0-4-9,0-4 4,0-1 1,0-1-7,2-1 21,0 0 7,0-1 35,-2-4 13,0 0 8,11-4-6,3-4 3,3-7-14,3-7-6,1 1-7,7-9-5,3 1-10,-13 8 3,1-6-1,-1 3-8,0 0 3,-1 1-14,-3 0 6,-4 8-2,0 3 7,-2-3-12,2 3-13,-6 5-5,-1 1-23,0 1-17,-1 1-45,3-1-39,-5 1-65,3 0-67,-3 4-90,0 0-79,4-3-352,-4 3-843,0 0 374</inkml:trace>
  <inkml:trace contextRef="#ctx0" brushRef="#br0" timeOffset="51973.9405">2391 6544 152,'0'0'360,"0"0"-2,-4-7-21,4 7-28,0 0-26,0 0-31,0 0-22,0 0-29,0 0-18,-16 16-20,12-8-18,-4 5-27,2 2-16,-1-2 2,3 2 6,-2 1-18,6-1-2,-3 2-22,2-6 5,1 5-3,0-5-10,0 6 0,4-7-4,0-2 0,1-1 28,3 2-29,1-2 2,0-3-12,4 0 9,-3-4 14,4 0-17,0-2 1,0-1 6,-4-2 7,-6-2-21,9-3 21,-6 3 3,3-6-9,-2 0-1,-5-3-4,3 2-7,-5 2 1,-1-2 4,-1 1-17,-5-1-11,3 2 6,-1 2-7,-3 1-23,3-1 17,-2 3 0,-1 2-11,-3 2-19,-3-3-24,5 3-22,0 2-41,-1 1-30,9 0-44,-11 1-32,4-1-33,7 0-33,-11 7-61,7-3-285,-6 1-669,8-4 297</inkml:trace>
  <inkml:trace contextRef="#ctx0" brushRef="#br0" timeOffset="52407.0068">2970 6439 175,'-3'-7'252,"3"7"-13,0 0-26,0 0-26,0 0-2,13 7-21,-9-1-8,3 3-13,0-1-2,0 7-19,-2 1-6,2-2-18,-2 0-7,-1 3-7,-2 0-9,-5 2-5,3-3-42,-5 1-43,-3 0-72,1-3-73,-4 8-220,0-10-411,-2 0 182</inkml:trace>
  <inkml:trace contextRef="#ctx0" brushRef="#br0" timeOffset="56356.0394">3614 5827 343,'-2'-30'343,"0"12"10,0 1-23,2 1-15,0 8-35,0 0-20,-3 4-49,3 4-12,0 0-30,-1 21 2,-2 7-24,0 6-21,-5 16-7,2 8-13,-11 25 2,10-2-6,0-29-25,0 3-21,3-2 15,-5-4 2,8-13-17,-5-2-13,2 1 4,1-5-1,-1 1-6,4-13-6,0-1-5,-3-1-9,2-6 13,1-2 4,-1-1 30,1-2 30,0 0 40,0-2 34,0 1 17,0-4 7,0 0-11,0 0-11,0 0-21,7-17-15,-2 2-13,-1-8-12,2 5-14,1-13-12,3 2 1,-6 0-25,10-1 1,-1 0-6,1 2-9,2 1-4,-1 2 1,3 4-24,-1 2 10,3 4 7,-2 4-15,-4 1 4,5 6-14,-7 1 2,4 3-11,-2 5 5,7 7-2,-8-5 0,2 5-3,-3 5 2,-1-2-4,-3-1 0,-1 4-3,0 8-2,-11-2 4,4 3-20,-4 2-10,-3-5-12,-3 0-9,0 0-10,-5-4-15,-1-1-13,-2 0-14,1-4 2,-3-3 1,3 2-3,3-6 9,-7-1 12,6-2 6,-1 1 4,3-3 4,2-3 14,-3 0 14,4-2 11,0 1 15,3-2 14,-1 0 14,2 3 16,2-2 9,-2-2 8,2 2-8,1-2 4,-1 4-4,1-4-2,3 4 1,-7-4-8,6 1 7,1 3 1,-3-6-11,0 6 10,0-6 0,2 4 2,1 2 0,-3-3-8,3 3-1,0 0-6,0 0-4,-3-4-10,3 4 5,0 0-6,0 0-2,0 0 0,-3-4-1,3 4-11,0 0 8,0 0 1,0 0-4,0 0 4,13 7 4,-10-3-9,1-3-1,2 1-12,2 3 17,-5-3-1,8 0-3,6-4 1,-5 6-6,6-3 3,6 1-8,-3-4 2,0 0-1,3-1-7,0-2 2,0-2-6,-1 0-1,0-3-4,1 0 5,-3-6 1,3 1 2,-1-4 2,1-1-3,10-11-3,-5 0 2,-1-1-1,2 1 4,-2-3 3,-1 2-6,-7 10 8,0-2-3,-4 0 2,4 0 2,-2 0 1,-5 4 5,-1 6-1,0 4 1,-2-2-4,-3 5-1,-2 0 2,1 2 0,1 0-3,-1 2 2,-1 2 0,1 1-7,0 2 11,-1 5 0,4 2 1,-1-2-9,-4 3 9,5 4-11,-1 1 3,-2-3-4,1 2 3,-6-3-5,5-1 4,-5 0-3,2-1-9,0 3 3,-3-5-5,3 0-5,-3-4-4,1 5 6,2-4-9,-3 1 2,0-3 2,0-2 0,3 6 4,-3-5 1,0-1 7,0 0 0,0 0 6,0 0-14,0 0 6,0 0 2,-7-12-7,4 7 11,0-2 4,-1 0-2,0-5 1,-2 4 13,1 1-7,-1-2-4,-1 0 6,-2 1-5,4 0 10,-4-1-9,2 2 9,-3-3-5,1 0-8,0 5 8,-2 3-2,1 2 1,-4 2 6,1 3-9,1 3 8,0 3-18,-6 3 16,1 5 13,1 0-16,5 5 5,-3-1 3,2 4-4,2-3 19,3-1-20,1 3 1,2-2-1,1-5-1,3 1-3,0-4 6,4-1 3,-1-3-1,3 0 4,-2-1-11,3-2 8,3 2 0,4-8 5,-1 0 1,2-1 2,1-5-1,-1-1-2,0-3 12,-2 0-13,0 0 3,2-4-5,-2-1 4,1-1 7,-4 0-13,4-7 5,-4 6 5,-3-3-6,0-4-3,3-2 0,-2 6 4,-3 0-5,-2 0 9,3 1 7,-2 4 11,-2-1-7,-1 1 14,2 1 0,0 4 9,-3-2 4,3 5 5,-6-3 2,3 2 1,0 0-1,3 2-3,-3 3 1,-3-6 9,3 6-8,0 0 4,0 0-4,0-6 2,0 6-4,0 0-9,0 0 4,0 0 0,0-2-9,0 2-2,0 0-9,0 0 2,0 0-14,0 0 8,0 0-2,0 0-3,0 0 1,0 0-9,0 0 3,0 0 0,0 0-15,0 0 14,0 0 3,0 0-7,0 0-2,0 0 7,0 0-7,0 0-2,0 0-4,0 0-2,0 0 10,0 0-5,0 0-2,-4 10-1,4-10 4,0 8-5,-2-4 2,2 5 4,-1-4-2,1 6 1,-2-4-2,0 4 1,-1 0 0,0 0-3,0 4 4,2 3-1,-5 0-1,2-1 3,1 0 1,2 2-2,-2 0-5,2-2 2,2 0-1,0 0 5,2-1-6,0-5-9,3 3 3,-1-4-7,1 0 0,1-1-8,3-1-6,1 1-3,1-3 1,3-2 4,0-1-3,8-5-3,-2-2-2,2 0-3,-2-4 2,0-1-2,-1 2 0,-8 0 1,4-1 2,-2-2 8,-3 1-3,0 1 2,2-3 1,-7 3 6,2-2 2,-3 3-6,0 1 1,-1 0-4,-1 1-1,1 0-6,-2 0 1,1 2-5,-2 2-1,2-2-8,-3 3-6,2-5-12,0 1 17,-2 4 6,4-2-8,-4 2-7,0 0-2,0-3 8,0 3 8,0 0-20,0 0 26,0 0-9,0 0 17,0 0-5,0 0 15,0 0-2,0 0 7,0 0-6,3-3 2,-3 3 11,0 0-10,0 0 8,0 0-3,0 0 0,0 0-2,0 0 5,0 0 2,0 0 2,0 0-1,0 0-8,0 0 9,0 0 3,0 0 5,0 0-3,0 0-15,0 0 12,0 0 5,0 0-3,0 0-1,0 0 3,0 0 1,0 0-4,0 0 9,0 0-3,0 0-1,0 0 12,0 0 0,0 0 4,0 0-6,1-2-1,-1-3 7,3 2-6,0-1 8,-3 1-11,2-3-5,0 0-1,1-1 2,0-3 4,1-2-14,2-4 12,-2 6-18,2-7 18,-1-5-10,4-2 16,-4-2-11,4 1 29,-5-2-44,0-2 0,2 0 8,-2 1 9,-2 1 2,0 0-4,3 3 2,-4 5-10,2 2 8,1 4 5,-4-3 2,0 3 5,0 1-7,3 3 12,-5-3 2,4 5 2,-2 2 6,0-2-1,0 1 1,1 2-3,-1 0-6,0 0 0,3 1-7,-3 3 13,-1-6-11,1 6-15,0 0 13,0-4-1,0 4-9,0 0-3,-2 13-11,1-1 18,1 6-2,-3 3 1,0 6 2,-1 2 2,1 2-1,2 5-21,-3-3 28,4 2-5,-3-1 1,1 0-9,1 0 4,1-2 0,-1-1-6,-4-2 3,5-3 6,0-6-8,0 5-12,-3-6 18,2 7-25,-1-9 22,1-4 1,0-2-4,1 0 5,0-2-2,0 0 5,0-4-6,0 0-11,0 0 14,0-1 3,0-1 21,0-3 12,-3 5 14,3-5 13,0 0 14,0 6 12,0-6 3,0 0-6,0 0-10,0 0-7,0 0-7,0-14-6,0 9-9,3-4-5,-3 1-3,1-2-8,0-1-1,1-1-2,2-5-4,1 2-2,-1-2-12,-1-1 3,7 2-3,1-7 3,1 5-6,-3 3-4,5-7-1,1-1-2,1 1-10,-1 6 11,-2 6 0,8-1-2,-4 0-6,-3 3 3,2-1-2,-2 7-2,-2 1 3,1 1-2,-3 3 9,0-3-11,-2 5 1,5 4 1,-3 1 1,-3 5-4,1 0-2,-5-6 2,0 6 10,0 4-12,0 0 1,-5-3 0,1 2-4,-6 1 3,1-2-8,-2 2-7,-5 1-1,-4-3-3,-3 0 4,2 0-17,1-3 0,-3 0-1,1-4-8,-1 2 11,7-5-11,-1 1 1,0-3-7,0-1 21,7-1 0,-3 1 5,3-3-6,-1-1 13,2 0 2,0 0 8,2 0 14,4 0 3,-10-1 13,7-1-3,3 2 5,-5-2 12,5 2-6,-4-4 5,4 4-7,-3-3 2,3 3 15,-4-2-3,4 2 10,-2-2 0,2 2-2,0 0 0,0 0-5,0 0-6,0 0-1,0 0 1,0 0-16,0 0 4,0 0 4,0 0-6,0 0 1,0 0 10,0 0-14,0 0-6,0 0 3,0 0-7,0 0 0,-7 4 0,7-4-3,0 0-10,0 0 9,0 0-1,0 0-1,-3 2-2,3-2 1,0 0-4,0 0-1,0 0-2,0 0 0,0 0 12,10 3-10,-8 1 3,5-1 1,1-3-2,-1 0 3,7-1-5,0-6-5,7 3-7,3-3 3,0-3-8,4 3 0,1-4 3,-3-3-4,14-3 5,-12 8-1,9-11-4,-11 4 8,7-7-16,-8 7 15,-3 1-3,-1-4 6,1 0-4,-1-3 0,-3-2-3,2 2 3,-2 1 1,-1-7-3,0 7 6,0-1-2,-1 0 1,-5 8-8,-1 1 10,0 1-1,-3 2 5,1 6-2,-2-1 0,-1-2-5,1 5 0,0-1 1,-1 3 3,4 1 4,-1 3-4,-2 0-1,-1 1-8,2 5 8,-2 1-1,0 0 1,2 2 1,-1-3 0,-2 1 1,-1-2 1,0 1-5,1-2 0,-1 0 3,-2-2-6,-1-1-9,3-1 6,0 1 3,-3-2-3,0 1 5,1 2 0,1-3-2,-2-3 6,0 6 4,0-6 1,0 0-1,0 0 7,0 0-3,0 0-1,0 0-2,0 0 0,0 0 5,-2-17-10,1 12-1,-2-7-5,2 2 2,-2-1-2,0-2 8,0 4-9,-1-3 0,-1 2-4,0-5 6,0 6-1,0-1 2,-2 0 17,0 3-19,2 0-2,-2 0-2,-2 4 4,-1 3 3,-1 1-1,-2 6 0,1 0 8,-4 2-6,1 4 5,-4 6-2,1 3-3,3-1-3,-1 1 12,3 2-2,1-1-1,-2 3 3,4 0-2,-1-1-5,5-1 2,2-5 1,2-2 0,2 2 11,0-2-15,0-2-1,0-1 9,3-4-8,0 2 1,1 0 1,0-4-12,2 0 13,2-2 2,-1-1 0,3-2-2,3-3 3,-2-3 9,5 0-15,-1-4 6,-2 0 2,1-3 0,-3-4-5,2-3 0,2-5-5,-1 1 5,-1 0-5,0-7 8,-2 1-2,-1 0-1,-1 2 7,0 2-5,-2-4 3,-1 11-1,-2 1 2,-1 6 9,-1-1-16,0 4-6,1 0 5,-3 3-3,0 3 8,0 0-6,0 0-4,0 0 6,-6 21 2,2-5-6,-3 0 1,3 4 14,-2-1-1,2-1-9,-2 8 7,4-9-7,0 0 8,2 2 4,-1 0-11,4 5 3,-1-6 2,3-4-3,-1 3-4,0-6 1,0 0 6,3-2 3,3 3-3,4-4 10,-4-4-8,1-3 3,5 1-12,-2-2 16,0-1-9,7-8 9,-2 0 0,0-3-16,2-3 18,-3-3-4,2-3 1,0-2-1,-4-3 7,1-3-11,-3 2-1,4-15 6,-7 9-6,0-15 15,4 5-29,-6-3 5,-3 13 14,-2-2-2,1-1 5,-3 2-3,0 5 8,-1 1 6,-1 1 11,0 12 1,0 1-10,0 2 9,0 3-5,0 1 2,-1 1-13,1 4-2,0 3-3,0 0 1,0 0-6,-6 24-1,-1 3-8,1 5 8,-2 3 8,1 11-5,-3 5-1,3 0-1,-1-2-1,0-1 6,4-14-5,-1 14-3,-1 0 9,3-18-9,-1-1 2,3 0-4,-4 0 2,5-4-7,-2-7 10,0-6-5,1 1 5,-1-2-3,2-3 3,-1 3-5,-1-6 5,2-1 7,0 1-4,2-1 20,-2-4 28,0 5 19,0-5 6,0 0-4,0 0-6,0 0-11,4-20-6,0 8 4,1-4-17,-1-4-3,3-4-3,1-2-4,1 3-4,-1-3-6,1 3 1,0 0 1,0 7-10,2 0 12,1-2-16,6-2-2,-3 12 2,2-6-4,4 4-5,-1 5 1,-4 0 3,-2 5-4,3 0 1,5 5-4,-11 1-5,2 3 4,0-1 2,-5 6 1,1 1 2,-1 0 4,-2 0-6,-4 2-2,1 0 7,-3 0-1,-1 0-1,-2-1-1,-4 2 0,0-1-1,-1-2-4,-7 2 6,2-4-8,-6 3-5,-1-6-9,-1 2-10,0-5-14,-1 4 2,-1-7-17,0 0-11,1 1-3,-1-7-18,2 0 13,6 1-21,1-2 6,1 2-3,3-3-17,0 0-23,5-1-21,-2 0-26,2 0-27,5-2-36,0 0-47,2-1-51,3 1-344,4-2-743,2-2 330</inkml:trace>
  <inkml:trace contextRef="#ctx0" brushRef="#br0" timeOffset="56607.137">6544 6399 77,'0'0'392,"0"0"-36,2 2-38,-2-2-17,3 2-44,-3-2-33,4 6-17,-4-1-17,0 4-2,0 3-33,-5 7-11,2 1-4,0 4-6,-1 3-14,-2-2 3,2-5 0,-2 3-17,-1 1-4,0 4-4,0-10-24,-1 5-7,0-5-7,0-1 0,1 1-20,-4 3-48,3-7-76,-4 0-102,2-6-98,-4 1-299,2-2-631,0-4 280</inkml:trace>
  <inkml:trace contextRef="#ctx0" brushRef="#br0" timeOffset="58523.899">6790 6045 53,'0'-3'192,"0"3"-15,0 0-19,0 0-16,0 0-9,0 0-19,0 0 7,3 12-4,1-3-6,-1 3-1,-1-1-1,4 6-15,0-4-8,-2 7-7,2-3-2,-3-1-4,5-2-4,2-1 2,-2-1 0,-3-3 3,6 3-6,-4-4-2,1-2 4,1 0 2,1-6-3,0 0 1,-1 0-8,1-3 3,6-1-3,-1-7-3,5 0-5,-2-1-6,2-5 6,0-3-4,-1 2-1,1-7 2,0 1 9,8-13-18,2 6 4,-2-2-4,-7 7-2,0 2 4,3 2-6,-1 3-2,-1-1-8,1 2 0,-4 3-6,1 3 1,-4 3-2,-1 4 1,-4 0-12,3 2-3,-4 5 6,0-1-8,-2 4 2,-2 2 1,0 2-2,-2 1-3,3 2 12,-4 5-11,-3-1-6,0 0 3,0 1-2,-3-1-1,0 1 14,2-6-13,-2 0 5,3 1 7,0-2-8,-3 0-5,0-5 2,1 2 1,2-2 3,-2-3-1,4 3 0,-2-5 8,-2 5-4,2-5-7,0 0 20,0 0-17,0 0 4,0 0-5,0-17 1,2 6-2,-1 2 6,0-5-9,2-2 5,-3 3-3,0-5 3,-3 0-3,2 1 3,0 4-2,-2-3 3,-1-1-4,-1 2 10,1 6 7,-3-1-16,3-2 2,-3 5 1,0 2-3,-3 2 5,0 1-9,-5 7 5,-5 6-7,0 4 29,-1 2 3,-3 7-4,-3 7-4,0 2 3,9-3-7,6 2 4,-4-5-6,4 2-3,0 0-4,5-3 3,4-1 1,-1 0-3,7-7 2,1 2-2,0-3-3,3 0 10,1-4-1,3-2-5,1 0 4,1-6 0,1 0 0,3-3 0,3-8-6,-5 0 8,6-3-8,0-3 9,-2-1-19,-3-4 13,0-1 1,1-4 1,-1-3-4,-2-3-10,-2 1 15,2-4-12,-4 1 20,0 2-19,1 3 8,-5 1 6,-2 3 16,-1 6 23,0 4 4,-2 3-9,1 0 0,-2 2-12,0-1 3,0 6-7,0 1-16,0 0-8,-6 9 7,3 4 16,-4 3-11,0 1-6,0 8-4,-3 4 3,6-3-3,-2 2-5,3-3-1,-2 4 12,5-5-11,0 1 0,0-7-6,3-1 0,-1-2 1,1 0 5,3-3-2,1 0 10,0-4-3,5-1-2,-1-2-3,3 1 4,0-6 12,0-3-18,8 0 4,-2-4-2,-2-6-1,2-4 0,3 1-2,6-15-2,-6 9 11,9-10-7,-2 0-5,2-1 3,-3-1-1,1 0-19,0 0 14,1 5 3,-11 7-2,2 3 1,1-1 11,-3 1-12,-1 4 1,-5 6 1,0 2-4,-2 0-7,-3 6-6,1-1-5,-3 4 11,2 3 5,-5 0 17,3 3-7,-1 2-7,-2 3 9,0-1-9,-2 8 7,0-2-9,-2-1 2,0-1 12,0 2-10,0-7-2,1 0 0,-2 2-1,0-8-6,0 7-9,1-8-6,0 4-1,0-3 3,0-3 4,0 5 5,-2-2 4,2-5-18,0 0 19,0 0 0,0 0 9,0 0 3,0-17-28,0 7 27,3-1-5,-2-1-2,-1-1-14,3-3 12,-3-1 6,-2 4 3,2-4 9,-1 0-13,-1 3 0,0 0 3,-1 1-2,-1 2 10,1 1-10,-2 0-13,0 6 2,-3-2-7,-2 3-4,-4 6 20,-6 3 16,-2 3-27,2 6 7,-1 1 1,0 4-3,0-3 0,1 7 21,3 0-29,2 1 2,0-2 13,4 6-5,4-7 3,0-2-1,2-2 4,3 0 3,2 3-8,3-4 36,0-1-30,5-7 2,-2 6-2,2-4 0,1 1 3,3-5 1,1-1 3,1-2 4,-1-1 2,2-3-13,-2-3 15,-1-4-13,3 0 10,-2 0-9,-1-3-15,2-9 5,2-3-7,0 2-3,-4-1-5,1-4-4,-5-1 5,0 2 3,-1-1-2,-1 8 16,-2-1-8,-1 5 0,-1 3 3,1 1-8,-1 1 6,0 4-3,-2 1-14,0 3 20,0 0 2,0 0-3,-9 16-1,1-2 18,2 5-12,-1 5-9,0 1 13,1 1-6,4-8 5,-3 0-6,4 1 3,-2-2 10,3 2-8,2-2-7,-1 0 10,3 0-6,-2-5-10,3 0 19,1 0 1,4 0 0,0-2 8,2-1-21,4-1-41,2 1-40,3-6-46,2-1-51,-1-4-39,2-1-68,0-3-268,0-4-608,-1-2 269</inkml:trace>
  <inkml:trace contextRef="#ctx0" brushRef="#br0" timeOffset="58948.2002">8425 5864 25,'-4'-5'302,"0"3"6,1-1-13,2 1-26,1 2-16,0 0-26,0 0-21,-2-5-22,2 5-23,8-2-11,0 2-5,3-2-10,3 1-4,3 1 8,7-2-6,-5 3-1,4-2-3,-7 1-4,-2 0 1,1 0-8,-1-2 4,2 2 9,-5 0-20,-1-1-6,-2 1-10,-2 0-11,-2 0 12,2 1-23,-6-1-5,6 0-9,-4 2-17,-2-2 23,5 3-18,-5 4 0,0 0-6,-2 1 4,-3 2-3,0 3-18,-3 2 9,-2 2 1,2-3-3,-5 8-1,-1 0-7,-2 3-3,1-2-6,-1 1 7,1 3-6,-2-1 2,-1-1 0,1 1-6,0-2 4,-1 1-5,3-2 11,1-3-9,3-5 4,1-1-8,0 1 3,3-2 1,0-5-7,2 2-1,-1-3 0,3-1-5,3 1-15,-3-3 18,1 1-1,2-2 6,-2 1 3,2-4-1,2 8 2,0-6 6,-2-2 1,12 3 3,-3-3-10,6-3 4,1 3-9,5-7-6,2 1-26,2-3-41,1 0-67,-4 0-63,2-3-60,-3 1-72,2-2-75,-2 2-275,-1 0-735,-2 1 325</inkml:trace>
  <inkml:trace contextRef="#ctx0" brushRef="#br0" timeOffset="59260.0702">8762 6160 137,'-1'-3'322,"-1"-1"-13,2 4-4,0-5-5,0 5-24,-3-5-39,3 5-26,0 0-20,0 0-15,0 0-20,-11 14-5,8-2-8,-4-3-9,3 4-12,-2 3 1,1-2-14,2 2-7,-1 2 12,2-1-23,0 1-17,4-1 9,-5 0-7,6 0-3,-1-5-3,-1 0 1,4-2-1,1-1-3,1 0 7,-1-2-1,7-1 2,-3-3 8,-2 2 7,2-5-1,-2 0 5,2-3-3,-3 0 2,1-4-5,0 0 0,-3-3-3,2 2-4,-2-3 2,-1-4-11,-4 3-13,-1-5 3,-2-1-14,-2 2-5,0 4-7,-1 1 2,-4-2-9,-1 0-10,0 4-23,1 0 3,0 5-17,0-3-23,0 2-29,0 1-27,3 2-77,0 0-61,2 2-56,0 3-58,5-3-49,-6 0-304,6 0-760,0 0 337</inkml:trace>
  <inkml:trace contextRef="#ctx0" brushRef="#br0" timeOffset="59574.5313">9013 5541 82,'-4'-18'362,"3"6"-33,1 3-30,1 3-31,-1-5-24,4 10-20,2 1-8,3 0-27,12 14-14,2 2-12,11 15-6,2 0-3,2 8-16,13 20-5,-16-19-5,19 11-9,-23-14-2,1 2-16,-4 2-14,-1-3-3,-4 3-21,-8 2 21,-5 3-6,-8-10-7,2 9 11,-8-7-8,-7 6-4,-3 2-6,-8 2-6,-5-2 6,0-2-2,-4-3-6,-4 0-14,1 0-9,-5-5 7,2 1-52,-4-2-88,-1-1-93,1-5-114,-1-4-376,3-2-741,1-1 328</inkml:trace>
  <inkml:trace contextRef="#ctx0" brushRef="#br0" timeOffset="60768.7882">3690 6882 20,'0'-5'275,"1"-2"11,1-2-26,-4 3-17,2 0-13,0 1-11,3-1-29,-3 2-2,0 4-19,2-5-23,-2 5-15,0 0-8,0 0-20,0 0-12,-2 30-9,1-2-1,-5 5-3,2 14-4,-2 2-11,-1 0 7,3-1-11,-3 2-3,1-6-7,5-10-2,-1 3-3,-2-4-8,3 1-7,-5-5-2,3-3 1,-2 2 5,2-7-6,4-6-3,-4 4-9,2-7 3,1 0-6,-3-2-20,3 0-41,-1-4-37,0 0-20,-4 1-20,5-4-48,0-3-27,0 0-39,0 0-200,-5-13-475,5 4 210</inkml:trace>
  <inkml:trace contextRef="#ctx0" brushRef="#br0" timeOffset="61265.9144">3732 6895 194,'-1'-3'220,"-2"1"-12,-4 1-14,1 2-11,-1 2-17,-7 1-24,1 5-2,-2 1-17,1 1-4,-4 5-4,-1 2-14,2 3-2,-1-1-1,1 2 18,0 1-14,3 2 0,-1-1-12,2-3-6,-2 3-14,7-8 7,1-1-5,-1 1-13,1-7-5,1 1-6,2-2-6,3 1 0,-1-5 3,-2 0 1,3 0 8,-1-2-2,2-2 12,-1 3-15,1-3 18,0 0 7,0 0 19,10-6-1,-3-2 31,2-5-26,1 0 6,2-1 2,-1 1-3,-1-4 13,5-2-27,-1-4 2,-1 8-3,-2-4-2,5-1 0,-8 4-4,2 3-5,-3-3 4,2 0-3,-2 0-19,1 2 14,-2 0-3,-1 3-3,0 2-3,-3 1-5,4 2-5,-5 3-8,2-2 9,-1 2-20,0-1-5,1 3-6,-3 1-2,0-4-2,0 4-4,7 7 2,-1 0 0,2 4-6,1 0 1,6 8-3,2 1 1,2-1-13,0 5 14,1-5-5,0 4 3,-1-3 0,1 4-10,1-5 8,2 1 0,-5-2-1,-1-3-1,3-3-5,-8-1-14,0-5-7,-4 2-12,-1-3-4,-4-1-19,3-1-11,-2 1-16,0-2-28,-2 1-17,-2-3-20,5 0-24,-2 2-45,-3-2-58,0 0-36,7-7-49,-6 0-285,2 3-699,3-4 309</inkml:trace>
  <inkml:trace contextRef="#ctx0" brushRef="#br0" timeOffset="63182.9391">7294 6560 56,'0'-6'269,"0"1"3,3 0-8,-3 2-3,0 3-15,0-5-23,0 5-27,0 0-19,0-4-19,0 4-22,0 0-9,0 17-12,0-5-10,-1 14-10,-1-1-7,-1 8-7,-1-3 0,0 6-5,0-4-1,-2 16 0,3-11-1,-1-4-8,1 1-1,-1 11 1,-2-15-5,4-4-4,-3 2-7,3 0 0,-1-11-4,1 2-2,-2-1-4,1-4-3,2-2-5,-1 2 0,0-6-9,2 1 5,-2-2 3,2-2-8,-1 1 1,-1-2-11,2 0 7,-1-1-6,1-3-7,-1 3 14,1-3 2,0 0-19,0 0-30,0 0-38,0 0-41,0 0-38,0-14-36,0 1-34,4 1-31,-3-6-38,3-3-197,-1 3-518,0-10 229</inkml:trace>
  <inkml:trace contextRef="#ctx0" brushRef="#br0" timeOffset="63768.3017">7297 6561 180,'0'-6'233,"0"0"-3,0-1-7,2 2-20,-2 2-20,0 3-27,0 0-8,0 0-11,-12 9-12,2 2-5,-4 7-5,-3 2-4,-2 2-4,-1 0-4,2 2 0,1-2-1,-3 0-12,1-4 0,4 2-5,0-3 2,3-2-14,3-3-2,0-2-1,-1 5-14,4-9 5,1 4-5,1-5-2,2-3 3,-2 1 13,3 2 4,-2-3 3,2 0 10,1-2 4,0 0 31,0 0-27,0 0 2,0 0-8,0 0-3,9-7-26,-3 0 15,1 2 0,1-5-24,2-2 14,0 0 1,0-4 1,1 1-6,3-5 3,2 1-11,-2-2-1,0 1-2,-4 5 0,0 1 11,0-1-6,-2 3-6,2-2-5,1 2 2,-4 4 10,-1 1-11,0-1-2,-1 3-3,-2 0-5,3 1 0,-4 0-5,2 1-6,-2 1-3,1 1-8,1-1 8,-4 2-6,11 5 1,-2 0-7,2 6 3,2-1-5,2 3 2,1 1-1,5 3 2,-3 2 0,1 1-1,0-3-4,-2 0 0,3 0 6,-4-1-4,2 0-3,-6-5 4,1 4-4,-2-5-1,-1 1-2,1-2 3,0 0 3,-3-1-3,0-5-3,-1 2 0,-4 0 1,1-2 3,1 1-1,-3-3 0,1 3 14,0-1-1,-3-3 8,3 3 2,-2-1 2,-1-2-9,0 0 11,0 0 0,4 1-10,-4-1 3,0 0-1,0 0-4,2 3 0,-2-3-5,0 0 1,0 0 2,0 0-11,1 3 5,-1-3-2,0 0 2,0 0-2,0 0-2,0 0-18,0 0-3,0 0-34,0 0-34,0 0-47,0 0-51,0 0-54,0 0-58,0 0-56,0 0-67,0 0-346,0 0-822,0 0 364</inkml:trace>
  <inkml:trace contextRef="#ctx0" brushRef="#br0" timeOffset="64505.1923">10666 5942 267,'-3'-11'306,"3"5"-12,-1-4-10,0 4-17,1 1-27,-2 1-31,2 4-24,0 0-17,0 0-18,-3 26-11,2 1-13,0 7-17,-1 17 4,-3 0-20,1 5-13,3-1-5,-9-1-2,2-4-5,2-1-2,2-5-10,-1-10-1,2-3-2,-2 2-7,2-6 3,2-7-2,-1-1-16,-1-2 0,-3-2-3,5 1-9,-2-3 15,1-4-12,1 0-7,0-4-1,0 3 8,-1-4-16,2 1-6,0-2-6,0-3-27,-4 2-31,4-2-21,-4 3-22,4-3-17,-5-9-35,5 1-36,-1-4-26,-1-1-34,2-4-178,2-6-467,-1-4 207</inkml:trace>
  <inkml:trace contextRef="#ctx0" brushRef="#br0" timeOffset="64801.3749">10623 6293 224,'0'0'305,"0"0"0,0 0-8,0-3-9,0 3-32,0 0-27,2-3-17,-2 3-21,7-5-15,1 3-5,4 0-10,9-1-2,5-3-15,-1 3 15,15 0-31,-10 0-13,14 1 17,-6-3-25,4-1-9,-4 2-11,-9 4 2,0-5-20,-5 1 1,0-1-3,-7 3-3,-3 2-3,-3-1 21,-2 0-9,-2-2 12,-2 2-2,0 0 2,0 1-13,-5 0 17,9 1-6,-9-1-13,6 0-1,-6 0-11,5-1-2,-5 1-7,0 0-4,3 0-3,-3 0-10,0 0-18,0 0-31,4-3-45,-4 3-39,0 0-42,0 0-50,0 0-54,0 0-43,0 0-77,0 0-306,4-4-727,-2 1 322</inkml:trace>
  <inkml:trace contextRef="#ctx0" brushRef="#br0" timeOffset="65662.0843">11671 5767 9,'5'-26'281,"-2"9"-2,3-3-14,-2 2 0,0 0-8,-2 4-6,0 6 4,1-2-14,0 3 16,-3 3-19,3-1-4,-3 0-27,1 2-14,-1-1-10,0-1-12,0 5-37,0 0 6,3-5-14,-3 5-13,0 0-9,0 0 6,0 0-32,-8 0-5,8 0-12,-10 12 2,1 0-8,-5 8-10,0-2-3,-1 5 0,-2 1-9,1 5-3,1-1-6,-6 11 0,5-6-10,-4 10 5,1 0 0,1 4-3,3 8 2,1-3-9,0 3 5,-7 23-11,11-26 16,2 1-5,2-1 5,0-2-9,5-14-4,0 12 2,2-14 0,-2 0-2,5-2 3,-4-1-1,7-2-12,-3-1 10,0-5 2,0-4-4,4-4-16,-1 9-18,0-9-10,-4-4-42,3 1-43,-1-4-38,3 1-27,-1-1-37,0-3-43,3-4-37,0-1-59,0 0-185,0-4-597,5 2 265</inkml:trace>
  <inkml:trace contextRef="#ctx0" brushRef="#br0" timeOffset="67892.3534">11871 6266 20,'-2'-5'181,"1"3"-2,1 2-3,-2-5-15,2 5-8,0 0-19,-1-3-20,1 3-3,0 0-17,0 0-7,0 0 6,0 0-17,3 18-7,-2-7-3,-1 2-4,2 3 7,0 1-14,-2-2-3,3 1-3,1 1 5,-2-4-9,1-3 6,-1 1-1,1-3-2,-1 1 8,1-3 12,1 1 0,-2-3 10,0-1 10,-1 0 3,5-1-1,-2-3 8,-4 1-3,13-7-13,-5 0 3,2 0-8,4-5 1,3-5-7,-3 0-1,2 0 1,4-3-5,-2 2-5,2-5-1,-4-1-6,4-1 3,1-1-10,-2 0-8,6-10 4,-6 11 10,-2 1-21,1 2 4,0 1 9,-1 0-16,0 3 0,-1 1-7,-6 5-7,3-2 13,-6 8-19,4-3-1,-5 6 1,-2-1-3,2 2 3,-2 1-15,3 1 7,-4 2-1,3 1-4,-1 2 1,1 5 3,-2-1 0,3 4-13,-3 3 14,1 1 4,-2-1-10,2 2 2,-4-1-4,3-5 11,-3 0-9,-1-2 5,2 2-3,-2-2 20,0-3-20,0 0 0,2-1-2,-4-2 8,2-1-11,0 3 2,0-6 8,0 5 5,0-5-6,0 3 0,0-3 2,3 5 12,-3-5-5,0 0-4,0 0-1,0 0-6,-5-12 0,4 6 9,-3 2-4,4-3-3,-2-3-5,-2 0 9,1 0-5,-2-2-1,4 0 6,-2-2-3,-3 2 2,1 1-1,1 2-5,-2 0-2,-1 0 8,1 2-11,4 1 1,-3 3-1,-2 1 0,2 0 11,-5 5-15,-3 1-7,0 8 9,-5 4 2,1 4 4,-1 4 0,0-4 13,2 6-12,1-2-2,0 2 3,4-1-7,4-8 0,3 1 8,-2-2-1,3-1-4,2-3 1,1 1-4,0-4-7,3 3 14,-2-5 1,2-2 6,3 0-1,-1-3 4,2 1-8,3-4 17,-1-2-17,3-3 0,2 1 7,0-5 0,1-1-3,-4-2-7,3-1 15,2 4-10,-7-5 1,4 1-5,-6-3 3,2 0 1,0 2-2,1-9-4,-2-2 17,-2 9-6,1 0-8,-2 2 1,-1-2-3,1 3 3,1-1-3,-6 5 3,3 3 0,-2 2-1,1-2 12,1 1 4,-2 0-7,0 4 5,-1-2-2,0 4-2,1-4-8,-1 4-3,2-5 0,-2 5-10,0 0 8,0 0 5,0 18 10,-2-6-15,2 7 8,-1 0-7,-1 10 5,-3 1-6,3 3 2,0-1-4,-5 12 1,1 4 7,2 2 0,-2-2 14,1 0-16,-2-12-1,1-2-2,1-1 4,0 0-2,1-3 0,1-1-1,-4 0 3,6-12 6,-2 1-4,-1-1 0,4-6 5,-2 1-3,1-3 2,1-1-8,-3-3 7,6 0-9,-3 2 8,0-4 6,0-3 18,-3 4 23,3-4 27,3 3 1,-3-3 14,0 0 2,0 0 1,0 0-8,0 0-5,0 0-9,11-14-9,-4 5-5,2-4-5,6-7-8,-3-2-6,4-2-10,1-4 2,2 3 2,5-14-13,-8 13-2,11-12 8,0 0-13,-8 15-1,-3-2-7,0 1 8,-1 3-9,-3 8 7,-3 1-6,-4 4-4,3 0 7,-7 4-7,4-1 5,-2 1-1,-1-1 7,1 2-12,-1-1 1,0 2-4,-2 2-3,3-3 12,-3 3-12,0 0-2,2-4-3,-2 4 0,1-5-2,-1 5 0,0 0-9,0 0-12,0 0 7,1-3-11,-1 3-12,0 0-13,0 0-20,0 0-2,0 0-31,0 0-16,0 0-5,0 0-7,0 0-14,0 0 1,0 0-24,0 0-7,0 0-13,0 0-23,0 0-14,0 0-15,0 0-14,0 0-26,0 0-179,0 0-506,-7 9 224</inkml:trace>
  <inkml:trace contextRef="#ctx0" brushRef="#br0" timeOffset="68434.2319">12972 6338 187,'0'-4'291,"1"-1"-16,-1 5-18,2-3-19,-2 3-25,0-5-14,0 5-30,0 0-13,0 0-24,-6 8-10,2 4 4,-3 2-9,-3 7-12,0 0-13,0 3-5,3-6-14,0 0-3,3 2-4,-1-3-12,2-2-2,1 2-8,-1-5-1,3-1 4,2 0 1,1-1 13,-3-3 2,4-1 3,1 3 3,0-6 4,2 0 1,3-2 4,-1-1-12,1-2-2,4-2 2,-1-1-3,0-3 1,1-1-12,-4-1 17,2-1 4,0-2-2,-7 3 2,5-2-30,-3-3 19,0 1-5,-2-2 0,2-2-2,-4 1-12,-1 0 2,1-4 3,-3 6-10,-4 3-8,0-5 1,-1 2-8,0 1-5,-4 5-3,1 1 7,-1 1-25,-3-1 6,-5 6-23,3-1-21,0 1-35,-3 7-40,3-3-37,-1 5-40,1 1-55,2 0-56,6 1-55,-2-2-223,3 0-629,3 0 280</inkml:trace>
  <inkml:trace contextRef="#ctx0" brushRef="#br0" timeOffset="69091.138">13551 6326 146,'-6'-5'384,"4"1"20,-3-1-14,2 2-30,1 1-28,2 2-36,0-3-43,0 3-16,0 0-18,0 0-19,0 0-29,8 17-16,-4-2-14,3 12-14,0-3 7,0 5-33,-4 0-5,1 3-10,-4-1-6,-2-1-11,0-1-3,-3 1-19,0-1-42,-2-5-41,0 2-43,3-7-25,-3-4-37,0 0-45,1-5-37,4-2-28,-1-2-41,1-1-240,1-2-575,1-3 255</inkml:trace>
  <inkml:trace contextRef="#ctx0" brushRef="#br0" timeOffset="72334.0941">14228 6093 63,'-4'-2'220,"1"0"-22,1 1-17,2 1-20,-5 8-19,1-5-13,1 6-10,1-1-3,0 3-14,-1 0-3,5-2-1,-4 1-7,4 2-6,-1-4 3,-1 1-4,3-4-3,1 3 2,0 0 3,1 0-1,-1-3 22,0-4 4,0 2 0,6-2 1,-3-1 10,0-1-10,3-2-4,4-3 1,-1-4-8,5-4-10,2-2-2,-2-2-4,2-1-11,1-3 11,-3-1-6,11-10-8,-8 9-8,5-10 0,5 2-7,-12 6 6,-1 3-12,0 5-7,-1-2 6,-6 8-10,1-2-1,-1 2-2,-4 4-5,0-1 4,-1 5-10,-1 0-2,-2 2-4,0-2-2,1 3-12,-4 1 3,8 5-1,-3-2 6,-1 1-8,0 7-1,1-2-9,-1 0 7,-1 2 7,-1 2 9,1-3-15,0 2-10,-2-3 6,2 2 16,-3-5-24,0 0 4,0 1 10,2 0-13,-2-4-3,1 3 0,1-1 6,-2-5-3,-3 4 4,6 0 4,-3-4-4,0 3 9,0-3 14,0 0-15,0 0 3,0 0 4,0 0-8,0 0-6,0 0 8,-3-12-4,1 5 5,1-1-1,-2 0 3,0-3-7,-1 0-1,0 1 15,-2 1-16,1 0-5,-1-2-4,0 3 5,-2 0-2,-1 2 7,2 1-13,-4 2 5,1 6 3,-4 3 6,0 5-12,-6 5 7,-1 2-1,1 3 2,3 5-5,0-1 2,-1 6 5,6-2 6,-1-1-7,5 4-5,-1-7-1,3-1 0,4-5 18,2-1-9,1-3-4,2-2-4,-2-1 12,5 0 5,-2-4-3,6 1-9,-2-4-7,4-2 23,3-3-18,-1-5 11,0 2-7,6-12 20,-7 4-16,5-2-1,0-3-2,-5 6 2,3-11 2,-2 2 1,1-6 0,-2 5 3,-2-5-7,-2 4 4,0-5 2,-2 9 4,-4 0 14,4 2 10,-4 6 19,1 1-6,-4 1-3,0 0-13,3 2-5,-1 2-6,-2 3-13,0 0 7,0 0-12,-10 17 13,4-7-4,0 7 4,-1 7-7,0 3 5,0-1-2,3-1 3,1-1-2,2-5-12,1 1 10,1 1-9,2-3 2,1-2-1,2 0-11,0-3-5,3 0 4,1-4 0,2 1-3,0-7 3,5 2-6,3-3 2,1-5 1,4-4 2,-4-1-4,1-7-1,0 2-1,-1-3-5,2-2 20,-5-4-14,2-4 9,-2 1 9,2-14-8,-5 10-3,-3-2 5,5-13-6,-5-2 5,-2 14 12,1-16-14,-4 1-12,3 3 23,-7 10-3,1 5 10,-1 3 15,-3 8 11,3 1 1,0 7 3,-3 0-10,0 1-9,0 7-15,-2-1 8,2 3-2,0 0 0,-6 24-1,-2 1 0,1 3-7,0 4 1,-3 13 4,-1-2-7,1-7 9,-1 10-9,2 1 4,2-12 0,0 11-3,2-12-4,-1-1-3,2-2 5,0-5 13,1-5-15,-1 4 2,4-9 0,-2-4 7,1 0-27,-1-2 7,2-1 13,0-2 7,0-1-11,0-1 1,0-1 11,0-1 11,0-3 23,0 0 10,-1 7 11,1-7 1,0 0-6,0 0-5,8-19-9,-1 4-5,2-2-5,5-2-5,-1-5 4,4 0-13,-1 1 1,1 4-4,3-2-4,1 4-8,-4 0 3,1 5 1,1 3-11,-4 1 5,-1 5 1,3 3-7,-5-1-1,-3 5 5,1 3-9,-1 3 0,2-1-1,-3 4 0,-1 0-8,-1 4 5,-4 0-2,0 1-3,-6-1-6,1 9-7,-5-4-8,-5 0-8,0-10-8,-5 7-2,-1-5-1,-1 1-4,0-7 5,0 2 4,1-3 2,3 0 7,-1-7 0,3 4 5,0-4 6,-2 3 3,5-2 5,-1-1 2,3 0-1,2-1 8,1 2 2,0-1 15,3 2-10,3-2 6,-7-2 12,7 2-1,-5-1 0,5 1-5,0 0 8,-7-4 3,7 4 0,-3-1 9,3 1-14,0 0 15,0 0 4,0 0 3,0 0-1,-5 0-3,5 0 1,-3-2-10,3 2 9,0 0-13,-3-3-2,3 3 3,0 0-5,0 0 3,-1-5-8,1 5-3,0 0-4,0 0-6,0 0 4,0 0 0,0 0-3,0 0 7,-4 8-9,4-8 1,1 12 5,0-7-2,2 5 6,0 1-9,-2 1-1,4-2 0,4 5 4,-1-3 2,0 0-1,0 0-2,2-2-1,4 1 1,-4-5 3,7 1-3,2-2 2,-3-3-4,1-2-2,6-2-8,-1-7 4,2 1-7,-3-4 5,3-5 2,0 1-2,-1-5-1,7-8 1,0 1-7,-8 4 11,1 0 2,7-8-9,-2-1 8,-9 7-11,7-7 11,-7 10 2,0-2-3,2 5 2,2 2 1,-5-3 2,1 2 2,-3 2 2,-3 5-5,2 2-4,-4 1 3,-2 1 2,0 4 3,-1-2-4,0 4-14,-3 0 16,2 2-10,1 6 4,-1-1 4,2-1-6,-2 3 12,0 2-12,-3 2 0,2 2-1,0 2-3,-1-1-6,5-1 10,-7-4 0,0 1-2,1 0 3,-3-3 2,2 2-4,-1-4-1,0 2 4,-2-4-4,3 2 8,-2-2-1,0-1-9,-1-2 16,1 6-5,-1-6-4,0 0 9,0 5-1,0-5 0,0 0 5,0 0-5,0 0 1,0 0 2,4-16-8,-4 11 8,0-5-5,2 1-3,-4-2 14,2 0-13,0 0 2,0-2-3,-3 3 5,3 0-5,-3-2-5,2 6 3,-2-2-4,1 0 5,-3 1-2,1 5-2,-3-3-5,-3 3 4,2 2 7,-8 6-10,2 0 6,-8 8-7,3 4 7,-3 3 0,-1 0 2,1 3 1,1 3 2,2-2-4,2 2 0,0-1-3,6 0 3,1-1-1,3-1 1,3-5 1,3 0 3,-1-1 0,7-2 20,-3-4-33,4-4 14,2 5 3,4-5 0,3-5 3,0 2 10,1-3-14,5-4 10,-1-4-14,0-3 3,-5 1 3,3-2-1,1-3 7,-4-4-10,2-4 1,-4 1 1,2 0-2,-2-4 4,-2-1-1,1-6-10,-3 7 5,-1-2 4,0 1 2,-3 8-5,-2 1 0,-1 3 11,-1 4-1,1 2 2,0 0-3,-2 5-10,0 2-2,0 0 0,0 0 8,-10 11-6,4 4 9,-4 8-14,-2 4-2,1-4 11,4 5-11,-3-1 12,2 2-1,2-3-5,3-1 4,2 1 7,2-7-6,-2 1 1,2-2 3,6-2-11,-4-5 1,4-1 0,3-2-3,3-1-6,2-3 17,-1-1-1,7-6-13,1-1 8,0-5-17,1-1 17,-1-5-10,1-2 12,-1-5-1,-1 1 5,-1-4 2,5-11-11,-5 11 2,-4-5-4,-1-2 9,4-9-5,-7 10 3,-1-3 2,-1 1 0,0-12-8,-1 11 8,-2 0 0,-2 1-12,-1-1 22,-4 7 3,3 0 5,0 11 7,1-1 5,-4 6 3,3 5-7,-3-2-8,0 1-2,0 5-12,0 2 4,0 0 2,0 0-6,-5 19 3,0 1 3,1 8-6,-4 5-2,-1 1 0,2-3 8,-3 14-17,3 1 11,0-10 2,-3 12-5,3-14 2,-1 11 3,1-12-5,2-1 3,-1-1-7,1-1 6,0-2 0,-1-1 5,3-10-4,-1 0-5,1-3 1,3-2 1,-1-3-6,-1 0 8,2-1-3,-2-2 0,2-1 0,-2 1 2,2-1 4,0-5 20,0 3 19,0-3 15,0 5 15,0-5 9,0 0-4,0 0-1,0 0-10,12-10-9,-7 1-5,-1 1-6,5-6 3,-1-1-7,2 3-6,1-5-5,1-4-1,3-1-13,-2 5 7,3-7-2,0 7-6,1 2-2,1-2-7,2 0 4,-2-1-4,4 6-3,-3 1 2,-2 6 0,4-4-2,-7 6-3,3 2 3,0 2-6,-4 4-1,0 0 1,-5 0-1,3 5 1,-2-2 0,-1 5 3,-1 2-1,-3-5 1,1 6 1,-1 1-4,-8-2 3,0 2-5,-1 0 5,-2 0 3,-7 4-4,1-1 1,-5-3-1,1-3 1,-7-2-4,3 1 0,-1-4-1,-1 0 6,0-4-5,1 3-4,1-5 1,-2-3-2,9 2-6,0-2-9,-1-4-19,2 3-21,4-1-32,0-1-32,1-2-38,2-2-50,1 2-59,1 0-51,3 0-76,1-3-79,1-1-303,2-3-841,-1 0 373</inkml:trace>
  <inkml:trace contextRef="#ctx0" brushRef="#br0" timeOffset="72907.0094">17058 6389 66,'2'-15'328,"-2"4"-6,1 1-20,-1 2-22,1 4-29,2-1-27,-3 3-21,0 2-14,7 2-13,-4 3-24,1 2-10,1 4-7,0 5-17,-5 4-7,2 6-14,-4 0-6,2 3-11,-7-1-7,1 2-4,-1-4-4,3 1-19,-7-3-47,1 3-21,0-7-46,0-3-39,3-1-60,0 2-33,3-7-30,-2-3-225,2-2-492,4-1 218</inkml:trace>
  <inkml:trace contextRef="#ctx0" brushRef="#br0" timeOffset="73528.5159">17715 6379 276,'-3'5'273,"3"-5"-5,0 4-5,0-4-20,0 0-19,0 0-15,8-9-3,-1 0-19,3-1-9,2-5-1,4-2 0,1-4-4,0 1-2,-3-6 1,6 2-13,1-1-4,4-13 4,-6 7-7,6-3-1,-7 6-4,6-8 1,-10 8-15,-1 2 6,1 3-3,-3 1-3,-1 5-6,-3 5 0,0 0 21,-4 4-11,0 2-13,0 1-12,1 0-5,-3 0-19,1 3-16,1-2-9,-3 4-9,0 0-5,2 9-8,-2 0-2,2 11-4,-2 6-7,1 4 0,-2 5 2,2 2-9,-1-3-3,2 0 4,-1 2-3,1-2 1,0 0-4,1-4-7,0 0 3,1-3 0,-1 2-2,-2-12 0,2 2 1,-3-3-4,3-5-1,-3-1-9,4 1 10,-3-6-1,1 3-3,-2-4 1,4 2-4,-4-2 3,0-1 1,0 0-6,0-3 8,0 4 2,0-4-16,0 5-17,0-5-22,0 6-36,0-6-40,0 0-45,0 0-41,0 0-32,0 0-31,0 0-28,0-15-45,4 9-45,-4 1-316,2-2-766,1 2 339</inkml:trace>
  <inkml:trace contextRef="#ctx0" brushRef="#br0" timeOffset="74759.8516">18254 6300 135,'0'0'219,"0"0"-19,-3-7-20,3 7-25,0 0-10,0 0-17,0 0-12,0 0-15,0 0-6,3 14-10,-2-12-8,3 1-4,-3 0-6,0 2-11,2-1 8,-2 0-1,2 1-4,1-4 7,-1 3 17,0-1 2,1-2 7,0 2 2,-1-3 1,1 3 1,2-3 3,1 0-6,0-4 2,3-2-8,-3-1-12,3 0 6,1-3-2,2 0-5,0-4 8,2-1 12,3-4-18,-3 4-13,-1-6 4,1 1 0,1 2-2,-1-7-11,3 1-3,-5 0-1,5-1 1,-1-2-6,2 6-6,0-6-2,-2 1-1,4 3-22,-1 2 5,-2 2 10,2 2-4,0 0-11,-2 5-2,-4 2-1,-3 0 3,2 4-8,-3 1 4,-2 3-10,-1 1 8,-1 1-9,3 3-4,-1 2-1,-1 0 4,-3 1-11,2 2 5,-2 0 10,3 3-4,-3-2 1,-1 6-5,0-4 2,1-1 6,-2 2-4,-1-3-7,2 0 15,0 1-6,-2-4-1,-1 0 2,3-1-7,-3-1 11,0-1 2,1 1 1,-1-4-8,0 5-7,0-5 11,0 6-1,0-6 7,0 4 0,0-4 6,0 0 13,0 0 6,0 0-2,0 0 0,0 0-9,2-15-5,-2 7-3,0 2 10,1-4-12,-2-4 0,1 4-4,-2 1-9,2-2 22,-4 0-16,3 1-3,-1 0-2,-2 1 13,-1 1-27,0 1 13,-2 2-5,0 3 9,-3 0-17,-7 6-1,-3 3 14,-5 7-7,-1 3 6,-7 10-2,2 0-7,-3 3 6,5 8 8,3-4 3,1 0-7,7-8-1,1 3 1,1 1 9,2-4-9,7 0-4,0-2 4,2-6-15,0-1 13,5-2 1,2-1-6,-1-2 4,-1-3-4,4 3 14,3-3 3,3-4-5,0 0-6,4-2 17,0-5-13,0 1 5,3-4 0,1-3-6,2-5 6,-3-1 19,0-3-26,0-3 1,-2-1 6,-2-1-1,0-3 4,0-3 4,-2-4 14,-3-1-7,2 0 3,-1 2 2,-2 2 2,1 3 14,-4 6 1,-1 4 8,0 4 0,-2 2-3,2 2-6,0 4-10,-3-1-6,1 4-12,-1 1 3,0 0 1,-5 25-3,1 0-2,-1 6-7,0-2 9,-2 0 1,2 2-6,3-1-7,-3 1-3,4-2 8,1-6 1,1 4 0,1-8-13,0 0 18,1-1-14,2 0-2,0 0 3,-1-8 2,4 1-4,-3-3-7,2 0-10,1-4-14,-2 1-15,4-4-38,0-1-51,-3-4-51,4 0-57,-1-4-53,4-2-58,0-3-324,-2-2-732,3-6 324</inkml:trace>
  <inkml:trace contextRef="#ctx0" brushRef="#br0" timeOffset="75302.7907">19120 5897 37,'-5'-4'281,"-1"2"-1,3-1-9,0 1-11,1 0-21,0-1-24,2 3-19,-7-5-19,7 5-15,0-2-12,0 2-11,0 0-4,0 0 0,11-3 3,-1 3-14,0-1 3,4 1-4,3 0-1,0 0-15,4-1 2,2 1 2,-6 0-10,-2 0-8,1-2-9,-1 2-3,-1-1 2,-3 2-16,-5-1 10,5 2-5,-8-4-4,4 1-3,-4 2 4,-3-1-6,7 0-1,-7 0-3,7 0-3,-7 0-8,0 0-1,6 0-3,-6 0-8,0 0 1,3 2-7,-3-2-8,0 0-1,0 0 6,0 0-10,-2 6 1,-1 3-2,-2-1-4,-3 5 4,-3 4-4,-3 8-5,0 3-3,-3 1 8,-7 8 6,1-2-10,5-8 2,3 0-1,-2 0-1,0-2-3,0-2 2,3-3-4,4 1 6,0-6 5,2-1-4,2-2-13,2-4 3,-3 4 7,3-5-5,-1 3 0,1-7 2,2 3-2,0-3-6,-1 2 4,2-2 5,0-2-7,-1 3 6,2-4-4,0 0 5,-1 5 7,1-5 6,0 0-6,-2 4 8,2-4 4,0 0 3,8 1 4,-2-2-6,4-3 1,2 3 2,3-2-9,6-2 4,1 1-9,1 4 0,-2-3 5,1-2-10,-3 0 3,2 3-5,-4 0 0,-3-1 1,9 3-11,-12-1-15,5-2-23,-4 0-32,-2 1-45,0 0-51,-2 1-50,1-1-60,-1-1-57,1-1-54,-2-1-276,1 3-722,2-1 319</inkml:trace>
  <inkml:trace contextRef="#ctx0" brushRef="#br0" timeOffset="75624.2077">19661 6128 148,'-7'-3'266,"3"3"-24,-2 0-17,-4 3-17,3 2-11,-7 7-10,4 2-16,-10 4-15,8 1-11,3-3-12,1 1-11,1 0-8,3 0-11,1 0-1,0 1-1,1-2 1,3 1-2,3-3 2,-1-1-6,1-4 9,9 3-1,-3-2 12,-2-4-21,5 0 21,2-2-10,-1 0 5,0-3 1,-1-3 12,1-3 8,-1-2-8,2-1-1,-3-1 2,1-3-14,-2-2 7,-2-3-15,3-4-10,-5 4-3,-1 0-16,-3-1-7,0 4-5,-3 3-11,-3-5-1,-1 2-13,-3 1-13,-3 1-17,-2 3-13,-8-1-15,0 5-36,3 3-24,-2 4-42,-4-2-25,9 2-33,-4 3-18,2-4-29,4 6-31,4 0-12,4 0-18,0-3-17,4 0-233,4 0-583,0 0 258</inkml:trace>
  <inkml:trace contextRef="#ctx0" brushRef="#br0" timeOffset="75978.4166">19861 5513 118,'-8'-12'366,"1"-4"-1,1 8-12,3-1-27,0 4-40,-1 0-35,4 0-23,-1 2-26,-1 0-24,2 3-12,0 0-18,13 12-13,0-1-13,4 8-7,14 12-14,2 6-13,1 2-11,2 0 2,17 21 1,-23-19-9,3 2-15,-7 1 1,-2 4 1,-7-5-4,-2 7 2,-1 5 7,-7-2-5,-3-2 3,1 0 3,-7 0-12,-1-1 2,-5-1-1,2-6 2,1-9-6,-4-2 4,1-1-9,-2 0-8,-1-2 0,-1-4-2,-3-1-3,1 1 0,-2-1-1,-1-3-3,-2-2-18,0-2 13,-2-2-43,3-3-57,2-5-53,-3 3-56,6-3-54,0-5-53,-1 0-67,0-4-254,4 0-665,3-1 295</inkml:trace>
  <inkml:trace contextRef="#ctx0" brushRef="#br0" timeOffset="76771.5676">20991 5629 215,'-1'-17'340,"3"0"20,-2 3-4,0 3 4,0 0-8,0 4-16,3 0-37,-3 0-26,0 2-25,-3 2-42,3 3-32,0 0-6,-1 15-29,2 11 5,-1 8-15,-4 13-12,1 3-14,2 2-12,-3 3-3,-1 1-4,-3-1-4,1 25-9,1-27 2,-1-3 0,-3-1-5,3-3-5,3-13-5,-2 0 0,-1-2 0,3 1-13,-3-5-3,4 1 0,0-11-3,-1 0-8,4-5 1,-3 0 2,-1-3-12,1-1 3,3-1-2,-1 0-7,0-2 4,-1-3 2,2 2-3,0-4-4,-3 4-10,3-4-24,0 0-51,0 0-57,0 0-44,0 0-32,-4-15-30,3 4-36,1 0-39,2 1-28,1-6-29,2 2-222,0-11-633,-1 8 280</inkml:trace>
  <inkml:trace contextRef="#ctx0" brushRef="#br0" timeOffset="77194.2157">20933 6054 153,'-3'-1'283,"-1"-2"1,4 3-10,0 0-12,-4-1-9,4 1-11,0 0-6,-2-3 1,2 3 8,0 0-15,0 0-2,-4-4-9,4 4-4,0 0-17,0 0-15,0 0 8,0 0-17,0 0-2,0 0-8,0 0-7,4-6-12,-4 6-11,6-2 7,5 1 1,6-3-5,7 1-10,4 1-9,10-3-5,7-4-7,-4 3-10,4 4-10,2-3 0,-1 3-14,1 0-7,-6-1-2,2-1-10,-13 3 2,-2-1-10,-3-1 2,-1 1 6,-3 1-1,-8-1 0,-2 0 5,-1 0-3,0 2 6,-3-1-9,-3 1-3,2-1-2,-2 1-7,2-1-3,-3-1 2,-3 2-8,5-2 4,-5 2-6,7 0-8,-7 0 4,0 0-7,2-3 4,-2 3-7,0 0-1,0 0-3,4 0-3,-4 0-5,0 0 14,0 0-11,0 0-9,0 0-8,0 0-8,0 0-19,0 0-11,0 0-22,0 0-25,0 0-26,0 0-34,0 0-30,0 0-48,0 0-26,0 0-28,0 0-31,0 0-32,0 0-26,0 0-44,0 0-285,-13 5-766,13-5 340</inkml:trace>
  <inkml:trace contextRef="#ctx0" brushRef="#br0" timeOffset="79868.0043">14471 6708 56,'0'0'68,"0"0"10,5 0 3,-5 0-13,0 0 2,0 0-11,0 0 4,0 0-6,0 0-7,0 0-3,0 0 2,0 0-7,0 0 0,0 0 9,0 0-24,0 0 11,0 0 5,0 0 1,0 0 5,0 0 4,0 0-12,0 0 6,0 0 8,0 0-3,0 0-4,0 0 10,0 0-5,0 0-2,0 0 7,0 0-8,0 0 5,0 0 0,0 0 5,0 0 2,0 0 3,0 0 4,0 0 3,0 0 5,0 0 2,0 0 0,0 0 4,0 0 7,0 0-3,0 0 2,0 0-5,0 0 13,0 0-20,2-6-1,-2 6 0,1-3 6,1-1-4,-2 4 10,1-4-5,-1 4-7,1-4-9,-1 4 6,0 0-6,0-5-14,0 5 1,1-3-20,-1 3 11,2-3-12,-2 3-2,0 0-8,0 0-17,0 0 24,-3 12-15,2-1-4,-2 1 2,-1 12-5,-2 3-3,1 6 17,0 4-15,-3 5 3,1-7-3,1 0 1,-1 10 0,0-10-6,3-2 18,-3 1-18,4-1 1,0-4 3,-1-4 2,-2 0-8,2 0-2,4-8-2,-3 1 9,1-4-5,0-5 8,-1 1-7,3 0 3,0-3-5,-2 1 7,2-4-1,0 3-1,-2-1 9,1-2-10,2 0-5,-2 0 7,1-4-2,-2 3 3,2-3-1,0 0-12,0 0 37,0 0-28,0 4-4,0-4 8,0 0-9,0 0-11,0 0-23,0 0-25,0 0-24,0 0-24,0-14-24,2 7-31,-1-4-32,-1 1-29,4-6-25,-4-1-32,2 0-164,1 1-484,-1-4 216</inkml:trace>
  <inkml:trace contextRef="#ctx0" brushRef="#br0" timeOffset="80921.1754">14499 6710 42,'1'-5'177,"-1"3"-3,0 2-12,2-4-7,-2 4-15,0 0-22,1-4 0,-1 4-15,0 0-11,0 0-2,2-2-3,-2 2-9,0 0-4,0 0 6,0 0-3,0 0-3,-13 9 1,5-3-6,0-3 5,-3 8-9,0-3 0,-2 2-7,-1 2 1,0 3 1,1-4-8,-2 2-2,-1 3-2,1-1-4,4-3 3,-1-2-6,2 2-2,3-5 4,0 1-10,0 1-5,3-4 0,0 0-2,1-2-4,1 1 6,0-3 1,0 2 0,0 2 4,0-4-1,2-1 4,-3 2 5,3-2 6,0 0 4,-1 3 6,1-3 1,0 0 2,0 0 4,0 0 0,0 0-11,12-10 0,0 0-1,-4 3 5,5-3-9,-6 0-7,10-6-1,-4 4 0,4-4-7,-5 5 8,2-4 4,3-2-21,-6 4 10,4-4 1,-3 6-2,-2-3 4,0 4 4,-3 1-5,4-1 5,-4 2-1,-1 1-12,1 3 5,-3-1 6,2 0 1,-2 1-29,0 0 21,-1 0-6,0 0-5,0 0-2,-1 3-8,1-2 20,-3 3-19,3-3 8,-3 3 0,0-4-7,0 4-2,3-2-2,-3 2 2,0 0-11,0 0-1,0 0 5,0 0 0,7 4-4,-3 0-4,1 0 10,-3 0-3,5 3-6,0 3 10,3 1-5,2-3 0,-1 4 0,0 0-6,0 1-3,1-2 11,0 2 2,0-1-10,3 5 6,-5-9-4,-2 1 5,-1-2-3,0 0-3,0-1 10,1 3-3,-6-7-6,4 1 6,-2 0-17,0-2 10,-1 4 10,1-3-4,-1 0 0,0 1 1,0-1 0,-3-2 1,3 1-1,-3-1-1,0 0 4,4 2-6,-4-2 2,0 0 1,0 0 2,0 0-1,0 0-1,0 0-2,0 0 5,4 0-10,-4 0 8,3 3-1,-3-3 1,0 0-17,0 0 19,0 0 0,0 0 3,0 0 2,0 0 0,0 4 0,0-4-1,0 0-3,0 0 13,0 0-19,0 0 3,0 0-8,0 0 20,0 0-11,0 0-6,0 0 5,0 0 0,0 0-6,0 0 2,0 0-3,0 0 10,0 0-7,0 0 4,0 0 1,0 0-8,0 0 15,0 0-11,0 0-1,0 0 7,0 0-4,0 0 6,0 0-4,0 0 0,0 0 1,0 0-3,0 0-7,0 0 8,0 0-7,0 0 11,0 0-10,0 0 5,0 0 1,0 0-5,0 0 3,0 0-2,0 0 2,0 0-2,0 0 1,0 0 1,0 0-1,0 0-2,0 0-6,0 0 11,0 0-6,0 0-4,0 0 7,0 0 2,0 0-4,0 0 0,0 0 13,0 0-12,0 0-12,0 0 11,0 0 0,0 0 0,0 0 0,0 0 8,0 0-6,0 0-3,0 0 0,0 0 1,0 0 2,0 0-6,0 0 4,0 0 7,0 0-13,0 0 6,0 0-1,0 0 2,0 0 1,0 0-4,0 0 3,0 0-6,0 0-2,0 0-12,0 0-5,0 0-21,0 0-32,0 0-20,0 0-29,0 0-19,0 0-35,0 0-26,0 0-40,0 0-33,0 0-57,0 0-207,0 0-588,-6-10 260</inkml:trace>
  <inkml:trace contextRef="#ctx0" brushRef="#br0" timeOffset="82014.4111">18647 6786 120,'0'-5'291,"-3"-2"-7,3 2-4,0-2-22,0 4 4,-3-2-39,3 5-21,0-5-17,0 5-25,0-4-18,0 4-15,0 0-10,-4 12-18,4 5-4,0 2-11,0 5-10,-3 8-7,1 3 4,0 13-3,-5-1-5,4-11 2,0 0-1,-4 9 3,3-12-2,2-1 11,-3-3-17,-2 3-5,4-4-3,-1 1-1,1-12-10,0 2-1,-1-3-1,1-4-2,2-1-3,0 1-7,-1-1 3,1-6-2,1 2-8,0-3 2,0 1-4,-2 0 7,2-5 0,0 4 2,0-4 2,0 4 9,0-4-24,0 0-22,0 0-47,2-20-37,-2 11-43,4-6-38,-3-2-37,3 0-33,2-8-22,0-1-31,-2 1-172,3-1-509,-4 1 225</inkml:trace>
  <inkml:trace contextRef="#ctx0" brushRef="#br0" timeOffset="82612.1127">18662 6829 173,'0'-7'181,"0"5"-1,2-5-2,-4 4-26,2 3-16,-4-6-7,4 6-10,0 0-7,-14 9-5,7-2-6,-6 2-5,2 5-2,-3-3 5,-3 8-7,0 0 0,3-1-5,-1-1 3,2-3 0,2-1 3,1 0-8,0 2-1,3-8-8,-3 7-4,7-6-11,-4-2 0,3 2-4,1-5-6,-1 1 5,4-1-5,-3 0 5,3-3 10,-4 4 10,4-4 8,-1 3 2,1-3 21,0 0 9,-3 0 8,3 0-2,0 0-8,0 0-7,7-12-7,-3 2-20,3-3-2,4 2-4,-4-6 8,3 2-12,3-6-9,-2 2 4,3-5 7,-4 4 2,4-2-1,-4 10-8,4-8 14,-5 4-10,-2 2-10,-2 5 17,5-4 2,-3 6 5,0-2 7,-4 4-17,1-1 0,-1 1-6,1 0-8,-1 4-7,1-3-10,-1 1 0,-3 1-1,0 2-7,7-2-5,-4 2-1,4 2-10,0 3 4,3-1-3,4 2-1,4 6-5,-2-3 1,4 3-2,-1 4 4,1-2-5,1-1-1,0 5 1,-2-1-3,0 1 3,-2-2-6,2 0 0,-8-5-2,1 0 5,1 1 0,-4-7-3,-1 7-2,1-6-6,-2 1 6,1 0 5,-4-2-5,-1-1 0,0-2-1,1 1 2,-1 0-1,0-1 0,-2 1-1,3-2 3,-4-1-3,3 5-2,-1-4-1,-2-1 1,0 0 5,1 4-4,-1-4-3,0 0-8,3 3 7,-3-3-8,0 0 0,0 0 3,0 0-6,0 0-3,0 0-3,0 0-9,0 0-16,0 0-12,0 0-11,0 0-25,0 0-46,0 0-13,1 3-21,-1-3-25,0 0-14,0 0-26,0 0-35,0 0-31,0 0-33,0 0-35,0 0-221,-10-6-642,10 6 284</inkml:trace>
  <inkml:trace contextRef="#ctx0" brushRef="#br0" timeOffset="86445.1739">495 8274 37,'0'0'92,"0"0"-22,0 0 19,0 0-1,0 0-11,0 0-1,0 0 9,0 0-23,0 0 19,0 0-3,0 0 0,0 0-7,0 0 13,0 0-2,0 0-1,0 0 3,0 0-4,0 0-8,0 0 3,0 0-2,0 0-5,0 0-9,0 0-5,0 0-6,0 0-9,0 0 7,0 0-1,0 0-6,0 0-6,0 0 1,0 0-8,0 0-1,0 0-7,0 0 1,0 0-9,0 0 4,0 0-2,0 0 3,0 0-7,0 0 9,0 0-12,0 0-1,0 0 6,0 0-11,0 0 4,0 0-11,0 0 0,0 0-34,0 0 22,0 0-2,0 0-14,0 0 3,0 0-4,0 0 5,0 0 7,0 0 2,0 0-5,0 0 2,0 0 7,0 0 7,12-20 4,-12 20-7,5-14-9,-5 14 14,14-12 11,-8 4-6,-2 4 13,3-6-2,-1 1 19,-2-1-2,3 2 34,-3 1 4,-1 0 9,3 0-5,-2 2 0,-2 1 2,2-1 1,-6 0-3,5 2 2,1-2-3,-2 2 5,0-1-10,-2 0 0,3 2-2,-1-1-4,-2 3 3,1-4-3,3 0 1,-4 4-1,3-3 1,-3 3-3,0 0-6,1-2 1,-1 2-7,0 0-5,2-2 5,-2 2-3,0 0-6,0 0-9,0 0 7,0 0-11,0 0 1,0 0-6,0 0 1,0 0-3,0 0 0,0 0-4,0 0 1,0 0 9,0 0-18,0 0 10,0 0-2,0 0-3,0 0 13,0 0-16,0 0-1,0 0 1,0 0 2,0 0-13,0 0 10,0 0-1,0 0 3,0 0-1,0 0 13,0 0-12,0 0-1,0 0-1,0 0-3,0 0-4,0 0 11,0 0-2,0 0-4,0 0 5,0 0 12,0 0-14,0 0 0,0 0-7,0 0 6,0 0 4,0 0-2,0 0-2,0 0 2,0 0-11,0 0 11,0 0 0,0 0 1,0 0-3,0 0 3,0 0 2,-8 7 2,8-7-7,0 0 6,0 0-1,0 0 7,0 0 2,0 0 10,0 0-14,0 0 13,0 0 8,0 0 0,0 0 3,0 0 4,0 0 0,0 0-14,0 0 11,0 0 7,0 0-1,0 0-5,0 0-6,0-12-20,-2 9 12,2 3-3,0-7 2,0 4 5,0 3-16,-1-4 5,1-1 0,0 5 3,0 0 8,0-7-19,0 7 22,1-5 3,-1 5 5,-1-5-22,1 5 23,-2-4-16,2 4 3,0 0 11,0 0-17,-4-3-11,4 3 9,0 0-8,0 0 5,0 0 0,0 0-2,0 0-7,1-5 3,-1 5-5,0 0 2,0 0-5,0 0 5,0 0 1,0 0-22,0 0 24,0 0-10,0 0 11,0 0-3,-4-3-30,4 3 30,0 0-5,0 0 1,0 0-5,0 0 16,0 0-13,0 0-19,0 0 19,0 0 8,0 0 7,0 0-19,0 0 2,0 0-4,0 0 4,0 0 11,0 0-2,0 0-10,0 0-9,0 0 18,0 0-4,0 0 0,0 0 4,0 0-28,0 0 36,0 0-1,0 0 7,0 0 12,0 0-11,0 0 0,0 0 8,0 0-7,9 0 3,-9 0-13,0 0 18,0 0-4,0 0-11,0 0 0,0 0 0,0 0-5,-7 16-5,2-6 14,-2 15-5,-5 5-12,-4 18 5,-2 10-4,-12 21 24,8 1-23,15-20-1,-16 17 1,6-27-4,-4 3 34,13-5-29,-4 1 0,7-3-6,2-12-8,0 0-15,6-1 22,4-1-25,0-4-17,2-3-32,-1-8-27,10 0-35,2 3-42,5-11-36,-1-2-64,-3-4-60,8-6-246,-3-1-637,1-4 282</inkml:trace>
  <inkml:trace contextRef="#ctx0" brushRef="#br0" timeOffset="87421.2417">845 8681 253,'-3'-3'299,"0"1"-20,3 2-14,-6-3-27,6 0-24,-4 1-37,4 2-10,-1-4-24,1 4-9,0 0-17,-5 7-19,5 0-2,2 0-9,-1 0-11,-1 4-8,0-4-13,3 4 2,1-5-6,-1 2-11,0-1 5,-2 0-4,4-3 11,-1 1 4,0-2 6,2 0 17,-6-3-9,10 1 22,-2-1-7,2-4 26,3-1-33,-1-3-10,2-1 1,3-10-5,3-3 3,-1 3-15,-10 1-6,21-11 0,-2-6-6,-7 10 32,10-12-45,-13 8 10,16-7-9,-8-1-5,3 4 1,-9 11-7,-1 1 2,1 1-13,-3 5 10,-3 6 24,-4-1-35,-2 3 5,1 1-14,-1 2 1,-8 4-22,0 0 27,17 3-2,-10 2-10,-1 4 10,0-1 16,-1 1-14,2 6 10,-2-6-29,0 5 22,-2 3 3,1-5-4,0-2-4,-1 0-15,-1 2 16,-2-2-4,1-3 0,0-1 7,2 0-13,-3-6 5,3 8 2,-3-8-3,0 8 3,0-8 22,0 0-30,1 4 19,-1-4-7,0 0 3,0 0-28,0 0 24,0 0-1,0 0-3,-4-17 5,-6 2-20,6 4 16,0 0 1,-2-5-15,-1 3 21,2-3 21,-3 4-32,0 4-7,1-6 8,-3 2 3,-4 4-8,9 0 6,-3 4-5,0 0-8,0 4 6,-11 4 6,5 1-2,1 5 3,-1 0 12,-4 6-17,4 10 7,-5-3-10,0 6 6,2-2-8,0 1 3,3-2 2,0-1-23,4 2 12,-4-6 6,11-5-11,-2 3 3,5-3 0,0-4 1,0 0 9,5-2-7,2-3 8,6 1-18,-2-1 29,5-2-15,-1-3 13,1-2 4,4-5 3,-1-4-3,-8 2 0,11-8 0,0 1-1,-4-4-5,2 2 16,-11 2-17,9-6 7,0-5 2,-8 4 4,2-3-1,-7 8 5,3 0-4,2 2 4,-4-1 18,-2 5-1,3-3 27,-3 2 6,-1 8-2,-3-1-15,0 4-12,3-7-13,-3 7 2,0 0 2,0 0-29,-3 31 23,-4-6 1,0 7-14,0-2-1,-11 14 3,14-13 7,-3 5 0,-1-4-20,3 4 14,-4-2-2,2-2-1,-1-3-10,5 2 38,-4-3-29,3 0 3,2-10-6,0-2 1,-4-2-38,6-2 39,0-2 3,0-1-6,3-2 2,-8-1 0,5-6 10,6 9 11,-6-6 13,0-3 15,0 0 42,2 5-32,-2-5-6,18-17-2,-1-3 1,-5-1 12,18-11-29,0-2-3,-1 0 2,-8 10-8,-1 2-14,-3 1 10,1 3-2,-8 4-34,-3 3 10,-1 5-18,1 1-40,0-5-41,-3 5-25,0 1-64,-1-1-54,-3 5-62,7-8-81,-7 8-251,0-6-692,0 6 307</inkml:trace>
  <inkml:trace contextRef="#ctx0" brushRef="#br0" timeOffset="87774.8187">1787 8664 304,'0'0'372,"0"0"-29,0 0-28,0 0-39,0 0-22,0 0-26,3 5-25,-6 4-20,0 1-18,-2 6-36,0 2 11,1 0-19,-6 5-10,3-1-13,-6 0-6,12-4-14,-2 0-4,0 1-35,3-4 30,0 2-17,3-3 5,-3-4-7,2 3-1,0-5-2,2-3-5,-2 3 10,2-3 0,-1-1 24,4 0-23,-7-1 5,10-3 2,-1-3 0,2-1-4,-4-1 9,4 0 3,-1-7 0,0-1-10,-5-3-13,2 2 5,0-1 2,-2 3-19,0-5 6,-9 0 10,6 1-18,-2 6-8,0-2-4,-2 1-1,-4 2-11,1-3-25,-1 7-2,-2-6-7,-2 3-31,0 3-21,-1 0-15,-5 1-20,2 4-33,0 2-9,4 0-29,-4 2-28,6 2-50,0-4-27,2 8-264,0-7-599,3 1 266</inkml:trace>
  <inkml:trace contextRef="#ctx0" brushRef="#br0" timeOffset="88085.0027">2529 8631 8,'4'1'380,"2"2"-41,-6 2-9,2 2-36,-1 3-22,-2 7-27,-2-1-28,-2 2-17,1 8-24,-3-1-22,2-2-7,0 2-20,-2-1-7,3-6-29,-2 7-46,-1-5-54,-1-4-64,-1 2-76,3-3-62,-7 6-240,4-7-488,-2-2 216</inkml:trace>
  <inkml:trace contextRef="#ctx0" brushRef="#br0" timeOffset="89283.0342">3201 7989 222,'4'-19'275,"-2"2"-12,-2 7-13,3 1-22,-1 3-30,-2-3-15,3 7-28,-3 2-12,0 0-12,-3 15-14,3 4-8,0 10-6,-4 5-14,0 13 0,-6 4-7,4-2-5,-2 1-4,-2 0 5,2-4-10,-5 1 3,10 0-4,-4 0 3,1-15-5,1-4 3,2-1-4,0-2-5,0-8 4,3 0-6,-4 0-10,4-5-2,-2-3-3,0-1 4,1-3 17,1 1 23,-2-4 13,2 2 33,0-4 4,-3 4 18,3-4 12,0 0 6,0 0 2,0 0-22,0 0-16,10-14-13,-8 3-13,0-5-8,5-1-22,-1-1 3,4-5-15,0 1-4,1-3-3,2 2-8,-2-1-7,0 2-18,3 0 6,2 6-2,-5 5-2,2 0-4,2 1-6,1 3-1,5 6 0,-7-2-4,0 6-4,1-1 8,1 6-11,5 9 0,-4 1-5,1 0 7,-6 2-9,3 1 8,-5-7-3,0 8-6,-2 5 4,-1-1-5,-5-1-3,-4 0 2,0-4-14,-4 5-3,-4-1-12,-3-4-15,-2-1-11,-8-3-23,1-2 6,-2-1-5,1-4 1,0-5-4,1-1-36,0-4 39,2-4 5,3 0-10,3-2 2,0-4 7,2 1-26,0-4-21,4 2-19,2-2-29,3 1-34,2-7-40,2 4-45,5-2-54,4 1-251,5-6-644,2 5 285</inkml:trace>
  <inkml:trace contextRef="#ctx0" brushRef="#br0" timeOffset="90288.0311">4012 8407 53,'3'-15'251,"1"-2"-13,-1 0-3,0-2-9,-2 0-10,2 2-9,-3 0-4,0-1-11,-3 2 3,2-1-23,-2 6-1,-1 0-10,-1 0-21,0 1-11,-2 3-16,-1 3-10,-2 0-11,-5 2-15,-1 5-7,-7 6 2,-2 6-15,-2 2-9,-4 11-3,3 2-5,-7 4 13,18-6-19,0 1 0,3-4-5,0 6-8,1-4 13,9-3-17,-2 3 2,6-6-5,0-2 5,7 6 1,-1-12 2,1-2-12,0 1 18,10-4-8,-6-1-2,13-5 2,3-2 1,-5-5 7,7-2-17,-4-4-6,-3-2-6,1-6 3,-3 0-12,-2-3 11,-1 2 4,-1-4-13,-2-7 17,-5 2 13,3-4-20,-4-1 2,-3 1-1,3 2 25,-1 7 21,-6 5 21,1 4 15,-1 2-2,-1 3 6,0 3-7,0 2-16,0 1-6,0 4-5,0 0-7,-10 10-8,3 1-4,0 4-5,3 11-2,-2 2-2,0-3 1,1 3-11,4 0 2,-1 2-11,5-3 11,2 0-5,0-2 5,-1-7-10,3 0-1,0 0-1,0-1 0,2-3-15,0 0 6,3-1-18,-1-5-14,2-1 3,-3-5-18,5 0-11,0-2-15,1-4-5,5-3-31,-1 0-6,1-7-8,-3-4-10,1-7-18,-2 3 8,-2-4 5,5-15 9,-5 12 12,-6-3 8,7-11 13,-3 0 14,-3 8 9,-1-11 12,1 0 15,-5 12 15,-1 3 33,-2 4 20,2 6 13,-1 6 18,0 5 12,-2-2-6,-1 5 1,1 2-21,-1 4-5,0 1 1,0 0 0,-8 27-13,1 0 5,0 3-2,-3 3-10,0 12 5,-4-2-1,0 4 1,0 2 6,4-3-5,0 0 1,-2 1 1,6-16 5,2-5-5,-2 3 0,3-11 8,2-2-4,-1 2 5,1-7 5,1-1 0,0 2-10,-4-7 13,4 1 33,-2-2 42,0 0 29,2-1 26,0-3 25,0 0-23,0 0-11,0 0-18,8-20-10,0 6-13,5-13-19,1 3-4,2-7-11,9-6-18,-8 15 6,4-2-9,0 5-10,3-3-2,0 6-6,-1 5-8,-8 4-9,4 2-2,-4 3-3,2 6-7,-3 1 1,-1 5-4,-2 3 1,0 1-7,-8 0-2,4 2 4,-1 1-3,-5 1 4,-2 2-5,-8 3 8,4 5-11,-5-6 4,-6 0-4,1-1 1,-5-4 0,-2 2-1,0-2 1,1-1-8,1-1 11,5-7-5,-8 1-2,8-6-1,-5-1-14,9 1-8,-2-5-13,2 1-44,1 1-12,-1-3-29,5-3-38,-1 0-21,3 0-28,0-4-42,1 0-28,0 1-42,3-4-49,-3-1-307,3 2-732,3 0 324</inkml:trace>
  <inkml:trace contextRef="#ctx0" brushRef="#br0" timeOffset="90875.3367">5090 8538 216,'0'0'372,"0"0"-29,0 0-41,3 5-32,-3-5-26,0 10-24,0 1-28,-2 7-7,0 8-16,-4 3-19,-1 5-9,-4 0-12,5 0-10,-4 12-15,0-17-10,2-1-13,2 2-9,-4-6-43,2 0-60,5-4-64,-7-3-67,5 1-62,0-3-263,1-5-527,3-3 232</inkml:trace>
  <inkml:trace contextRef="#ctx0" brushRef="#br0" timeOffset="93839.946">5369 8431 283,'-4'-6'278,"4"5"-4,0-4-21,0 0-28,0 5-26,-3-4-21,3 4-11,0 0-28,0 0-11,0 12-14,1-3-4,-1 4-20,-1-4-6,2 8-16,1-5-2,2 3-6,0 1-2,0-5-11,2 1 6,2-1-9,-3 0 1,2-1 0,1-4 6,-1 0 4,3-1 3,0-4 1,0-1 2,2-4 6,2-1-6,-1-1 4,1-7 1,-1 2 3,2-7-5,2 3 2,-1-7 2,-1 2 0,1-4-10,-1 0 5,-1 1-2,2-8 4,3 3 0,1-11-10,-1 12-5,2-11-9,-3 14 9,0-1-11,1 1-2,0 5-14,-2 2 0,0 2 10,-4 5-15,1 4 1,-4 3-5,2-2-6,-3 5 9,2 5-15,-3 0 3,4 5-3,-2 2-3,1 2 24,-4 3-19,2 0-1,0 5-3,-4-3 8,-3 7 7,3-6-19,-4-3 4,3-1 3,-3 0-6,-1 2 7,2-7-3,-2-1 6,2-1-5,-2-2-1,0 0 1,1-4-1,-1 1 4,0 2-3,0-1 4,0-4 7,0-1-5,1 3 19,-1-3 11,0 0-6,0 0 4,0 0-2,0 0-4,-2-14-3,0 6 4,-1-3-8,-2-4-13,2 4 3,-1-13 3,-1 7-4,0 1 4,-4-7-6,2 4-1,0 1 0,0 1 8,0 1-11,-1 3-6,0-2 3,3 6-4,-2 1 1,1 1-4,-1 2-1,-4 1 3,4 2 0,-3 3 3,-1 4-6,-10 4-2,2 6-2,0 2 8,-4 5-6,-4 10 4,1 3-11,-1 0 19,4 5-5,0 0 3,7-12-3,3 0-3,3 4-15,0-3 15,6 0 3,0-2 6,4-1-8,1-8 5,2-1-3,4 0 3,0-2-9,6-3 11,1-5 7,0 4-6,1-5 0,1-3 10,8-2-9,0-1 0,-2-6 3,1-4 2,-9 4 6,5-6-13,0-3 1,-3 2-3,-5-1 12,3-4-18,-4 2 10,-3-9 3,1 8-12,0-7 9,-3 6 3,4-6 2,-8 6-3,2 3 7,1-2-10,-3 5 11,2 3-7,-3 1 2,0 1 5,0 1-2,2 2 4,-2-1-5,2 1 0,-1 1 6,-1-1-10,0 4 3,0 0-13,2-4 5,-2 4 1,0 0 4,0-4-5,0 4-1,0 0 1,0 0-5,0 0 1,0 0 2,0 0-4,0 0 3,0 0-4,0 0-5,0 0 7,0 0 4,0 0-6,0 0 0,0 0-2,0 0 5,0 0-1,0 0 3,0 0-2,0 0-12,0 0 13,0 0 0,0 0 0,0 0-3,0 0 6,0 0-8,0 0 4,0 0 6,0 0-9,0 0-7,0 0 9,0 0 5,-3-2-18,3 2 12,0 0-6,0 0 11,0 0-1,0 0-2,0 0-2,0 0 2,0 0 0,0 0-1,0 0-7,0 0 8,0 0 1,0 0-3,0 0 2,0 0 2,0 0-1,0 0-4,0 0-2,0 0 2,0 0 3,0 0 2,0 0 7,0 0-17,0 0 9,0 0 6,0 0-10,0-6 12,1 1-11,-1 1 6,1-2 5,-2-2-11,1 1 5,1 2 2,-2-3-3,0 2-1,1 0-2,-2-1 2,4 2 5,-2 0-1,0 0-7,0 0-5,0 5 9,-2-2 0,2 2-12,-2-7 11,2 7-9,0-3 10,0 3-10,0 0 11,0 0-10,0 0-2,0 0 3,-4 12-1,0-5-15,0 13 20,-1-4 3,0 9-4,-2 0-1,1 3 9,-1 2-7,3-1 1,-2 0 9,2-4-15,0-2 0,2 4 4,0-3-3,2-5 13,2-2-8,1-5-1,-3 0-4,4 0-1,-2-2-5,3 2 11,1-5 0,1 1 1,0-3-2,3-1 15,-3-1-15,6-1 5,1-2 0,0 0-2,1-3 0,-2-1 1,7-3 3,-6 0-14,1-1 13,5-2 3,-7 2-5,1-1 4,-3-2-20,3-2 21,2-1-4,-4 1-8,-2-1 11,1-1 4,-1-1-11,6-3 2,-3-3 1,2-2-3,-5 2 6,4-7-7,0 5 5,2-4 5,-1 2-9,-1 1 2,3 0-5,-3 1 0,5 1-16,-3 1 18,1 0 2,-3 5-17,-1 6 15,7-1 7,-9 0-8,0 5-3,3 0 0,-4 4-2,0-1-2,0 4 5,4 1-2,-7 4 4,4 0-6,2 2-1,-3 5 10,2 0-5,-3 2-12,-1 3 10,-2-1-2,1 0 1,-3 1 4,2 0-6,-5-5 7,0 0 0,3-1 10,-3-4-10,-1 0 0,3 0 9,-3-2-10,1 0-5,0 0 3,-1-1 1,1-1 2,-1 1 7,0-4 7,1 3-7,-1-3 7,0 0-8,0 0 3,0 0-3,0 0-2,0 0 3,-3-13-17,2 4 24,-2-3-9,2 0 0,-3-5 1,2 0-4,-2 0 2,-1-3-2,0 2 4,-1 0-6,3-1 8,-2 2-4,-2 3-2,2 5 1,0-1 1,-2 4-13,0-1 3,0 2-2,-1 3-4,-1 0 7,0 4 0,-5 2 0,-1 5 2,-4 4-2,0 4 2,-1 5-2,0-1 8,2 4-10,-2 4 4,4-2 1,1 0 4,0 1-7,4 1-2,2-2 11,1 0-4,2-2-3,3-7-9,0 2 17,6-2 2,-1-2-21,-1 0 13,3-5 6,0 0-12,2-4 6,3 1-8,-3-1 5,4 0 0,0-4 9,4-3-4,-4-3-5,4-2 8,-4-1 6,4 1-8,0-8-3,-1 2 12,0-7-11,2-6-2,-5 9 5,1-8-5,0 3-4,-1-5 13,0-1 0,-2-1-1,0 1-2,-1 0-2,-3 3 1,2-2-4,-5 8-6,2-4 10,1 4 0,-2 2-4,0 4 2,0 2 0,-1 1 3,2 6-4,-3-3 3,0 2-13,0 3-1,0 0 4,0 0 2,-3 27-3,0-10 8,-1 10-2,1 2-2,1 4 2,-3 1 0,1 0 7,2 12-6,0-16 0,-1-3 1,3 3-5,0-4 5,0-8 2,3 1-10,1-2 13,0-3 10,2 1-11,0-7-4,2 1 10,2 2-10,1-5 7,0 1 1,4-3 5,0-3-3,1-2 4,6-3-2,-2-5-6,1 0 8,-3-4 4,-4 3 0,2-5-1,-1 4-16,-5 1 11,3-2 9,-3 0-5,-2-1-1,-1 6 5,-1 0-4,-2-2 0,0 4 4,-1 1 1,1 1-7,-1 0 1,1 2 4,-2-1-10,-2 2 5,4-4 6,-4 4-6,3-3-5,-3 3 7,1-2-7,-1 2 1,2-3-3,-2 3-1,0 0-8,0 0 10,0 0 0,0 0-7,0 0 2,0 0 6,0 0-9,0 0 7,0 0-10,0 0 8,0 0-3,0 0 0,0 0-6,0 0-15,0 0-12,0 0-17,0 0-29,0 0-41,0 0-57,0 0-31,0 0-41,-2 15-34,2-15-46,3 6-62,0-2-214,-3-4-654,7 0 289</inkml:trace>
  <inkml:trace contextRef="#ctx0" brushRef="#br0" timeOffset="94836.1437">7143 8131 40,'-5'-5'264,"0"1"0,3-1-12,-2 0-13,1 3-16,0-4-26,2 5-11,1 1-25,-2-5-19,-1 2-14,3 3-6,0 0-14,0 0-4,0 0-11,0 0-1,5-3-4,0 1 1,-5 2-1,13 0-1,-3 0-11,4-4-5,8 3-4,-3-1 6,-2 0-7,2-1-9,2 0-11,-4 3 6,5 0-6,-6 0-6,-2-2 0,-1-1-13,-3 2 8,3 1-1,-5-2 1,1 2-2,-1-1 11,-4 1-4,3-1-4,-4 0-6,-3 1-3,10 0-1,-10 0-5,4-3 1,-4 3 21,0 0-28,6 0 4,-6 0-5,0 0-4,0 0 2,0 0 3,6 0-18,-6 0 11,0 0 3,0 0-7,0 0 3,0 0 6,0 0-7,0 0-5,0 0 0,0 0-1,0 0 5,-2 6-9,2-6 8,-6 12 1,4-6-1,0-1-7,-2 6 0,-2 0 6,-2 5 5,-2-3-4,-5 11 2,0 1 1,0-1-4,-10 12 4,4-10-12,2-1 12,1-1-2,-2 3 6,2 0-6,1-1 0,3-2 1,3-2 5,-2-3-9,3-2 1,0-1-4,4-3 13,1 2-1,-1-6 3,2 3-6,1-9 6,2 2-11,-2-1 6,0 0 12,3 2-18,-3-6 9,3 0 13,-1 3 12,1-3 3,-1 4 14,1-4 4,0 0 4,0 0-3,0 0-11,8-7 2,-2 4-4,-1-4 4,4 1-10,2 1-4,0-5-10,3 3 2,-1-5 1,5-1-10,1 1 1,0 0-2,1 3 2,-6 1 0,0 2-11,0-2-1,-5 5-3,1 3 0,-2 0 11,2 3-13,0 2 1,-2 2-2,2 3 3,-1-1-5,-1 3 9,1 2-11,-2 1 9,1-1-1,2 1-3,-2 0-1,-2-1 2,2-1 1,2-2-3,-3-6-3,3 7 1,-1-7-3,-1 2-6,6-2-12,0-4 3,0 1-11,-1-5 11,-4-1 0,6-1 1,-4-2 2,0-3 21,2-2-17,-3 0 0,1-1-3,5-8 4,-5 1 11,-3 5-9,2-8 5,-3 7-19,1 0 21,-3-1 6,-2 8 9,-2 1 10,1 2 4,2-2 7,-3 5-11,1-1-2,-1 0-5,-1 4-4,0 0-4,0 0 0,-13 18-10,7-6 9,-4 3-1,0 4 4,1-3-5,1 1 5,2-1-8,-1 7 3,0-5-3,3-1 0,0-1 2,1 0-4,3-3 4,0-4-8,0 2 17,0-2-18,3-4 5,1 2 2,-3-2-1,2-2 1,3-1-1,-2-1 4,0-1 1,6-1 11,1-3 3,-1-5-7,0 1 0,3-2-1,-1-1 3,-2-3-5,0 1-3,0 0 9,-2-3-6,-1 1 1,-1 2 0,-2-3-7,-4 5-5,3 1 8,-6 1-17,-2 0 3,-2 2-6,0 2 5,-9-3-31,1 4-12,1 1-23,-3 1-14,4-1-21,-4 6-34,4-3-26,-1 2-36,4 3-41,2 0-34,2-3-28,4 1-33,0-1-236,2-2-622,0 0 276</inkml:trace>
  <inkml:trace contextRef="#ctx0" brushRef="#br0" timeOffset="95234.4213">7965 7847 282,'-6'-12'314,"3"6"-7,-1-1-13,1 2-24,2 1-18,-2 1-27,3-1-17,0 4-27,-3-5 0,3 5-40,0-5-9,0 5-14,0 0-11,0 0-12,0 0-21,0 0 7,10 11-8,3-1-12,-3 2-1,3 0-2,5 7-2,3 3 2,-4 2-12,2 1 5,0 2-10,-2 1 17,5 10-14,-7-8 4,11 11 0,-12-12-9,2 15 7,0-4 7,-7-6-5,2 10 1,-5-7 9,2 13 7,-5 2-9,-6-2 14,1 1-10,-4 7 1,-1-7 11,-3 0-16,-3 1 2,-4-5-3,-5-1 0,2 0 5,-1 2-14,-6-4 6,3-3-5,-1 0 2,-2-3-9,6-12-2,-6 9 0,6-10-9,-9 8 1,1-6-3,6-6-35,2-1-43,2-4-67,-3-1-74,2 0-78,1-4-76,-1-2-377,6-4-783,0-2 346</inkml:trace>
  <inkml:trace contextRef="#ctx0" brushRef="#br0" timeOffset="103882.784">3338 9158 238,'0'-5'268,"0"-1"-4,1 2-21,-1-1-23,0 2-26,0 3-20,0 0-16,-3 14-14,-1 2-24,4 10 0,-3 6-8,-1 5-11,-1 13-10,-3 0 13,0 4-11,2-3-6,-2-3-9,5-14-1,-4 1-5,0-2-9,4-2-8,0-1-5,-2-7 1,-2 4-2,4-10-4,0 0-8,0-6-12,3 0 9,-4 0 6,1-3-15,3 0-1,0-2 3,-1-3-8,-3 4-15,4-5-19,0-2-19,0 0-47,0 0-23,0 0-29,-2-12-27,2 5-14,-3-6-4,6-4-42,1-8-19,-1-2-123,3-2-391,-5 0 173</inkml:trace>
  <inkml:trace contextRef="#ctx0" brushRef="#br0" timeOffset="105037.23">3286 9364 3,'1'-31'126,"-1"13"7,0-2 10,0 3 25,0 5-4,0 2 13,0 1 1,0 0 2,0 1-3,0 3-21,0 1-14,0 4-15,-3-3-16,2-1-13,1 4-10,-11 6-9,-1 0 2,1 3-16,-9 7-3,6 1-5,-3 2-3,3 1-10,-4 2 0,0 3 2,1-7-10,3 3 12,-1-3 3,4-3-6,0-1-3,4-2 4,0-3-7,1-1-6,2-3 2,1 3-5,-2-4-9,0 1 12,-1-3 5,5 1-1,1-3 6,0 5 3,0-5 2,0 0 7,-1 3 9,1-3-2,0 0-11,0 0 17,13-13-6,-8 6-2,2-3 11,0-4 6,3 1-4,3-8-2,-6 6 2,4 1 0,0-1-5,-2-2-5,2-4 6,-4 6-8,3 0-17,2-6 14,-6 9-11,-1 4 5,0-1 2,0-3-16,0 3 11,2-2 3,-3 6-13,-1-7-1,1 7-8,2-1 1,-2 0-7,0-1 2,2 7 10,-4-5-16,3 0-2,-1 0 11,-1 3-19,3 0 0,1-3-13,1 4 16,2 2 3,0 1-8,4 1-4,0 2 6,0 6-4,7 0-3,-1 5 0,-6-4 11,-4 0-9,7 5-2,-2 3 0,-2-10 2,0 2-2,-1 0 5,5 4-10,-5-3 2,-1-1 12,0-2-10,-1 2 5,1-4-10,-1 4 4,-4-8-13,2 2 15,-1 1 3,-4-3-2,3-3-1,-5 2 2,3-1 1,-1-1-12,-3-1 9,3 5 1,0-5-6,-3 0 8,4 2 3,-4-2-13,4 3 14,-4-3-5,0 0 1,0 0-1,0 0-11,0 2 21,0-2-18,0 0 6,0 0 2,0 0 6,0 0-5,0 0 3,0 0-7,0 0 1,0 0-3,0 0 5,0 0-5,0 0-13,0 0 25,0 0 5,0 0-10,3 3 7,-3-3 22,0 0-27,0 0 0,0 0-6,0 0 5,0 0-8,0 0 6,0 0 0,0 0 2,0 0-7,0 0 5,0 0-1,0 0-3,0 0-17,0 0 19,0 0 5,0 0-5,0 0-1,0 0 13,0 0-17,7-1-11,-7 1 15,0 0 1,0 0 3,0 0-5,0 0 3,0 0 2,0 0-6,0 0 18,0 0-20,0 0-1,0 0-11,0 0 12,0 0 3,0 0-4,0 0 0,0 0-6,0 0 7,0 0 4,0 0-3,0 0 0,0 0-2,0 0 4,0 0-1,0 0-13,0 0 13,0 0-3,0 0 0,0 0 0,0 0 7,0 0-7,0 0 0,0 0 2,0 0 0,0 0-1,0 0 5,0 0-6,0 0 3,0 0 0,0 0 15,0 0-17,0 0 0,0 0-15,0 0 12,0 0 3,0 0 3,0 0-3,0 0 19,0 0-19,0 0 1,0 0-4,0 0 6,0 0-20,0 0 19,0 0 1,0 0 0,0 0-3,0 0-6,0 0 8,0 0-2,0 0-12,0 0 13,0 0 12,0 0-13,0 0 4,0 0-8,0 0 9,0 0-4,0 0 0,0 0 4,0 0 2,0 0-6,0 0 1,0 0 3,0 0-5,0 0 0,0 0 2,0 0-2,0 0-7,0 0 8,0 0 3,0 0-1,0 0-3,0 0-6,0 0 6,0 0 4,0 0 3,0 0-3,0 0 9,0 0-11,0 0 0,0 0-2,0 0-3,0 0-9,0 0 17,0 0-5,0 0 1,0 0 2,0 0 4,0 0-5,0 0 0,0 0 2,0 0-4,0 0 9,0 0-13,0 0 4,0 0-14,0 0 14,0 0 1,0 0 5,0 0-7,0 0 4,0 0-4,0 0-2,0 0-2,0 0 1,0 0-8,0 0-16,0 0-3,0 0-31,0 0-6,0 0-43,0 0-39,0 0-35,0 0-39,0 0-49,0 0-53,0 0-74,0 0-212,0-9-665,0 9 294</inkml:trace>
  <inkml:trace contextRef="#ctx0" brushRef="#br0" timeOffset="106484.6481">9375 8349 247,'1'-34'256,"0"4"-2,1-1 1,-1 5-3,1 2-7,-1 6-6,-1 5-19,0 3-9,2 3-22,-2 0-21,0 2-21,0 5-9,0 0-19,0 14-13,0 3-8,-2 14-10,-4 16-7,1 6-8,-4-5 0,1 6-13,-2 2 0,2-1-2,-2-3-1,2-5 2,-3-1-17,6-14-4,-1 3 3,0-2-4,0-4-7,1-2 0,1-3-9,0 4 2,0-11 3,2-2-7,0-4-7,0-3 0,-1 4-2,3-4 1,-1-2-1,1-1 3,0 1-13,0-2-23,-2-3-19,1 3-9,1-4-17,0 0-22,-3 2-42,3-2-34,0 0-34,-1-11-28,1 0-35,0-1-215,0 1-518,0-6 230</inkml:trace>
  <inkml:trace contextRef="#ctx0" brushRef="#br0" timeOffset="106892.865">9317 8658 36,'0'0'288,"0"-4"-11,0 4 0,0 0-4,3-3-15,-3 3-15,1-2-15,-1 2-18,0 0-23,3-5-14,3 1-2,1 0-23,1-1-3,8-2-18,5 1-4,4-1-1,2-1-7,0 2-5,13-1-26,-2-1 7,2 0 3,-2 5-23,-8 0 6,10-3-4,-11 5-11,0 1-3,-2-3 2,0 2-18,-5 1-6,1-2-1,-8 1 8,-1 1-3,-5 0 6,1-2 9,-3 2 10,0-2 15,-2 2-6,-5 0 16,7-5 3,-4 5-2,-3 0 1,6 0 2,-6 0-10,3-3-3,-3 3-19,0 0 7,0 0 0,0 0-9,0 0-6,7 3-7,-7-3 2,0 0-6,0 0-7,0 0-1,0 0-11,0 0 2,0 2-1,0-2 1,0 0-7,2 5 2,-2-5-12,0 0 8,0 0-1,0 0-5,0 0-4,0 0-4,0 0-8,0 0-16,0 0-27,0 3-33,0-3-46,0 0-30,0 0-25,0 0-37,0 0-29,0 0-40,0 0-26,0 0-48,0 0-315,0 0-731,5 2 324</inkml:trace>
  <inkml:trace contextRef="#ctx0" brushRef="#br0" timeOffset="107896.5409">10910 7919 98,'1'-3'256,"1"0"-5,-1-3-5,-1 1-5,2 2-18,-1-1-7,0-1-12,-1 5-11,0-5 11,2 2-14,-2 3-1,0-5-6,0 5 1,0 0 6,0 0-23,0-5-5,0 5-3,0 0-22,-2-7-19,2 7-13,-5 0-1,5 0-28,-10 0 8,4 5-21,-4-1-7,-2 7 2,-7 3-11,3 4-3,-3 5 0,-8 11-3,5 7-13,-2 9 6,0-4-9,1 3 0,-6 28-1,10-21-8,-6 21 9,11-23-8,1-1 7,4-1-3,0 1-5,1 0-6,2-9 1,3-9 0,2 2 11,-2-6-5,8 3-11,-5-7-1,2 1 0,-2-3-7,4-7-22,-2-2-36,-1-4-33,2-2-30,-2-4-26,4 2-29,-1-3-34,2 0-55,-1-5-43,4-1-267,0-5-623,4-3 276</inkml:trace>
  <inkml:trace contextRef="#ctx0" brushRef="#br0" timeOffset="108846.8826">10968 8404 201,'-2'-6'256,"-1"3"-13,2-2-19,0 3-18,1 2-23,0 0-15,0 0-16,-10 9-9,6-1-14,0 2-10,3-1-5,0 3-11,-2 5-3,2-5-5,1 0-6,0 0-19,0 0 11,0 0-5,3-2-4,-3-4-2,1 2 4,1 0 4,2-1 2,-2-4 10,2-1 12,1-1-3,3-1 25,-1-1-2,3-2-1,1-11-8,6-2 0,2-4-18,0 1-4,9-15-14,-6 10 0,4-13-7,-4 15-7,2-2-5,5-9-1,-6 11-12,-1 5 9,-1-5-18,0 4 0,3 0 1,-1 3-6,-5 5-8,2-1-4,-5 3-2,-2 3 1,1 3-7,-4 0 8,-1 2-4,-2 0 0,3 3-6,-2-2-3,0 2 2,-1 1 2,0 1-5,-1 3 3,0-2 2,-3 2-6,-1-1-7,1-2 8,0 4-1,-2-3-1,3 1 4,-3-2-9,1 0 6,-2 0 1,2-1 1,-2-2 0,1 2-2,-1-4 2,0 5 2,0-5 9,0 0-12,2 5-4,-2-5 14,0 0 15,0 0 4,0 0-10,0 0 0,0 0-13,-7-16 4,4 10-1,-1-3-1,-1-2 1,-2 3 0,0-4-2,-3 0-1,3 0-5,-3 0-1,1 2-7,2 1 7,-3 2-1,-3-1-14,6 4 13,-8 1-1,0 2-7,3 4 5,-4 2 3,-1 8-10,-4 1 8,1 5-3,2 5-1,-3 2 14,-3 11-11,7-10-3,0 1 2,3 5-6,4-3 3,-1-2 5,4 1-4,4-9 7,3-2-5,0-1 1,0-1 1,3 0 1,0-5-4,4-1 5,1-5 2,2 5 1,0-6 0,6-4 11,-7-2-11,6-3 2,0-4 1,-2-1 0,5-4 6,2-2-10,-5-5 3,-2-3-7,0 3 4,1-3 0,-4-1 2,1-5-5,-1 2 4,-1 0 0,-1-3-1,1 5 1,-4 9-8,1 0 11,0 2-4,-1 4 4,-1 1-7,-4 4 8,1 0-2,1 1-7,0 3-5,1-1-3,-3 3 7,2 12-2,1-2 1,-6 10 1,-2 8 3,1 4 2,-1 14-2,-3 2 8,0 2-5,4-2 0,-6-3 2,2-9-2,0 9 6,0 1-4,2-13 5,4-2-7,-3 1 0,5-3 0,-2 0-1,-1-3 3,3-6 1,1-3 0,-1-1-4,0-4 1,2 0 0,0-1-2,0-4 4,-1-3 10,-1 1 8,3 2 32,0-6 23,1 1 13,-4-2 5,13-10-10,5-6-10,0-6-5,1-3-13,10-16-3,1 5-6,-2-3-10,2 6-7,-12 4 4,1 4-7,1-1 1,-4 4-6,-5-2 0,3 5-5,-4 6-4,-3 4 1,0-2-2,-3 2 0,-1 4-11,1 0-15,-1 0-27,1 1-21,-2 2-42,-1-3-55,2 1-51,-3 4-69,0 0-56,0 0-43,0 0-28,0 0-37,0 0-298,0 13-797,-3-9 353</inkml:trace>
  <inkml:trace contextRef="#ctx0" brushRef="#br0" timeOffset="109248.4841">11993 8606 126,'-3'-7'326,"2"0"-1,-2 4-7,0-1-23,3 4-28,-1-5-26,1 5-25,0 0-19,0 0-23,-9 14-22,2 0-12,0 9-12,-4-1-10,3 4-15,2 2-3,-5-4-10,5 3-3,2-3-14,0-5 2,4-1-6,-2 0 11,4 2-11,-2-3-1,2-1 5,0-5 2,2-2 2,0-1 15,4 1 9,-3-4 9,1-1 5,-1-1 2,4-3 5,-1-2 3,2 0-1,3-5 5,-3-3-5,2 1 1,2-6-8,0-2-5,-4 3 0,2-7-13,-4-2-7,-2 5-4,-1 2-9,-3-4-3,0 4-7,-3-4-4,0 3-8,1 1 7,-7 1-21,2 4-3,-4-1-12,0 1-11,-4 1-20,2 5-37,-3-1-28,1 0-37,3 6-63,0 0-56,-1 0-38,2 2-55,0 0-55,2 1-40,1 1-344,2 0-818,2-3 361</inkml:trace>
  <inkml:trace contextRef="#ctx0" brushRef="#br0" timeOffset="109789.2924">12565 8575 245,'1'-1'327,"-1"1"0,5-3-23,-4-1-29,-1 1-34,0 3-15,0 0-24,0 0-18,7 11-20,-3 0-7,1 9-9,-3 6-14,-2-1-13,2 1-14,-1 1-17,-4 1 4,1 2-8,-3-4 0,2-1-42,-1-7-46,-1 2-61,0-2-62,-2-1-69,-2-3-71,1-1-221,1-4-526,1-2 233</inkml:trace>
  <inkml:trace contextRef="#ctx0" brushRef="#br0" timeOffset="111134.7731">13050 8383 98,'-3'-4'235,"1"3"-31,2 1-20,0 0-14,-4 8-17,3 1-14,-4 3-2,3 6-5,0 1-2,-1 1-7,1 5 4,0 0-9,1-4-1,1-2-3,1 1-1,1-3-3,0-2-3,-1 1 0,3-6-1,0 2-3,-1-4 6,1 1 4,-1-1 6,0-4 29,1 1-21,1-2 20,0-2-3,0-2 2,2-2 0,3-4-18,0 0-8,5-3-8,-5-3-7,6-5-12,2-4-12,-1-4-1,3 3-13,1-4-6,3-8-4,3 1-12,-2-4 2,-6 12-18,1-2 12,7-5-7,-6 8-2,-1 2-12,0 2 1,2-1-2,-2 5-1,-2 2 7,-4 4-9,-1 3-6,-2 1 2,1 3-2,-4 0-6,1 0 4,-1 6-5,0-1 3,-1 1-1,0 4-7,1-2 5,-1 5 1,1-1-1,-4 3-8,3-1 5,-3 1 0,-1 1 0,2-4 1,-3 3 2,1-2-2,-1-2-3,-1-2 5,-1 2-16,2-1 14,0-4-3,-2 3 2,3-3 2,-3-2-4,0 6 6,0-6 0,1 1 1,-1-1 0,0 0-1,0 0 2,0 0 2,0 0 2,-1-14-10,0 5 2,-1-3 0,0 0-4,1-5 3,-3 1-2,1-1 5,1 1-3,-3-1-3,-2 2 14,4 5-16,-1 1 1,-1-1-5,-1 4 0,0-1-3,-1 3 4,-4 2-1,-3 5-15,-4 4 10,-7 8 4,4 2 2,-1 0 5,-1 8 5,-7 6-11,3 2 2,8-9 3,3 4-7,1-3 9,6 3 2,-1-1-8,5 0 10,3-8 0,2 1-4,0-1-1,4-3 2,0 2 5,3-2 1,3-1-3,0-5 0,1 2 1,2-6 4,3-4 2,-1-3-2,6 0 3,0-5-2,-1-1-3,0-5-2,1 0-6,-2-6 10,-2 1-6,2-5-2,-3 0 8,-1-6-6,-3 2 11,2 1-14,0-4 0,-4 4 4,-3 0-5,-1 8 8,-2 0-3,-1 6 3,1 1 7,-4-1 5,2 6-2,-1-2-8,0 3-1,-1 4-1,0 0-2,0 0-1,-11 13 3,1 2-4,2 2 2,-5 6-7,2-2 0,-2 5-5,3 0 12,3 4-3,3-3-1,1-1 2,3 0 4,0-8-4,5-2 4,-3-1-7,3 0 0,0-3-3,2-1 5,3 2 4,0-6-15,-2-2 13,5-1 5,3-3-10,5-2 2,-2-4-2,4-6-3,-3 1 6,2-7-4,-1-6 0,3 2 9,3-10-9,-8 5-1,2 0 1,5-9 0,-5-4-8,2 0 11,-3 1 0,-5 6-5,2-11 4,-6-2 8,-1 11-15,-1 0 6,-4-1-2,2 4 2,-7 13 12,4 1 8,-2 5 4,-1 1-1,-1 4-5,2 2-8,-4 0 2,2 5-3,0 0 0,-14 20 0,6-3-9,-6 8 9,0 2-1,-5 17 0,5-13-2,3 4-3,-6 8-9,4 0 13,-1-14 1,7 3 1,-4 13-5,3-15 6,1 2-6,4-1-1,-2-7 2,2 0-1,-1-6-4,3-2 6,0-3 0,1-3 2,-2 1-8,4-6 7,-4 2 0,0-2 10,2-2 26,0 1 29,0-4 26,-1 5 17,1-5 16,0 0-2,0 0-25,5-14-11,1 4-5,0-4-16,0 1 0,7-8-12,-4 6-3,5-6-6,1 1-10,3 1-1,-4 1-2,2 0-6,2 2-13,0 3 8,-1 1-5,-1 4 3,-1 3-8,1 1-1,3-1-6,-2 4 0,-4 3 3,1 5-4,-1 2 0,-2-2 4,-1 3-6,1 3 2,-4 3-3,-3-7-2,3 10 5,-5-1-5,-2 1 14,-2 0-11,-1-3-4,-4 9 4,0-8 7,-5 7 0,-4-5-11,-2 0-1,-1-3 3,-2-4-18,-2 0-10,-1-3-3,-2-3-4,4 0-14,1-5-1,2 0-8,2-2-12,0-2-19,3-1-28,4-2-21,-2-1-32,6-2-13,-1 0-37,3-2-38,3 0-30,2 0-44,5-3-49,3-1-36,3 3-306,7-2-779,1 1 345</inkml:trace>
  <inkml:trace contextRef="#ctx0" brushRef="#br0" timeOffset="111505.9807">14533 8545 137,'4'0'313,"-1"5"-34,-2 0-9,0 1-6,-2 5 0,-1-1 2,-1 6-6,1 1-20,-4 8-16,2-7-3,0 2-11,-2-2-27,-1 10-14,2-3-6,-2-1-28,1 0-7,-2-1-11,2-5-11,-3 8-8,4-10-41,-1-2-94,1 3-91,-1-1-100,0-7-102,-1-1-234,4-3-610,-1-2 269</inkml:trace>
  <inkml:trace contextRef="#ctx0" brushRef="#br0" timeOffset="113802.4901">15099 8537 28,'0'-6'264,"0"3"-7,1-4-10,-1 2 4,-1 0-24,2-3-15,-1 4-10,0 4-19,0-4-15,0 4-17,0 0-17,0 0-19,0 0-9,0 0-9,0 0-10,0 0-6,5 18-15,-5-6 0,1 0 2,0 6-12,1 1-4,-1 1-6,1 0-3,3 6-4,-2-2 1,0-7-9,-2-1-3,2 1 0,1-6-1,-1 3 8,2-5 1,1 6 5,-1-6 8,0 0 25,0-3-1,2 1-5,1-4 2,-1 1 4,1-2 10,2-3 6,0 0-15,4-7-5,6-3-15,-6 1 5,4-9-9,-1 5-6,2-8-5,-2-2-8,-1-1 1,1-3 7,0-2-11,4-12 3,-1 0-10,-1 1 0,-1 2 2,-4 8-8,0 2 19,1 1-12,-2 2 2,1 4 3,-3 1-19,-1 6 19,0 3-11,3-2 4,-3 4-3,1 4-9,-1-1 6,1 3-7,0 3 7,-1 5-6,1 3 8,2-1-16,-2 4 4,1 1 3,-2 5-5,1 6 0,-3-4 0,-1 0 6,0 4-3,0-2-4,-4-2 1,1 0-2,-1-1-1,0-1-1,0 1 4,-2-2 1,-1-5-10,3 0 13,-3-3-4,0-2-4,1 1 5,-1-1 10,0-2-9,2 0 4,-2-3-7,0 5 4,0-5-7,0 0 5,0 6 4,0-6 12,0 0 12,0 0 13,0 0-16,0 0-2,0 0-3,0 0-5,0-17 2,0 7 4,1-6-10,-1 5 13,0-6-19,0-1 4,2-1-2,-2 0-2,-2 3 5,2-2-6,-1 2-5,-1 4 1,1-3 0,-2 2-5,2 1 1,-2-5 5,0 7-2,0 3 0,-1-1 0,3-2-4,-2 3-2,0 0-3,-4 2 0,1-2 3,2 0-2,-4 2-3,0 0 13,0 2-10,-2 3-3,-1 3 2,-4 4 0,-5 1 4,0 6-1,2 0-6,-3 6 3,1 5 2,0-2 5,1 4 0,0 2-1,4-2-9,-1 3 6,4-4 3,0 3 4,4 1-3,-2-3-5,7 0 1,0-3 0,2-4 0,1-2-1,4-1 4,0-6-8,2 3 1,4-2 16,-3-4-14,7 1-3,-1-3 3,1 0 0,0-5 15,7-4-18,0-4 6,-7 2 1,7-4-4,-5 1-1,2-6 4,1-6-3,-5 5 0,3-4 0,-5 0 3,-1-6-1,2 2 0,-3-5-6,4 2 9,-7-3-4,0 5 3,0-2-8,2 1 5,-7 8 9,3 0-3,-4 5-4,1 3 0,-2 0 5,0 1-4,2 0 3,-2 6-8,0-1 1,0 3-9,0-4 8,0 4-1,0 0-19,-7 12 24,3 2-5,-3 3 0,-3 5 5,3 5-1,0-1-1,-3-1 3,6 0-2,-2 4 3,2-3-6,2 0 3,3-7 2,-1-1-3,1 3 4,3-4 0,-1 0-1,0-3 2,5 3 7,-5-7-9,4-1 3,0 1-11,0-3 15,-1 3-3,2-7-17,2 2-12,0-3-43,0-4-48,4-1-42,-1-2-42,1-2-58,1-5-62,2-3-43,1 0-250,1-3-665,-1-2 294</inkml:trace>
  <inkml:trace contextRef="#ctx0" brushRef="#br0" timeOffset="114258.0796">16075 8281 129,'-13'-5'277,"4"3"4,1-3-9,0 1-12,5 2-18,-1 1-23,4 1-21,-6-4-20,6 4-19,0 0-9,0 0-1,13-1-8,2 1-6,8 0-8,4 4 1,2-1-5,8 1-2,-9 2 2,3-4-14,-4 4 5,-2-2-17,-1-1 8,-3 0-12,-4-2-2,-3-1-8,-4 1 5,-3 1-20,0-1 0,-1 0-4,-2 0 4,-4-1-1,7 2 1,-7 0-11,3 1-2,-3-3 13,-6 12-9,1-3-13,-5 6 3,-6 7-8,-5 2-2,3 1 1,-11 8-7,0-1-3,1 1 4,1 1-11,6-8 0,0-1-6,-6 7 0,6-9-10,4-3 10,3 1-5,0-3-8,4-4 3,0 1 9,3-6-7,0 3-8,3-4 10,-2-4-5,6 1-2,-1-1 6,-2 0 17,6 1 22,-2-1 4,9-1 0,0 1-6,4-1 5,10 0-8,2-1-5,0-2 1,2 2-8,-1-2-4,4 0 0,-4-2-8,-2 1-23,2-3-20,0 2-55,-2-3-54,-1 2-61,-1-2-39,-1 3-45,2 0-43,-1-3-40,-1-2-45,-1 2-232,0 0-690,-5-2 306</inkml:trace>
  <inkml:trace contextRef="#ctx0" brushRef="#br0" timeOffset="114671.8533">16650 8681 45,'5'-7'238,"-3"1"-5,-1-1-16,-1 0-1,2 2 18,-2-2 12,0 2 1,2 3-6,-2 2-30,0-5-25,0 5-20,0 0-19,0 0-9,-9 6 7,4 2 1,-6 2-3,4 2-5,-1 1-4,-1 3-16,5-1-5,-2 0-8,2 2-4,0 1-4,3-1 11,0-1-15,2-5 6,1 1-3,1 0 15,0-3 11,2-1-4,1 1 0,3-5 1,0 1 1,1-3 6,1 2 4,1-2 4,-1-4 0,0-4-4,2 1-6,1-1-4,-4-6-6,1 3-4,-1-4-2,0-1-7,-2 0-11,-2 0-5,-1-1 4,-2 5-25,0-1-3,-3-4-7,0 3-13,0 2-11,-4-3-1,-3 2-16,-3 2-27,-4 0-14,-2 4-42,-9-2-36,1 3-33,-2 6-42,0 0-62,1 2-48,2 4-45,-1 0-47,3 2-53,4 1-360,0-3-860,3 1 381</inkml:trace>
  <inkml:trace contextRef="#ctx0" brushRef="#br0" timeOffset="115351.6091">14927 8363 46,'0'-6'251,"0"3"1,-3 0-11,3 3-18,-1-5-26,1 5-22,-2-2-15,2 2-19,-8 8-13,0-2-7,1 7-8,-5 3 1,1 7-3,-5 0-1,2 4-4,0-1-2,0-1-3,-1 0-8,2-3 8,0 2-11,2-3-2,1-4-2,3-1-7,3 0 2,-2-4-1,4-2-14,-3-5-2,1 3-11,1 0 6,0-5 9,2 3 11,-1-5 14,2-1 22,0 5 5,-4-3 17,4-2 3,0 0-1,0 0-7,0 0-17,7-9-7,0-4-17,-1-2-4,1-3-7,3-7 0,1 1-10,-2-2-4,2-1-9,-1-5-3,1 1 2,0 4-6,2-2-5,-4 3 10,2 4 3,-3 5-4,-1-1 0,0 2 0,0 3-1,-4 3-3,0 2-9,2 3 4,-2 0-9,0-1 3,1 5-13,-4 1 3,0 0-12,10 12 1,-4 2 3,1 10 0,0 5-1,0 0-1,0 5-1,0 0-2,-1 14 1,-2-14-5,3 13 4,-3-14-4,1-1 1,0 1-4,1 1-17,2-2-25,-2-5-45,1-1-62,1-9-70,-1-3-73,2-1-72,-1-5-89,-2 0-371,2-5-883,2-2 391</inkml:trace>
  <inkml:trace contextRef="#ctx0" brushRef="#br0" timeOffset="116198.8961">16907 7875 225,'0'0'309,"-1"-5"4,1 5-5,1-5-3,-1 5-14,0 0-14,0-4-17,0 0-3,0 4-12,0 0-20,2-4-20,-2 4-14,0 0-28,0 0-10,0 0-22,0 0-13,10 12-14,-3 2-4,4 9-10,0 7-2,9 10-11,-2 6 1,-1 1 0,4 3-14,-5 3-10,-1-1-1,-2 2 0,0-1-3,-2 3 1,-3-3-5,-2 3-5,-2-3-4,-5-4-1,-3-2-1,-1-12-1,-1-1 1,-7 9-6,0-14-4,-4 0-4,2 0-3,-1-4-9,-4 2-18,1-5-35,0-4-24,1 1-39,1-5-29,3-5-28,0-1-24,1-2-39,6-1-37,0-8-64,3 0-297,1-3-677,6-6 301</inkml:trace>
  <inkml:trace contextRef="#ctx0" brushRef="#br0" timeOffset="116580.6183">17785 8042 159,'-3'-13'342,"3"4"-9,-3 3-14,3-1-25,0 2-25,-1 1-28,0 2-31,1 2-18,0 0-21,1 19-9,0 6 6,-1 5-30,-2 18 3,-3-13 12,0 15-19,-5 1-3,1 1-6,-2-1-1,1-1-6,0-1-5,2-4-8,-5-1-9,6-12-9,0 1-5,0-6-4,0 0-5,1-1-5,2-6-9,-1-3-8,3-1-2,-1-3-8,-1-4-10,1 1-4,-1-3-37,3-2-44,1-1-45,-2-1-77,2-3-68,0 0-74,3-13-347,-1 0-718,0-2 318</inkml:trace>
  <inkml:trace contextRef="#ctx0" brushRef="#br0" timeOffset="116979.3736">17710 8470 66,'-1'-5'360,"1"0"-13,-3 2-3,0 2 20,2-4-7,-2 2-8,3 3-27,0-4-19,0 4-29,0 0-26,11-2 1,3-1-10,10 3 0,14-6-9,6 6-11,5-2-15,21 0-11,1-2-9,-23 1-17,1 3-12,-1 0-14,-4 2-6,-4-2-10,-14 0-11,-2 0-7,0 0-4,-10 0-9,-4 0-2,-3 0-5,1 0 0,0 0-3,-6 0-4,-2 0-8,7 0-8,-7 0 2,6 0-7,-6 0-13,0 0-17,4 0-26,-4 0-39,3-4-51,-3 4-81,0 0-78,4-6-68,-4 6-73,0 0-68,-8-3-430,8 3-959,-9-4 424</inkml:trace>
  <inkml:trace contextRef="#ctx0" brushRef="#br0" timeOffset="118538.1594">13166 9024 28,'2'-2'203,"2"-4"-1,0 0 0,-1 0 7,3-3-6,-2 0-7,2 1 1,-4 0 6,4-1 5,-2 1-20,1 2-2,-3 3-8,0-4-1,1 2-20,-1 4-16,0-2-12,-2 3-23,3-2-4,-3 2-14,0 10-4,0 3-1,-5 12-19,3 4 3,-5 6-12,-2 9 0,1-10 1,-1 15-8,-1-5-2,3-9-2,-1-1 5,-1-2-20,4 4 0,-2-4-1,1 0 6,-2-4-3,2 0-6,0-3 3,1-1 5,0-7-13,1-2-2,0-1 3,3-2-1,-2-3 9,1 2-13,1-5 11,-2 0-15,2 0-1,0-2-9,1 0 11,0-4 2,-3 3 4,3-3-4,0 0 3,0 0-30,0 0-17,0-12-15,3 0-22,-1-5-26,2-3-25,-1-4-20,4-4-31,-3-2-10,3 4-6,2-6-5,-5 0 5,3-1 9,-1-1 12,1 0 7,-3 0 19,0 2 10,2 1 21,-2 0 17,-1 13 19,0-8 15,1 7 28,-4 4 16,4-3 15,-1 8 12,1-2 29,-4 2 9,2 2 17,-1 3 9,1-4 5,-2 6-1,0 0-10,0 3-7,-2-5-6,2 5-6,0 0-4,-14 8-7,4 6-2,0-3-5,-5 11 3,-1 0-4,-1 1 5,2 2 6,-1 0 0,-1 0 3,3 2-4,1-6 2,4-5 2,0 0-4,4 0 1,-4-1-7,5-6-3,0 0 1,3-2-7,-1-2 5,-1 1 6,3-2 3,0 0 12,0 0-5,0-4 10,0 0 9,3 3 13,-3-3 5,6 0 2,-6 0-3,11-10-1,-4 3 19,-1-2-29,4-3-1,-1 1-4,1-3-3,3-8-4,0-1-7,-1 3-4,0-5 1,0-1-9,2 4-1,-1-4-8,0 2-1,0-1-2,-1 4-3,-1 6 2,-2-1 11,1 3-4,-5 3 0,1 3-3,-2 0-3,0 1 1,1 2-5,-3-1 2,1 2-12,0 1-1,1 2-14,-4 0 12,12 9-7,-5-4 8,0 4-7,2 3-1,4 2 2,0 7 8,2-3-3,0 3-5,-2 4-2,4-3-1,0 2 3,0 0-9,0-2 8,-1-1 3,2-1-6,0 0 2,-2-5 4,-1 1-7,2 0-1,-4-7-1,-3-3 0,-2 1 5,-1 0-5,-3-5-2,3 1 0,-2-1 1,-3 1 2,1-1-1,1-2 8,-4 0-2,5 5-6,-4-4 7,-1-1-6,4 4-1,-4-4 13,0 0-19,3 2-20,-3-2-30,0 0-31,0 0-37,0 0-49,0 0-47,0 0-75,7-7-84,-3 2-66,-1 1-238,1-4-734,2 1 325</inkml:trace>
  <inkml:trace contextRef="#ctx0" brushRef="#br0" timeOffset="119228.2121">15579 9021 282,'-3'-5'303,"2"-1"-7,-1 3-21,1-1-24,1 4-27,-4-5-21,4 5-21,0-5-20,0 5-7,0 0-26,0 0 3,0 0 10,0 19 2,0-7 1,0 8 23,-6 7-14,5 5 13,-5 1-1,-1 19-2,0-17-5,2-1-8,-4 13-7,2 0-7,2-13-10,-3 12-17,1-12-6,5-5-4,-3 4-9,-1-3-10,4-2-14,-2-3 1,1-7-1,1 0-14,2-3-5,-1 0-2,1-6-6,0 3-2,-3-4-6,3-2-4,0-2-14,-1 3 6,1-5-26,1 2-23,-1-4-48,0 0-54,0 0-69,4-17-36,-1 5-23,0-2-47,2-11-16,3-2-26,-3-1-262,0-4-659,0-2 292</inkml:trace>
  <inkml:trace contextRef="#ctx0" brushRef="#br0" timeOffset="119629.6915">15551 9271 307,'4'-27'125,"2"3"-8,-5 2 3,2 4 7,0 3 18,-3 4 28,1 1 16,-1 4 17,2-1 5,-1 0-15,0 2-15,-2 1-20,2 0-5,-1 4-27,0 0-13,0 0-10,-15 14 1,5-1-1,0 3-7,-7 4 5,3 3 3,-3 0-7,2-3-4,0 1 1,2-1-3,3-3 5,0-3-11,0 0-1,3 1-13,0-5-5,3-2-5,-1-2-11,1 1-2,0-1-15,1 1 16,2-3 7,-2 0 32,3-3-1,0-1 16,-3 3 17,3-3 7,0 0 10,0 0-7,0 0-10,7-12-17,-1 4-7,1-4-2,3-2-11,1-1-6,2-7 10,1-2-2,0-2-5,-1 4-6,1 0-9,0-1 1,-1 3-11,-2 8-5,-3-1 0,2 1-16,0 7-1,-3-2-4,0 3-7,1 1 3,0 3-5,4 7-3,1 3-4,0 2 2,2 7-6,1 1 1,0 9 2,0-5-2,1-1 2,-3 2 1,0 0-5,-1-1-2,2-3-2,-5-3 5,0-3-1,-3 1-9,4-2-9,-4-1-48,-2-4-59,0 1-69,1-3-78,-2-2-57,-1 0-86,2-5-100,-5 0-326,10-6-898,-3-3 398</inkml:trace>
  <inkml:trace contextRef="#ctx0" brushRef="#br0" timeOffset="120201.3722">19202 7953 251,'1'-17'342,"-1"0"-10,-1 2-4,0 5-2,-1-2 3,2 0-13,-3 4-4,1-1-32,0 3-27,2 2-37,-3 0-13,3 4-20,-11 13-21,-2 13-17,-5 3-10,-9 17-20,-8 24-10,11-19-12,-11 21-3,4 1-8,4 5-15,10-31-5,2 4-3,2 0-5,3-2-7,-1-1-1,1-1-10,6-11 3,2-1-5,2-3 2,-1-1-9,2 4-5,2-8-28,0-2-27,3-5-63,-1-3-61,-1-3-75,2-2-65,1-6-75,-3 0-284,8-3-711,3-3 315</inkml:trace>
  <inkml:trace contextRef="#ctx0" brushRef="#br0" timeOffset="121070.4367">19247 8574 115,'4'-13'315,"-1"4"-30,1 0 2,-4 1-5,2 1-4,0 0-19,1 4-19,-5-1-24,4 1-24,-2 3-23,0-4-19,0 4-14,0 0-16,0 0-8,2 14-20,-1-4 5,-1 2-16,0 0-9,0 2-2,2 1-15,0-3-9,-2 0 2,3-2-4,2 0 7,-3 1-14,1-1 1,1-3 11,-1-2 4,1-1 23,-1 1 26,1-6 20,-1 2 11,-3-1 6,14-5 11,-7-1-18,5-4-10,3-9-17,2-1 7,0-4-18,9-12-8,-3-1-6,5 1-4,-1-5-6,1 3-15,3-3-5,-2 6-5,-1 2-16,-6 13 7,-1 3-3,-5-1-6,-2 7 0,-6 2-3,-1 2-4,3 2-5,-2 2-4,0 0 1,-3 4-1,5 1 0,-3-2-1,-3 8-12,6-2 8,-7 1-2,1 1 2,2 1-4,-2 0 2,0-1 6,-1 5-6,2-3-2,-3-2 3,4 0-5,-5-2 2,-1 1-5,0-3 9,3 0-3,-3 0-4,0-4 2,0 4-2,0-2 5,0-2-3,0 0 2,0 0 4,0 0-3,0 0 9,0 0-7,0 0-2,-3-11-8,2 4 8,-2-2-1,3 2 0,-7-2-2,4 0 2,-1 1-3,-3 1-1,1 0-1,2 2-1,-6 2-8,-2 1 9,-5 5-3,-3 5 2,-4 5-4,0 0 7,0 6-3,0 0-1,1 2 6,4 4-8,-1-3 6,5 2-8,2-1 3,2-2-2,5-2 5,-1 0-3,7-2 2,0 0-2,3-4 3,1-4-2,2 1-3,1-3 5,1 2-9,5-6 14,-3-2-12,5 0 4,-3-5-5,3-3 4,-1-3-1,3-5 5,1-2-5,-6-4 6,3 0 5,-5-4-6,0 0-2,0 1-4,0-2 13,-3-1-8,0 4 6,-2-2-7,1 5 3,-2 6 2,0 3-2,-1 2 5,-1 0 0,0 3-10,0 1-2,-1 1-3,-1 4 2,0 0-5,3 14 6,-3 5-1,0 6 5,-3 9 3,-7 11 15,2 5-15,-1 0 8,-4 1-13,3-3 9,-2-2 7,-2 2-3,3-2-4,-2-2 7,6-10 0,0-5 6,0 4-8,0-3 1,1-3 5,2-1-6,4-6 1,-3-9-5,-1 5 4,3-8-1,-1 0 9,2-3 25,0 0 29,0-2 23,0-3 9,0 0-2,0 0 1,17-13-21,0-4-1,0-2-4,6-4-9,5-10-5,0-3-7,0 5-7,-7 4-4,9-7-7,-12 6-6,0 6 0,1-3-6,-4 5-10,-2-1-13,-2 9-25,-4 0-31,0 4-34,0 1-47,-4 3-57,1-1-57,1 2-54,-3 1-41,-2 2-27,0 0-8,10 5-23,-8-1-33,-1 1-264,3 0-758,-1 5 336</inkml:trace>
  <inkml:trace contextRef="#ctx0" brushRef="#br0" timeOffset="121502.7543">20120 8734 113,'7'0'430,"-4"0"-34,-3 0-26,7 0-32,-4 1-26,-3-1-29,0 0-30,6 1-32,-6 4-29,0 2 0,-6 1-19,3 4-20,-4 2-12,2 1-9,0-5-18,2 6 2,-1-2-21,0 3-12,4-7 5,0 7-16,0-6 7,0 1-13,1-6 1,5 3 11,-3-2 10,1-1-7,3-2 0,3 0-3,-3-2 6,4-2 3,-2-3-5,2 0 7,0-2 1,1-3-7,-4 0-7,2-4 3,-2-1-11,-1-2-4,-1 0-6,-3-1-2,0 0-7,-3-1-4,-2 5-6,-3-5-7,-2 5-7,-2-2-9,-1 1-15,-2 5-23,-1-3-31,0 4-21,-1-2-37,0 5-42,4 2-36,2-3-41,-2 4-41,0 1-44,0 1-42,6 4-58,-2-4-222,2 1-689,1 0 305</inkml:trace>
  <inkml:trace contextRef="#ctx0" brushRef="#br0" timeOffset="121913.9995">20475 8670 61,'10'-4'428,"-3"-1"-22,-3 2-23,1-2-20,-1 3-29,0 0-33,-4 2-30,4-2-28,-4 2-23,5 4-21,-4 6-18,-1 0-1,0 5-15,0 9-10,-3-5-11,0 5-10,-2 1-14,-4 0-9,-1 0-17,-1 1-3,4-6-8,-6-1-8,-2 3-5,2-1-10,-2-3-25,2-4-59,3-1-67,0-2-55,0-1-57,2-5-65,2-2-75,-3 4-296,4-7-692,1 0 306</inkml:trace>
  <inkml:trace contextRef="#ctx0" brushRef="#br0" timeOffset="122344.016">21085 8175 5045,'-3'-44'-17,"1"10"26,-3 4 1,1 5 0,1 7 51,0 6 34,1 2-23,0-2-16,2 8-19,-3 3-4,3 1-2,-5 11-3,1 8-3,-3 11-4,-2 15-2,-1 4 1,0 2-2,-1 6 0,0 27 6,2-32-11,2-2-1,-4-1 7,4 0-5,-4-4-1,5-10 0,-1-6-8,0 1 6,1-3-4,0-2-1,1-7 4,2-7-6,-1-1 10,1-3 5,2-2 5,-1 3 20,2-4 24,-2 0 26,4 0 28,-6 0 7,4-4-9,0 0-9,0 0-13,6-19 4,-2 6-21,5-3-7,3-9-6,2-3-10,0 2-2,2-2-10,2 4-10,-1-2 4,6 5-5,-4 0-5,5 6 0,-3-4-2,-1 11-15,3 2 4,-1 3-3,-5 3 4,0 0 2,-3 3-10,0 6-6,0-2 8,0 1-2,-7 2-4,3-1 0,0 4 0,-6 0 2,-1-3-4,-1 7 3,-4-1-6,-1 1 1,-4-3-8,-7 2 3,-3 1-3,-4-2 4,-1 0-20,-3 1-3,-1-4-7,-11-1-13,13-5-18,-4-1 0,4-3-13,0 1-14,3-2-12,3 0-25,4-3-18,1 2-24,3-5-32,0 0-32,3-1-21,2-1-32,3 2-42,2-3-32,5 1-44,4-3-328,1 3-791,4-6 351</inkml:trace>
  <inkml:trace contextRef="#ctx0" brushRef="#br0" timeOffset="122380.0549">21492 8623 129,'9'-1'305,"-4"2"-21,0-1-27,0-1-25,-2 5-19,0 0-10,-2 2 13,-1 7-15,-3 4 3,-6 7 1,-3 6-8,1-3 10,-2-1-19,-1 0 26,-4 1-25,1 1-11,2-3-20,0-3-24,1 4-1,-3-4-14,3 0-8,0-1-15,2 1-11,0-7-41,4-2-53,-1 1-80,-2-2-69,1-2-82,3-3-89,0 0-285,-3-5-663,3 1 294</inkml:trace>
  <inkml:trace contextRef="#ctx0" brushRef="#br0" timeOffset="123801.0275">21802 8335 159,'3'-3'314,"-3"3"-28,0 0-22,1-4-26,-1 4-26,0 0-16,0 0-4,0 18-21,-1-7-2,-3 5-10,2 3-20,1 0 1,1 0 13,1 0-23,2 0-4,0-2 5,1-3 11,3 1-8,0-1 6,5-4-2,0-2 2,2 1 2,7-3-6,-1-6-2,-3-1-7,7-4-9,0-3 4,3-2-1,-5-2 0,2-2-1,-3 0 6,-1-3-3,4-2 4,-7-3-14,3-3 6,6-11-6,-9 10-6,2-1-14,7-9-15,-6 12-2,10-6-8,-9 9-6,1 1-7,2 3-5,-5 3 22,3 2-9,-8 4-16,0 4 1,3 4-7,-3 0-3,-1 2-1,-1 8-3,0-1-8,-1 5 1,-1 2-1,0 5-11,-5-4 3,1 2 2,0 6 0,-3-8-4,2-3-3,-5 3-1,2 0 2,-1-7-1,0 0 2,-1 1-7,3-3 8,-3-3-4,0 2-6,1-2 1,-1-5 6,2 7 2,-2-5-5,0-2-1,0 0 0,0 0 3,1-12-2,2 5-3,-1-3 2,-1-5 1,3 1-5,-1-2 1,1-4-8,-1-5 9,-3 9 3,0-4-7,-3 1-4,3 4 4,-4-2-3,1 7-5,-1 1-1,-3 0-3,-1 5 0,-6 3 3,-3 3 0,-6 10-4,-4 1 5,-7 11-9,-4 2 12,3 3 0,1 3 2,6-1-3,9-5 7,2 2-7,1-3 3,6 3 6,-1-2-12,5-2 1,2-5-1,6-1 0,-2-1-8,5-2-5,2-4-8,3 1-1,-3-4 0,9-3 7,5 0-9,-2-10-1,4 3-7,1-6 7,-3-2-2,0-4-1,0 0 1,-1-6 6,0-5-1,0-3 4,2-9 3,-2-2 1,-5 10 5,-1 3-3,-1 2 4,-3 7 2,-6 2-3,3 6 6,-4 2 3,1 1-8,-1-1-3,-3 4 4,0 3 0,0 0-1,-3 18 2,-4-5 10,0 5-8,0-1 3,-3 7 1,3 7 0,0-4-13,2 0 17,3 0-2,2-3 4,0-7-5,0 1 10,4-2-8,3-2 1,-1-2-4,5 0 5,3-4 1,6 1-3,-6-9-1,9 0 4,-1-4-6,-1-3-2,3 0-1,0-9 1,0-1-5,7-12 2,-10 5 1,13-16 2,-6-1 2,0-2-2,2 5-1,-3 4-2,-9 6 8,2 5-10,-2 1 6,3 1-3,-9 10-2,0 0 1,1-1 2,2 7-1,-6 3 0,1 0 1,-2 4 7,2 3 2,-4 3-4,2 0-5,-4 2 5,3 3-2,-4 3 3,-1-6-2,-1 3 3,0 3-2,-1-1-5,0-3-2,0-6-8,0 4-9,0-2-17,-1-2-8,1 0 5,0-1 0,0-1 1,0-4 17,0 3 8,0-3-5,0 0-11,0 0 12,0 0 7,1-15 5,0 4-2,1-2 4,1 1-6,-2-8 8,2 6-1,-3 0 6,0 2 0,0 1-2,-3 0-1,2 1-2,-4 2-4,0 2 5,-5 6 1,-4 0-6,0 5 2,-11 4 12,0 4-8,-1 0-3,-8 11 2,12-4 3,-9 13 7,11-12-7,3 2 0,0 1 1,3 1 4,1 2-3,5-2-2,2-6 3,4-3 1,0 4-4,2-3 3,2 0 3,0-5-3,1 0-9,7 0 5,-3-6 3,4 2-1,-1-3-4,7-5-9,-3 0 11,3-2 0,1-8-3,4 1 5,-4-4-4,3-4 0,7-19-4,-7 17 20,2-7-14,-5 2-5,2-2 9,-2 2-2,-3 1 13,-3 2 1,-4 10 9,-2 1 3,1 3 5,-3 0 1,-1 1-12,1 4-3,-4 2-12,0 0 11,0 0-3,-7 13 3,0-6-4,-3 15-11,1-1 7,0-4 3,-1 5-10,3 2 10,3-7-5,1 3 3,-1-3-2,3 2 3,2-2-1,0 0-3,4-2-2,0 2-4,2-3-32,3 0-7,3-6-49,2 0-62,6-2-54,3-3-73,3-1-66,-2-2-71,2-5-215,1-5-688,-1 0 305</inkml:trace>
  <inkml:trace contextRef="#ctx0" brushRef="#br0" timeOffset="124398.3633">23561 8240 85,'-5'-12'294,"-1"2"-2,3 0 19,-1 5 16,4 1 8,-3-3-25,-1 2-20,4 3-23,0-2-28,0 4-27,4-7-18,6 6-16,3-2-18,1-2-13,11 3-13,-1 0-21,-2 4-6,1-5-19,-2 1 13,-5 4-17,-1-2-9,-2 1-8,-2 1-17,-2 0 6,-1-2-18,-4 5 16,2 2-2,-2-2-6,-3 7 17,-1 2 3,-5 6-11,-5 3-2,-4 5-4,-3-1 0,-1-1 0,-9 10-5,-3 1-1,0-1-3,8-17-3,4 6 0,0-3-5,2-1 0,2 3-2,-2-5-18,8-5 14,4-2-14,-2-3 5,2 0 12,1 2-11,-1-2 2,4 0 15,1-2-4,5 0 4,-2 1 5,6-1-12,10 1 0,-3-2 0,5-3-5,2 2-13,0-4-13,0 0-19,0-2-26,0 0-38,0-6-14,3 0-43,0-1-37,-5-4-2,1 2 14,1-5 19,-5 2 12,-6 4 18,1-2 20,-4 0 28,0 5 46,-3 1 24,-3-2 36,0 4 0,-1-3 15,0 2-12,-2 1-3,-1 3-3,0 0-9,-9-1 5,2 5-4,-2 3-11,-1 1 6,-1 2 8,-2 0-12,6 0-4,0-1-18,0 6 16,0-1 6,4 1 4,0-3-8,-1 0 20,6 0-2,0 0-2,3 3 11,3-2-4,2-4 13,1 3-5,3-7 1,2 2 4,4-2 0,-6-2 5,1-3 2,1-1 2,-1-6 12,-1 2 0,0-5 12,-1-1 9,-6 4 5,4-4 10,-5-3-10,-5 2-12,1 2-8,-2-2-11,-2 0-6,-5-1-10,-4-2-7,-2 3-12,-5 1-21,-3-1-17,1 2-25,-1 3-25,6 3-39,-1-1-41,-1 1-35,3 2-56,1 1-48,2 2-36,4 2-52,4-1-49,-2-2-267,5 0-737,0 0 326</inkml:trace>
  <inkml:trace contextRef="#ctx0" brushRef="#br0" timeOffset="124821.9619">24198 8025 255,'0'-29'348,"0"11"14,-3 1-15,6 3-26,-3 3-27,3 4-31,1 6-21,3 1-35,10 6-11,6 11-27,8 13-11,2 9-15,1 7-13,13 17-9,-18-15-9,1 0-7,4 25-6,-15-24 6,-2 1-15,-7 4-2,-4 6-7,-6-4 5,-6 3-8,-1-4 1,-6-2-12,-6-2-7,-2 0 5,-1 1-6,-8-5-3,-10 18 3,6-22 7,0-1-20,-19 20 3,16-23-4,1-2 3,-2-4-6,-2 1-2,3-8-14,-5 0-47,4-5-72,-3-3-101,3-2-94,12-4-120,-3-2-293,1-3-759,3-5 336</inkml:trace>
  <inkml:trace contextRef="#ctx0" brushRef="#br0" timeOffset="125713.1046">21054 9281 175,'-5'-11'357,"-1"1"6,3-3-7,0 2 0,2 0-9,-2 0 1,2 3-13,-1 3-28,-1 0-22,2-2-26,0 6-30,1 1-24,0 0-28,-5 11-11,1 16-19,-4-2-28,-1 7-15,-2 11-9,1 3-8,-1 0-12,2-3 4,2-10-11,-4 1-5,4-2-1,0 1-7,-2-4-6,5-2-1,-6-3 0,5 0 0,-1-7-9,0 2-5,4-3 1,-2 0-7,1-5-4,1-3 1,-2-1 0,3-2-6,0 2-3,-3-4-21,3 2-23,0-1-30,1-4-43,0 0-43,5-12-26,1 0-19,2-2-9,2-9-4,0-3 0,4-1 3,-4-1 15,1-8 16,-1-8 20,0 11 9,-3-14 18,4-2 19,-4 16 24,3-13 8,-4 11 32,-2-1 17,3 5 19,-3 4 25,0 7 12,-2 9 24,-1-1 0,-1 2-5,0 1-10,3 4 4,-3 5-14,0 0 0,-12 10-4,-1 1-5,-7 10-2,0 2-2,-8 13 0,-4-2-10,5 3 18,-1 7-13,-2-9 1,5-1-2,2-7 0,5-2 19,1-4 7,2-2-1,1 1 8,4-6-18,4-3 5,-1-5-5,3 2-9,0-1 9,-1-3 8,4-1 12,-2-1 20,2 1 17,1-3 6,0 0 7,0 0 1,0 0-1,20-12-6,-5 1 4,3-6 0,2-4-7,1-1 0,0-1 8,-1-4-8,8-5 1,-7 7-1,-2-3-1,0-1-1,-2 5 0,0-1-3,-7 4 1,4 9-4,0-5-5,-1 7 1,-8 3-11,0 4 5,-2-2-20,2 3-5,-2-3-9,1 4-3,-1 0-4,-3 1 1,10 7-5,0 4-4,0 2-2,0 2-3,6 7 0,1 0 1,4 2-9,-4 4 5,3-3-2,3 1 1,-3 1-4,-1-2-3,2-6-18,0 5-27,3-3-35,-4-4-42,-2 0-54,-1-5-44,-4-3-59,0-1-41,-1-3-37,1 2-52,-2-5-59,-2-1-267,0-1-787,1-1 347</inkml:trace>
  <inkml:trace contextRef="#ctx0" brushRef="#br0" timeOffset="126217.6642">22044 9099 49,'7'-14'288,"3"2"-3,-3 2-5,-1 3-17,-2-1-12,2 3-16,-5 3-25,2-3-13,1 5-34,-4 0-11,3 8-22,-3 8 2,0 5-2,0 8-12,-7 3-4,4 0-3,-5 4 2,-1-2-3,-2 14-11,3-2-1,-1-13-15,2-2-8,0 2 5,-1-2-4,-1-3-11,-1 0-24,3-6 14,2-2-6,-1-3 0,-1-3-10,1 2-4,2-5-5,1-4-35,0 0-21,1-4-46,2 6-29,-2-6-33,2-1-51,0-2-43,0 0-25,6-14-26,-2 7-208,3-8-529,-1-2 234</inkml:trace>
  <inkml:trace contextRef="#ctx0" brushRef="#br0" timeOffset="126696.0094">22025 9411 165,'8'-31'104,"-1"-15"2,0 17 1,0-3 12,-3-2 10,2 4 25,1 5 23,-3 1 10,-2 11 11,-2 3-6,4 1-7,-4 5-23,3 1-19,-3 3-10,-9-1-16,9 1-13,-18 13-4,0 4-8,-3 2-9,1 1 6,-3 1 1,1 4 5,2-4 4,0 1 13,-1-2-8,1-2-3,4 0-1,2 1-1,2-8-14,2 1 7,4-6-8,-2 2-18,7-4 19,-3 1-18,1-1 17,0 0 21,0 0 1,3-1 24,0-3 11,-4 0 5,4 0-2,0 0-3,11-7-2,-5-1-5,5 1-3,2-7-3,5-4 2,-3-1-4,5 3-10,-4-10-12,2 1-3,3-2-14,-2-2 8,2 5-7,-2-1-14,1-1 4,-4 8-2,1-1-8,-2 0 5,-2 10-7,-2-1-3,-4 3-4,-3 4-16,2-1-7,-2 1-4,0 0 10,5 3-10,-1 6-2,4 5-3,-1 2 10,7 6-14,-1-1 0,1 9-1,9 11-9,-6 2-3,-4-16 3,3 1 3,1-1-6,-3 0-2,-1 0-1,0-1 5,0-2-3,1-7 2,-5-2-9,-2 3 7,-4-9-5,0 0 1,-2 0-5,0-2 6,-2 0 5,0-2 3,1 1-8,-4-2 2,4 2 1,-1 0 2,-3-3-14,4 2 8,-4-2-1,0 0-15,0 0-23,4 0-25,-4 0-6,2 3-17,-2-3-50,0 0-60,0 0-60,0 0-56,0 0-33,0 0-50,0 0-40,-6-11-33,-2 11-344,-2-1-874,-3-1 387</inkml:trace>
  <inkml:trace contextRef="#ctx0" brushRef="#br0" timeOffset="127762.9887">384 9900 224,'0'0'377,"0"0"-1,0-24-8,0 24-22,0 0-58,0 0-12,0 0-32,0 0-20,0 0-22,-24 35-52,11 10 13,-1 10-16,-7 23-11,4 1-22,-14 2-19,21-24 5,-1 2-10,-1 23-26,2-22 0,2 1 7,0-3-12,1-3-12,0-1-12,7-3-1,-3 2 16,3-7-22,4-13-36,-4 2 8,8 1-73,-5-4-31,9-3-50,2-1-37,0-4-48,7-7-53,3 0-261,0-9-597,0-1 265</inkml:trace>
  <inkml:trace contextRef="#ctx0" brushRef="#br0" timeOffset="128790.149">700 10849 20,'-8'-5'258,"0"3"-2,4-1-1,0 0-17,-1 3-18,4-2-20,1 2 2,0 0-18,-8 1-5,8-1-32,-3 4-17,1 1-15,2 0-12,0 4-29,0-2 13,2 3-8,-1-2-8,-1 2-3,0-3-21,4 1 19,2-2-2,-5-1 0,2 2-4,-1-4-5,6-1 12,5 0-1,-3-6-1,1-3 3,9-6-1,-1-5 2,-2-5 0,0 0-12,7-17 5,4 6-25,-5-5 30,-1 1-8,2 1 32,-10 8-29,0 2-9,10-10-1,-7 9-27,-1 3 38,2 0-18,-5 3-2,2 5-1,-3 5-11,-7 4-3,8-2-5,-1 1 4,-4 4-11,-3 3 1,5 1-35,-3 2 31,0 1-1,3 5 5,-3 0-9,-1-1-17,2 6 20,-1-3-7,0-1-7,-4 4 9,0-5 26,1 3-30,0-2-16,-1-2 31,-2 0-18,3-2 4,-2 3-6,-2-1 5,3-5-15,-2 4 2,-1-5 20,2 7 1,-2-7-10,0 0-7,0 0 18,3 8-5,-3-8-1,0 0-1,0 0-27,0 0 24,0 0 0,-6-23-1,2 12 6,-1 3-18,-3-5 15,1 0-2,-3 2-14,2 1-9,1 4 45,-5-6-34,0 7 6,-1-1-37,0 3 32,-1 5 7,0 3-4,0 2 14,1 5 8,-3 8-27,-17 6 7,23-2-1,-4-2-6,-3 5-21,9-2 27,5 1-1,-3-1 5,2 1 2,4-1 26,4-8-40,2 1 14,-5-1-11,2-7 8,3 2-19,2-3 27,-1-4-16,5 1 7,3-4-1,1-3 32,-1-3-34,8-4-4,-1-3 47,-4-2-33,2-6 10,0 2-6,-6 2-12,-3 2-6,2-10 13,-6 6 4,4-7-1,-3-1-19,-8 6 0,6 0 20,-4 4 14,3-2 5,-2 2 12,4 5 16,-7-1-10,3 4 4,-3 2-20,3 1 2,-3 4-18,0 0 9,0 0 1,-3 19-18,0 7 18,-4 6 7,0 14-23,0 4 2,-5 4 8,3 0-2,6-2-9,-7 2 3,2-7-1,-5 2 4,3 0-1,-3-18 6,8 4 4,2-4-3,-4 0-12,4-7 9,-8 1-1,10-11 0,1-2 1,1-3 12,-1-1-13,4 0 5,-7-2 14,3 0 13,0-6 0,3 4 20,-3-4 0,0 0-8,20-20 3,-7 1-1,5-7-13,6-11-1,4-6 13,2-2-21,-1 2-4,-2-2-4,-4 4-5,6 3-7,-3 1-4,-10 10 7,1 5-3,-3 1-3,-7 11-22,3-2 15,-7 3-20,7 3-24,-6-1-31,-1 2-48,1 3-34,-1-3-53,1 4-67,-4 1-35,0 0-49,0 0-29,0 0-284,0 0-722,9 9 319</inkml:trace>
  <inkml:trace contextRef="#ctx0" brushRef="#br0" timeOffset="129232.2741">1743 10772 349,'0'0'354,"-5"-4"-37,5 4-27,0 0-10,-12 8-40,7-3-19,-4 3-24,-1 5-18,2 3-9,1 0-3,-2 0-27,5 2-32,0-1 13,2 3-15,-2-4-10,2 2 4,0-2-30,5-2 17,-2 1-14,4-4 4,-1-3-1,-1 1 1,2-2-7,2-4-6,-4 2 15,6-2-20,-4 2 4,5-5 10,-4-3-4,2-1 15,-1-2-10,3-2 0,-3-3-6,0-2-4,0-2 3,-3-3-4,-1 1-6,0-2-16,-1 0 11,-7 2-5,5 0-8,-1 6-1,-5-1-13,6 2 0,-4 2-18,-2-1-2,-1-6-15,0 10-66,0-3 7,-3-1-34,3 4-30,1 1-27,1 0-41,-1 3-34,2-2-53,0 0-55,4 3-255,-6-1-647,6 1 287</inkml:trace>
  <inkml:trace contextRef="#ctx0" brushRef="#br0" timeOffset="129728.6264">2277 10694 102,'6'2'380,"-1"-2"-18,0 4-39,-1-3-17,0 4-42,0 3-22,-1 1-25,3 0-17,-2 1-13,0 5-13,5 1-20,-8 4-12,3 6 0,0-2-20,-5 6-2,0-1-12,-3 2-19,-1-3-4,-2 5-5,-4-2-23,1 0-59,-4-2-57,-3 1-81,-10 3-101,10-9-328,-1-4-617,1-5 272</inkml:trace>
  <inkml:trace contextRef="#ctx0" brushRef="#br0" timeOffset="130506.1782">2757 10939 85,'-2'7'238,"2"-2"-12,-5-1-6,5-2-2,-1 1 0,-1 1 0,2-4-1,-1 5-2,1-5-4,0 0 6,0 0-8,0 0-10,13-18-10,-6 3-17,4 0 2,3-9-32,0 1 29,3-1-5,0-7-18,1 2 2,-5-1-3,3 0-12,2 1 9,-3 0-9,0 0 0,0 0-5,-1 3-5,-4 2-3,1 2-3,-4 4-3,2 1-5,-4 8-1,0-1-5,-5 5-5,4 0-9,-1 0-16,0 0-9,-1 1 1,-2 1-8,3-1-9,-3 4-7,0-3 4,0 3-19,0 0-2,3 17-3,-2 0-3,-2 10-17,2 4 13,-2 3-5,1 3 4,4 11 1,0-1 2,-1-2-7,1-12 0,0 4-11,2-2 9,-6-1-6,7-4 5,-1-4-3,-2 0-10,3-5 11,-1 2-18,-1-8-53,-2-2-43,0-4-54,1-1-54,2-4-46,-2 0-42,5-3-56,-3-2-52,4-6-348,6 1-823,-2-4 364</inkml:trace>
  <inkml:trace contextRef="#ctx0" brushRef="#br0" timeOffset="131165.6468">3645 10990 216,'5'-1'351,"0"1"-7,-5 0-5,0 0 24,0 0-50,8 0-23,-8 0-21,4 0-25,-4 0-28,0 0-18,0 0-16,0 0-24,0 0-2,3 0-9,-3 0-14,0 0-9,0 0-15,0 0-20,0 0 10,0 0-10,0 0 6,0 0-7,0 0-1,0 0-7,0 0-5,0 0 4,0 0-9,2 5 3,-2-5-8,0 0 13,0 0-7,0 0 1,0 0-7,-5 7-5,5-7-1,0 0-12,0 0-1,0 0-5,0 0-2,0 0 1,0 0-10,0 0-2,0 0-3,0 0-3,0 0-13,0 0 9,0 0-3,-2 2-8,2-2 7,0 0 1,0 0-5,0 0 2,0 0-14,0 0 11,0 0-2,-2 3 4,2-3-7,0 0-3,0 0 6,0 0 1,0 0-5,-3 1 4,3-1-16,0 0 11,0 0 3,0 0 13,0 0-17,-1 4 1,1-4-1,0 0 1,0 0-14,0 0 15,0 0 4,0 0-5,0 0 0,0 0-3,0 0 1,0 0 1,0 0 1,0 0 0,0 0 5,0 0-2,0 0-1,0 0 2,0 0-5,0 0 2,0 0 6,0 0 0,0 0-1,0 0 19,0 0 10,0 0 10,0 0 7,0 0 0,4-8 7,-4 8-6,0 0 9,0 0 1,0 0 4,0-8-11,2 5-9,-2 0 12,2-2-25,-1-1-8,4 0 1,-4-1-16,6-1 3,-4 3 3,-1 1 0,3-1-8,-2 2 4,-1-1-6,3 4 0,-5 0-2,7 4-13,0 2 15,1 3 3,0 5-5,2 2-14,-2 5 13,2 3-2,-9 5-6,3-2-18,-2 0-19,-5 2-27,-3 1-43,-5-5-49,0 4-31,-3-3-71,1-1-40,-4-1-34,-2 0-36,2-7-60,-2-1-364,1-7-859,3-3 381</inkml:trace>
  <inkml:trace contextRef="#ctx0" brushRef="#br0" timeOffset="132056.2784">4190 10741 39,'0'0'228,"8"-3"-6,-2 0-4,-3 0-10,0 0-5,2-2-13,1-2 2,-2-2-5,3-4-6,0 3-4,-5-3-3,3-4-9,-1 2-7,2-4-6,-3-1 0,-3 4-11,3-9-9,0-1-4,-5 7-15,2-7 5,-3 1-13,0 7-3,-2 1 2,2 0 0,-3 6-16,1 3 13,-1-1-21,-3 3-14,1 2-13,-3 7-4,-3 4-9,-9 9-10,1 4 2,-5 12 10,-2 6-27,3 1 6,2 0 17,2 2-17,8-10-4,2 1 17,1-5-23,4 2 1,2-5-5,3 2-4,2-4-8,1-5 10,2-2 5,0-3-2,2-3 1,1 1 18,1-2-14,3-1-3,1-5 8,2 0-5,4-2 1,-3-3-3,7-4 12,-1-4-19,1-7 3,0 4 3,-1-4 1,-3-4-8,1 0 24,-4-6-23,3-1 3,-3 2-4,-1-4 11,1 1 0,0-2-14,-6 5 6,2-4 0,-1 0 1,-4 4-4,0 9 9,-1 1 18,-3 7 19,1-1-7,-1 5-6,-1 1-5,1 1-3,-1 2-8,0 2-8,0 0 6,-5 24 1,-1-5-6,-4 10-8,3 1 9,0 3-2,-1-1-10,3 1-2,0 0 16,2 0-6,1-5-6,4 0-9,1-4 19,0-4-8,1-2-2,2-2-1,-2 2 0,3-1 2,-3-5-1,6 0 1,0-1 0,4-2-2,-3 1 3,2-3-8,1-2-1,-4-2-17,4 1-12,0-4-21,3-4-17,4-2-34,-1-3-52,-2-2-31,5-4-41,-1 0-57,2-6-46,-4 0-318,1-3-702,-3-2 311</inkml:trace>
  <inkml:trace contextRef="#ctx0" brushRef="#br0" timeOffset="132833.8289">4718 10451 213,'-11'-4'334,"2"3"-2,2-1 2,3-2-5,-2 3-20,2 0 5,4 1-34,-4-3-23,4 3-18,-3-3-24,3 3-21,0 0-19,7-7-29,3 3-3,4 1-7,9-2-23,2-5-9,2 7-8,2-1-14,-3 1-7,13-1-5,-11 0-5,-1 4-21,-2-1 7,-1 1-7,-1 0-5,-8 1 0,1 0-13,-6 2 5,-1-6-5,-1 3-11,-3 3 7,-5-3 2,5 0 0,0 0 5,-2 4-3,-1 1-1,-2 4 4,-6 2 1,-1 4-5,-6 7-9,-1 3 7,-6 0 3,1 2-3,-5 6-6,-6 2 2,13-7-4,-7 8 1,3-10 7,0-3-10,0-3 1,4 2-2,-1-1-5,2-4 17,5-3-20,4 1 5,-2-6 2,4-1-12,-3-2 13,3 0-9,2-2-1,2 1 9,-1-2-7,1 2 5,-2-1-2,2-2-2,1-2 7,0 0 2,7 3 3,-3-2 0,3 0-3,3-1-9,4 1 9,7-1-4,-5 2-6,6-4 10,-5 2-6,7-1 2,4 0-4,-4-5-42,5 1-16,-6 0-60,5-4-58,-1-2-40,0-3-16,-2 3-37,-2-4-20,1-1 5,1-1 1,-7-1 16,2 0 32,0 0 21,-12 6 47,2 1 42,-4 1 47,-2 2 40,-2 3 32,2 3 29,-3-4 4,-2 2 8,1 4-2,-5-2 6,5 2 18,-11 12 0,0-2 5,1 5 8,-2-2 1,-1 7-6,4-3 7,-1 5-6,3-5-5,3 3-10,1-2 8,1-1-9,2 0 2,2-2-6,1 2 9,0-6 10,3-1 5,2 3-5,2-3-12,0-5 19,0 0 3,2-4-8,5 2-4,-5-6 24,4-3-12,-3-4 1,1 4 11,0-4-3,-3-1-11,-1-3 9,-1-1-6,-1 0-3,-2 1-4,-5 2 5,2-4-2,-3 5-8,-4-3-9,-2 4-8,-1 1-12,-7-4-12,0 2-8,-6 3-23,-2 3-20,-1 4-27,2 1-30,4 1-44,2 1-42,-1 1-77,4 0-70,3 1-70,1 1-324,3 0-764,5-2 339</inkml:trace>
  <inkml:trace contextRef="#ctx0" brushRef="#br0" timeOffset="133330.1862">5591 9914 27,'-5'-11'380,"2"1"-32,0 0-48,0 5-27,3 3-22,3-1-31,-3 3-23,14 5-11,7 10-26,2 6-4,12 14-15,15 25-9,-17-16-29,12 24 10,-4 5-10,-14-22-4,-5 3-3,5 21 3,-10-19-9,-3 24 8,-8-22-16,-5 0 17,-8 27-9,-3-28 5,-5 24-22,-5-4-2,3-19-4,-8 18-4,5-24-9,-4-2-4,0-2 18,-4-1-30,3-1-34,-2-7-83,-1 2-71,-5-2-100,11-14-138,1-3-206,-2-2-642,2-4 284</inkml:trace>
  <inkml:trace contextRef="#ctx0" brushRef="#br0" timeOffset="133869.0209">7039 10643 39,'0'-37'310,"-1"3"-1,0 2 5,2-3-3,-1 8 5,-1 1-2,-2 11-8,3 5-11,0 0-25,0 3-39,0 2-28,0 5-19,0 0-20,-7 20-11,1 5-10,-1 10-19,-10 15-9,7 5-18,-11 29 0,11-25-8,-11 23-14,10-29-8,-2 5-15,0 0 0,5-7-7,0-1-7,1-3 4,1-16 3,3-2-15,0 2-11,0-11-31,2-8-65,0 1-51,-1-4-64,1-2-43,1-2-24,1-4-48,1 1-300,-2-2-657,8-8 291</inkml:trace>
  <inkml:trace contextRef="#ctx0" brushRef="#br0" timeOffset="134304.0625">6958 10901 160,'-2'-10'293,"-1"1"-14,3 4-2,-2 0 6,2 0-13,0 0-2,0 5-19,-2-5-22,2 1-20,0 4-32,7-4 0,2 0-2,6-2-11,11 3-13,3 3-10,18-2 1,2 2-2,20 0 3,0-3-17,-23 1-12,4-3-5,-4 5-3,2-2-5,0-1-12,-3 3-11,-6-4-2,-9-1-13,0 2-19,-6 1 10,0-2-5,-10 3-13,1-1 6,-5 2-8,-2-1 5,-3-2-3,0 3-6,-2-1-2,-3 1 6,7 0-13,-7 0-10,6 0-15,-6 0-34,1-3-43,-1 3-41,0 0-40,0 0-33,-15 3-42,6 1-26,-5 0-27,0 0-49,-10 6-231,2-3-620,-2 3 275</inkml:trace>
  <inkml:trace contextRef="#ctx0" brushRef="#br0" timeOffset="135770.0793">1271 11727 25,'0'-5'221,"-4"2"-15,4 3-31,0 0-18,-4 18-10,-2 0-3,-9 12-9,10-1-14,2 7-7,-7 12-7,4-3-11,3-9-18,2-2 6,-4 1-1,4 0 0,-2-6-20,-5 5 9,9-5-21,-1-1 1,0-10-5,0-1-2,-3-5-6,5 0-4,-2-2-3,0-2 8,0 0-15,0 0 6,0-7 11,0 5 7,0-6 2,0 5 9,0-5-6,0 0 3,5-15-13,-3 4-17,2-4 12,3-8-6,-1-2-7,-1 0 5,-2-2 7,3-1-18,-1 1 9,1-5-21,-2-1 8,-1-1 5,4-11-8,-4 9 9,-2-10-8,2 14-8,0 3 2,1-2 12,-4 13 18,0 3 37,0 5-14,0 2 5,-3-1-11,3 4-5,-4 1-21,0 5 12,-2 4-8,-4 3-4,-2 4-5,-11 9-5,6 1 0,-1 4-4,2 0-1,1-3 3,5 1 11,-5-1-9,5-2-10,1-6 10,0-1-7,4-1 1,0-4-13,3-4 0,-3 0-19,2 1 29,-1-2-1,2-2 10,2 0 4,0-2 31,-4 3-24,4-3 3,0 0-14,0 0 3,0 0-2,8-19 23,-3 9 5,3-6 11,-1-1 2,0-1 16,3-8-10,-3 2 0,6-3-21,-3-1 0,-2 2 4,3 2-6,-1 0-5,-3 8 2,0 2-7,-4 5-10,3 0-1,-2 3-6,-3 1 7,6 1-7,0 1 3,0 3-7,3 6 4,-3-4 5,7 8-13,10 1-1,-4 6 6,-1 2-6,-7 0-13,12 0 11,-4 7 1,-3-5-18,2-1 17,4 2 2,-5-3-16,-8-6-20,4 1-22,-4-2-21,-3-4-32,3 4-22,-3-6-31,0 1-24,0 0-11,0-1-11,0-1-29,1-3-29,2-2-40,2 0-232,3-5-574,5-3 254</inkml:trace>
  <inkml:trace contextRef="#ctx0" brushRef="#br0" timeOffset="136483.3405">2938 11497 244,'-2'-4'251,"2"4"-32,0 0-20,0 0-4,0 0-7,-2 29-12,0-3-7,-1 2-8,-4 4-15,0 3 17,6 11-6,-5 1-9,6-10-11,-3-1-3,-1 1-11,2-3-14,-2-1-8,6-3-6,-8 3 2,3-6-18,3-1-5,0-8-1,-1-1-16,-2-1-1,3-4-8,0-1 1,0-2-6,0-2-4,-3 3-11,3-5 1,0 0-5,0-1 2,0-4 8,0 5 4,0-5 0,0 0 7,0 0-13,0 0 6,6-14 0,-2-1-10,-1-3-9,0 2-9,1-13-14,0-1 0,-1-3-9,0-2 11,-2 1-1,2-3 2,0-11 4,-3 1-24,1 13 20,2 5 3,-7-3 10,4 3 0,-3 2 4,2 9 0,-2 4 12,0 6 6,-1-3-21,-1 10-4,-3-2 0,1 6-6,-9 4-19,-3 6 25,-1 13-1,-2-2-1,-8 10-11,2 3 12,1-2-10,12-6 1,-1-2 3,1-2 4,1-2-5,7-6 2,-2-5 6,5 0-21,1-1 8,-2-2 30,4-3-14,0-1-2,3-3 13,2 2-1,0-4 2,4-3-8,6 0 0,6-10 15,1 1-14,3-1 15,0-5-18,-4-4-4,5 0 13,-1 1-16,-3 1 1,-2-5 6,-1 4-3,-4 1-1,3 3 5,-4 5-6,-3 3-1,2 0 0,-6 2-2,9 2 2,-8 1-9,-1 4-17,2 2 18,4 0 4,0 2 7,1 4-2,-6-2-24,7 3 21,6 6-17,-2-2 19,-1 1-8,7 1-35,-3 0-29,0 3-41,3-6-40,0 1-45,13 0-60,-9-3-61,-3-4-281,2 0-642,11 0 284</inkml:trace>
  <inkml:trace contextRef="#ctx0" brushRef="#br0" timeOffset="137235.0735">4110 11465 66,'-2'-5'290,"4"1"-1,-2 1-9,0-2-32,0 5-14,-2-8-25,2 8-23,0 0-21,0 0-10,0 16-5,2 2-5,-1 11-6,-2 1 0,-4 2 15,4 1-18,-2 4 0,2-2-6,-2 0 6,-3 14-15,4-17-6,0-1-1,1 0-5,-2 1-12,0 3-2,2-8 0,-1-3 1,-1-6-1,2 2-17,2-3-3,-2-2-19,2 0 3,2-3-11,-3-2 5,0 2-3,0-5-15,-3-2 2,2 1-4,1 0 3,-2-3-2,4 2 6,-2-1-15,-2 0 3,2-4 6,0 4-8,-1 0-2,1-4 7,0 0 7,0 0-16,0 0 3,3-13-18,1 3-11,-4-3-18,2-4 10,2-2-5,0 0 1,2-10 5,-2-4-10,3 0 10,-1-3-13,-2-8 1,1 8 8,2-10-4,-1 9-16,1-9 28,1 2 0,-5 12-26,2 3 19,-3 1 21,0 9-14,-4 2 7,2 5 4,0 2 11,-2-1-7,0 4-1,1 3-3,-4 2 14,5 2-23,-15 9 22,2 3-22,-5 6 8,1 3-1,-1 1-3,-2 1-3,2 6 3,0-3-5,5-1-9,-1-4 8,4-6 6,4-1-8,-2 0 5,5-4 4,-1-5 0,1 1-2,-1 1 9,2-3-1,2 2 3,-2-5 5,2-1 4,0 0-10,0 0 14,0 0 3,12-7-27,-3-2 28,-3 1 0,5-4 9,-2-2 2,4-1 1,-2-6 8,-1 5-1,0-6 1,4-4-7,-1 5 4,-2-3 2,-1 9-7,-3 0 1,2 3-5,-4 0-8,1 6-2,-1 3 2,2 0-11,3 0-2,-1 4-7,2 5 9,7 7 1,2 2-22,1-3 20,3 6 0,0-1-10,-2 3 4,1-5-12,-5 0 16,6 6-1,-1-6 0,-2-2-4,-7-4 9,4 0-10,-2-2 2,-5 1-1,0-4 1,-3 1-4,2-3-1,1-1-8,-3-1-37,3 0-18,-4-3-47,3 0-64,4-3-59,-1-4-68,0 0-89,-1-2-373,0-6-821,3-5 364</inkml:trace>
  <inkml:trace contextRef="#ctx0" brushRef="#br0" timeOffset="137855.0551">8352 10246 119,'3'-18'317,"0"6"8,0 3-17,-3 1-27,-2 3-29,2 5-31,-8 5-14,-4 8-22,-3 14-18,-10 14-3,1 9-21,-11 23-8,1-2-10,12-16-6,-3 26-20,0-5-2,11-23-4,2 2-12,7 4 1,-1-4-18,3 4 0,2-9-8,2-5-3,-1-10 6,3 0-12,4-4-7,0-1-18,2-1-3,3 0-13,0-7-25,2-1-42,0-4-36,3 0-45,-2-9-44,8-1-58,-1 0-63,4-10-176,3-3-523,8-10 233</inkml:trace>
  <inkml:trace contextRef="#ctx0" brushRef="#br0" timeOffset="138493.8463">8954 10686 132,'7'-26'240,"0"-1"-12,-5-4-10,1 6-2,-1-2-13,-2-1-7,-2 3-2,1-1-8,-3 7-9,-1 2 3,-2 0-20,-1 2-17,1 1-9,-2 7-10,-2-3-14,3 5-1,-5-1-8,-2 5-22,-2 2-5,-3 5-11,0 4-5,-2 4-7,-2 3-6,0 3-5,1 1-1,2 3-11,1-2 1,3 1-3,3-5 2,5-3-7,-1 11-1,4-13 4,3-2-7,1 0-2,2 1 0,0-5 0,4 2-4,3 2 3,0-5 4,1 2-1,6-4-2,2 1 3,4-3-7,1-2-1,0-4 4,-6 1-5,8-5-9,-2-1 10,-1-3 2,-2 0 4,-1-2-8,1 0-4,-3-3 3,-3-3 2,1-1-7,-1-2 4,-3 9 3,-2-10-5,3-1 4,-3 1-3,-3 6 4,-1 5 2,1 2 13,-3 2 5,-1 2-1,2 2-1,-2-2-4,1 5-21,-1 2 9,0 0 3,0 12 0,-4 5-10,0 11 6,-3 5 4,-3 18-11,0 4-3,-1 3 3,1 22-6,1-28 7,-1 3-3,1 0-9,0-1 11,2-3-1,0-1 7,1-15-2,2-2-6,1 1 2,1-1 12,-3-7-17,3-8-2,2-2 6,0-4-4,0-5 1,0 1 5,0 2 3,0-6-12,2 1 56,0-2 0,-2-3-1,8-4 5,2-1 11,0-8-10,8-6-10,2-2-3,10-10 0,-2-3-7,-1 2 0,3-2-1,3 1-10,-2-6 2,-2 9 4,-2-4-8,-7 12-1,-1-2 0,-3 4-5,1-4 5,-6 10-9,-2 2 5,-1 3-1,-3 1-4,0-1 0,1 1 8,-2 4-12,-1-1-5,0 2-4,-2-1-5,2 0-30,-1 3-41,1-4-50,-3 5-42,0 0-28,0 0-31,7 9-46,-5-4-46,1 3-294,-2-1-663,0-1 294</inkml:trace>
  <inkml:trace contextRef="#ctx0" brushRef="#br0" timeOffset="139038.2415">9625 10672 259,'5'-15'273,"-1"6"8,-3-3 15,1 4 3,-1 2-11,0 1-20,2-1-28,-3 4-22,0-2-29,0 4-25,0 0-2,0 0-24,-3 14-11,-1-2-21,-4 10-7,-1 4 10,0 5-14,1 0 0,-3 12 1,1-8-7,-2 13 0,0-1 2,-1 3-1,4-4-14,-4 0 11,0 1-10,3-2 6,-2-11-3,3-2 10,-2 11-14,6-11 8,-4 2-11,0 0-4,4-6-2,-2 4-8,4-3-2,2-2 0,-3 1-11,1-4-3,1-7-4,2-1-7,0-1-10,0-3 6,3-1 5,-2-3-4,0-4 6,0 2-8,2-1 15,-2 0 2,2-3-9,3 1 12,-2-4 4,-4 1-9,11-7-3,-4 1 6,-1-3-8,-2 0-9,3-6-3,-3 5-1,3-9 1,-2-5-9,-1 7-4,-1-8 7,-3 0-7,0 6 2,-1 1-8,-1-2-3,-2 3-6,-3-2-5,1 4 8,-3 1-9,0-1-5,2 5 0,-4 1 2,-1 1 3,6 2 1,1 3-2,-3 0-2,3-2 4,1 4-1,-2-2-4,6 3 6,-4-2 3,1-1 4,3 3-6,-3-3 6,3 3 1,0 0-1,0 0 0,3-5 2,7 3 0,4-3 0,9-6 1,1 3-3,0-1 1,2 2-4,1-1 5,-1-5-2,0 8-1,-3-1-9,-2 1-17,-4 0-39,-3 1-34,1 0-50,0 0-53,-3-2-43,-1 1-51,1 1-52,-2 2-66,-2-3-268,5-2-740,-5 4 328</inkml:trace>
  <inkml:trace contextRef="#ctx0" brushRef="#br0" timeOffset="139561.3963">10176 11180 306,'4'0'428,"-4"0"-42,3-4-35,-3 4-20,4-1-30,-4 1-11,0 0-42,6 0-48,-6 0 8,1 7-22,-2-2-12,1 4-8,-1 3-29,-4 2 5,-2 3-18,2-1 6,-2 2-26,-5 4-10,0 1-8,-1-1-8,0 2-32,1 0-34,3 0-51,-5-6-84,0 5-82,0-5-67,4-4-80,2-9-238,1 5-639,0-3 283</inkml:trace>
  <inkml:trace contextRef="#ctx0" brushRef="#br0" timeOffset="140062.2365">10777 10910 225,'5'-11'311,"-1"2"-17,2-1-11,-1-2-10,0-1-4,-5 3 6,8-4-25,-5-2-6,0 2-17,-2 2-6,4-4-7,-3 4-12,-1-3-2,-1-1-8,0 0-5,-3 1-11,2-1-16,-4 2-8,-1-2-10,2 7-11,-3 0-17,1 0-5,-4 5-20,-5 3-9,-5 4-6,-4 6-7,0 9 6,-13 10-20,5 4 0,-4 4-10,3 0-27,6 0 6,3 2-10,7-12 1,3 1-11,3-1 8,4 3-1,1-4-3,4-5 4,0-1 3,4-1 0,0-1 7,4-1-2,3-3-2,0-1 15,3-7-13,3 0-1,0-3-7,8-6 5,-1-4 0,0-1-2,-2-2 1,2-5-8,-6-1 7,-1 0-1,2-7-4,0-5 4,-2 0 7,-2-1-11,0-1 2,-4 0-7,1 1 9,-2 1 8,0 5 24,-4 8 14,-1 4 11,0 1-5,-3 5-5,1 0-6,1 1-8,-2 3-9,0 2-1,0 0-2,-13 19-5,2 4-2,-1 3 7,0 4-14,-1 1-1,5-2 2,-2-1-6,5 2-6,1-2 3,1-2-3,3 2-7,3-9 5,0-4-1,4 1 1,3 1 0,0-6 14,8 0-18,1 0-1,3-7-10,3-3-15,2-2-31,-3-2-41,4-9-70,-1 5-49,9-13-58,-13 7-37,2-4-35,-1-3-46,5-13-49,-10 5-265,5-10-762,-8 7 338</inkml:trace>
  <inkml:trace contextRef="#ctx0" brushRef="#br0" timeOffset="140095.2553">11035 10297 84,'-8'-15'311,"0"1"-3,3 4 12,1 1 5,1 3-13,0-2-26,3 4-32,2 0-18,2 1-35,4 3-7,11 8-30,5 8-14,9 11 2,1 3-11,4 10-2,-7 4 1,3 2 4,-9 3 1,11 29-3,-17-26 1,1 29 0,-13-22-15,-3 23 5,-9-22-19,-3 19-10,-3-24-8,0 1-5,-3-3-5,-3-1-8,-3-1-5,-2-7-7,-1 2-4,-2-5-5,-2-2-4,-2 3-4,-4-4-11,2-1 0,-4-4-11,1-1-41,0-1-78,2 1-81,-7-5-70,-1-6-74,1 3-72,-2-2-362,1-2-811,0-4 359</inkml:trace>
  <inkml:trace contextRef="#ctx0" brushRef="#br0" timeOffset="142050.5374">5777 13029 191,'2'-27'194,"-1"1"-26,-1 1 14,-4 0-4,0 0 6,-1 10 11,1-1 10,-1 5-7,0 2-13,0 3-20,-2-1-11,0 2-21,-4 3-19,2 5-13,-5 3-7,-6 10-8,0 1-10,2 5-9,0 1-9,-2 4 2,3 0-10,-4 9-2,6-6-5,-1 0-5,2-3-6,4 2-2,-3-5-2,6 0 2,0-5-4,4-8 2,2 6 4,1-5-10,0-3 1,0-1 3,4-1-1,1 0 0,-3-2-6,6-3 7,1 1-4,0-6 8,6-4-9,-3-3-7,6-4 3,0-3-3,0-3 5,-1 1-7,-1-1 5,-2-2-5,0-1 1,-3 3 1,-1-4 2,-4 6-5,-1 0 4,2-1 6,-5 8 8,2 0 6,0 3 4,-1 3-12,-2 0-11,1 1-11,-2 2 9,0 2-3,1 11-8,-1-3 6,-1 9 2,1 8-2,-2 1-3,4 0 13,-5 1-13,4 4 0,2-7-1,0-4-3,2 5-4,1-7 2,6 4 7,-2-5-6,-2-5-4,3 1 16,3-5-10,1-3-1,8 1 1,-1-7 7,4-3 16,1-5-17,0-4-4,8-8 6,-1-6-2,0 1-1,-1-9-2,1-1-12,-3-3 9,0 1-9,3-5 1,-6 3 2,0 1 2,-4 2 1,-6 9-2,-2 2-3,1 6 4,-5 1 4,-4 8-8,3 0 2,-4 4-6,-1 0-10,-2 4 10,-1-1 1,2 2-1,-5 2-1,10 5 8,-6-1-5,2 3 2,-2 0 7,2 2-10,-2 1 19,0 0-17,-1 2 2,1 0-5,-1-4 6,0 4 8,1-4-14,-1-2 6,1 0 11,-1-1-16,1 4 0,-2-6-8,-1-1-2,1 1 11,-2-3-7,0 0 7,0 0 2,0 0-4,0 0-2,6-8 6,-4-1 3,-2 1 0,0 1 1,-2 1-3,2-1 18,-1 0-2,-1 2-19,-3 1 7,0 3 6,0-2-10,-5 2 2,1 5-5,-4 2 8,-7 10-6,0 3 3,1 6-4,-1 0 20,3 5-22,0 0 5,3 1 3,1-2 0,5 2-7,2-5 4,1-1 4,3 1-2,4-8 4,1-1-5,4 3 8,-2-6 1,8-1 7,0-5-7,2 0 4,9-6-5,4-9-1,-1 3-7,11-9 3,4-2 3,-1-7-7,0-6 3,-2 0-3,19-20 1,-20 10 2,-1 2 0,1 1-2,-3-1 12,-4 1-10,-7 15 3,-3-2-15,-3 4 17,-8 9-2,0-1-5,-1 0 9,-4 4-6,-1 3-2,-1-2 0,0 5 1,-3 0 0,7 8-6,-7-3 8,0 4-5,0 3 4,-1 0 2,2-1 4,-3 1-5,2 0-1,-1-2-14,1-1 25,1 0-3,-1-1-7,1-4-8,-2 1-11,1-5 15,1 5-1,-1-5 16,0 0-18,0 0 0,0 0 4,0 0 2,7-11 3,-6 3 0,1 0-7,-2-1 12,-2 1 1,1 4 5,-2-4 2,-1 4 2,-1-1-3,0 5-7,-4 0-12,1 0 13,-8 7 6,1 1-4,-3 6-11,-2 0 6,0 6-4,-2-2 3,1 6-1,2 1-11,1 2-5,1-1 12,2-4 4,3 4-7,5-3 2,3-4-2,0-2 2,4 3-6,4-5 8,2-1-3,3 2 3,7-1 1,6-10-7,4 0-8,2-3 9,0-3 10,17-5-14,0 1 0,-2-7 17,-1 2-4,-1-6-16,-2-2-1,-4 1 4,-11 2 2,10-12 1,-13 11 1,3-3 0,-6-4 4,-1 10-3,-3-4 13,-5 4 24,-3 4-11,-1-1 6,-1 5 2,-1-4 4,-3 1 9,0 0-6,0 2-2,-4 4-6,-2-3-6,-2 5 1,-2 2-12,-3 3 2,-1 4 1,-4 8-14,0 3 8,-1 4-14,4-4 10,-1 4 13,5-2-6,1 3-12,3-9-11,4 3 18,1-3-14,3 2 4,2 1 1,0-3 2,5-3-7,2 2 0,1-8 5,2 2-3,3-4 2,6-4 4,-2-4-5,5-3 1,0-2 5,1-7-13,-2-1 14,8-12-10,-9 7 1,6-11-1,2-7 12,-4 5-13,-6-6 9,3 3 1,0 0-4,-9 7 1,5-9-3,-6 9-1,-1-1 0,-5-2 0,2-1 3,-4 0 3,-1 2 3,-2 0-7,-3 4 27,0 8-6,0 3 7,0 5-6,0 0 21,0 5-2,-1 2-17,1 3 4,0 2-5,-7 10-13,1 9-4,-4 10 18,-1 19-7,1 1 0,0 10-10,-12 22 17,5 0-14,3 10 8,-7-4-6,1 7 15,-1 5 10,-2-15 9,1-3 6,-2 7-5,1-4-2,-2 10 6,9-38 2,-5 28-5,3-29 11,-2 23-19,6-27-9,0-3 4,3 1-9,1-4 6,-1-14-13,2-6 2,1 0-29,-2-1-14,6-7-41,0-7-38,2-6-45,-2 1-26,0-2-44,4-3-42,0 0-33,1-20-20,6-4-22,-1-7-9,4-1-202,1-19-590,2-2 261</inkml:trace>
  <inkml:trace contextRef="#ctx0" brushRef="#br0" timeOffset="142524.9839">7451 13426 103,'21'-51'203,"-3"8"8,3-2 12,-3-3 8,2 5 5,3 1-10,1-4 4,-2 6-1,-2 13-10,-1 3 3,4 1-25,0 0-3,-1 6-13,1-3-29,-8 15-27,4-6 0,-5 9-13,-1 1-8,2 2 8,-4 8-21,-2-4-8,-2 4-5,0 6-6,-3 2-11,-1 1-4,-3 9-5,0 0-5,-5-4 13,-1 4-18,-3-2-10,-2 0-1,-6-4 3,0 1-8,-3-5 4,-1 9-23,0-10-8,-3-3 10,4-5-3,-1 2-18,0-8-11,7 3-24,0-3-17,1 0-15,1-4-13,3-3-14,3 1-34,2-1-33,3-5-44,1-8-47,4-3-276,3-5-584,6-4 259</inkml:trace>
  <inkml:trace contextRef="#ctx0" brushRef="#br0" timeOffset="143031.8909">8108 12499 230,'6'-7'321,"-2"4"-32,-1 1-34,0 0-32,-3 2-11,0 0-14,3 14-9,-3 5-8,-3 7-2,-2 5-20,0-2-7,-1 15-7,1-8-12,-2 12-9,1-14-5,-1-3-7,1 0-15,2 0 1,0 6-10,1-8-8,-1-3-10,1 3-5,0-4 0,3-6-6,0-2 6,0-5-20,2 1-11,-1 0-2,-1-3-2,0 2 1,2-5 0,-1 1 6,3-3-13,-2 0-4,2-1-26,-1-1 2,5 1-21,-2-4-22,-1-2-23,2 1-33,0-3-45,-2 4-57,1-8-69,-4 0-278,4-2-598,-5-3 265</inkml:trace>
  <inkml:trace contextRef="#ctx0" brushRef="#br0" timeOffset="143613.4589">7911 12925 270,'-3'1'315,"-1"-2"-25,0 1-19,4 0-27,-4-3-21,4 3-17,8-7-32,5 0-13,8 0-1,6 0-28,1-3-12,12 5-15,-1 0-9,-10 5-8,1-2-9,-3 1-7,-1 0-15,-2 0 4,0 3-5,-10-1-7,1-1-6,-3 6 3,-5-5-18,1 2 1,-3 1-9,1-1 0,-1 4 0,-2-5-3,0 3 2,0 0 7,-1-1-13,1 0 1,0-4-5,-3 0 1,4 4 1,1-2 2,4 1 1,-2-6-3,3 1 6,3-2-6,1-1 1,0-2-1,0-3-3,0-1 9,-3-1-5,1 2 14,-4 2 12,-1-1 16,-1-1 16,1 2 1,-3 0 14,-2 3 3,-1-3-16,-1 3 10,-3-1-12,0 1-4,-4 3-14,-4-2 2,-2 5-9,-3 4-10,-3 4-6,-3 2-3,-1 2-8,1 4 3,3-3 4,1 3-13,1 2-9,0 3 19,7-8-23,-1 8 14,7-6-17,1-2 18,0 3-2,3-5-2,3-1 0,3 5-3,2-3 2,3-1-20,9-4 11,1 1 0,5-8 14,3 2-11,11-7-9,2-1-1,3 0 0,-4-10 7,0 1-4,1 0-11,-3-6-11,-1-2 1,0 1 31,-4-4-11,-10 9 5,0-6-9,-1 2-3,-2-1 5,-6 0 2,-1 2-5,-5 2-13,-2 3 38,-3-2-2,-3 6-9,-2 0 8,-2 5-19,0 0-5,-6 1 8,-4 3 11,-8 6-7,-2 5 4,0 2-5,-4 7 1,4-4 19,-1 6-21,0 2-1,1-2 4,4-1 0,1 1 7,2 1-18,6-5 0,3-1 2,0 0-1,3 0 14,0-5-10,2 6 0,4-6 9,-1-5-1,5 1 4,-2 0-6,4-5 11,0-2-7,5-2 4,0 2-1,3-9 3,6-6 0,-5 0 3,6-7-1,-1 1 3,-1-4-6,0 1-6,10-12-2,-7-3 11,0-1-7,-3-1 8,3-2-6,-7-1 7,2-2-13,-1 0-2,0 2 7,-9 13-4,-2 2 15,0 1-9,-3 11 7,-1 1 29,0 8-4,-3-2 0,0 5-11,2-1-4,-2 6 7,0 0-12,-8 14-5,-1 10 1,-2 1-3,-3 19-2,0 1-4,0 6 5,3-3 0,-3-1-1,1-2 0,5-11-12,0-3 5,4 3-12,1-1 12,1 2-2,2-2 3,1-8-10,-1 1-1,3-8 9,-2 1-1,2-7-13,3 5-1,-1-10-6,2 1 1,1-2-3,1 2-2,3-8-8,2-3 10,3-1-48,4-2-6,-2-7-36,1 0-2,0 0-10,-2-4-11,-1-2-12,1 3-4,-6 3-17,0 1-19,-3-1-17,-2 5-26,-2-2-42,0-1-263,-4 3-576,-1-1 255</inkml:trace>
  <inkml:trace contextRef="#ctx0" brushRef="#br0" timeOffset="144290.1193">763 14200 178,'0'-17'233,"0"0"-20,8-10-15,5-2-15,1-2-16,7-13-13,-2-4-14,9 0-7,11-19-4,-11 20-19,13-23 8,-13 21-3,12-21-9,-16 17-8,-6-2-14,23-17 3,-20 20-2,2 2-4,-4 2-1,-10 1 14,-1 16-20,1-1 2,-8 0-3,-1 8-2,1 5 2,-5 3-16,-3 3-4,-1 5-16,0 4 0,-14 7-24,8 3 10,-1 13-6,-4 6-3,-5 15-3,5 7-9,0 8-1,7-1 2,2 4-12,3-2 9,1 0 1,12-5-2,2 0 1,1-2 17,4-2-25,7-5 31,-10-10-26,4 10 2,-1-15 2,-2-1-4,-1-3 3,-7-5-1,4-3-2,-1 2 2,-2-3 1,-1-4 2,-2 0 5,-1 1-4,-3-1 11,-2 0-10,-8 2-1,6-6 0,-10 7 3,-3-5 15,-4-1-20,2 0-1,1-7 0,-3 0-6,-13 0 4,16-2-7,-6 1-4,9-2-5,2 2-2,-3-2-2,7-2-18,8 2-13,-1-1-42,3-1-40,2 5-61,3-18-24,10 7-47,2-8-134,6-5-433,0-1 192</inkml:trace>
  <inkml:trace contextRef="#ctx0" brushRef="#br0" timeOffset="145871.7664">1622 13065 133,'6'-19'265,"-3"2"-11,-3 7 7,2 2-15,-2 3-19,0 5-31,0 0-10,0 0-20,0 0-16,0 0-16,-21 44-3,9-10-18,-7 19-12,8 3-6,-6 22-7,4-21-19,-1 23 6,3-29-3,4 6-10,0-2-10,-3 0-6,8 1-1,-2-5 2,4-5-9,-1-13-5,5 0-7,-3-5 5,4 1-2,-4-4 1,4-6-1,-4-3 3,3 0-2,5 1 6,-4-8-10,1-2 13,-3-2-11,6-3 7,1-2-1,3-5-11,1-2 3,6-7 10,1-3-15,0-3 2,6-12-5,-2-2 10,3-1 1,-1-6-12,-3 0-1,-1 2 1,-4-4-7,-10 13 7,4-1-6,-1-1-4,-2 3 23,-1 2-29,-8 9 13,3 2-11,-1-2 1,-3 6-15,0 3 12,-3 3-1,3 6-2,-3-8-3,3 8 24,-11-2-30,11 2 6,-13 13-4,9-2 6,-1 4 3,2 5-11,0 6 1,7 1 2,0-2 11,2 0-25,4 2 18,3 4 0,-2-3 13,0-3-8,-4 4 0,3-4-1,1-1 0,-1 1-4,-3-2 2,0 1 7,-4-7-6,1 8 2,-1-9-1,-3-5-4,3 0-17,-2-4-4,2-3-3,0 3-17,3-3 11,1-1 1,0-4-2,8-3-3,-1-6-29,3-4 17,6-4 4,-5-6-11,0 0 0,9-10 7,-6-7 7,2 2 2,-5-3 7,2 0 5,-3-1-4,-6 16 17,0 2 9,-1 1 9,-6 7 17,-1 3 20,0 5 2,-2 3 6,-1-1-4,3 0-7,-3 7 1,0 0-10,0 0-6,0 0 4,-14 26-6,4-5-4,3 7 7,-3 1-5,3-5 3,3 2 2,-2 2 4,6-2-15,0-3-3,5-3 4,-1-2 5,3-1-8,0-3 7,4-2-3,-4-4-2,3 3 4,4-6 21,2 0-26,-1-3-4,6-3-1,-7-4 6,-7-3-19,17-1 14,-4-2-1,0-5-9,2-2 11,-9-3-4,5-2 1,2 0-1,-6-3-2,3 2-3,-8-1-7,5 2 13,-7 6-2,1 1 3,-4 6 15,-1 3 8,0-5 8,1 7 3,-2 0-31,-2 5 16,2-9-3,-2 9-7,0 0-3,0 0 4,0 0 6,0 0-13,-7 35 1,3-17-1,-7 3-5,5-5 3,2 3 0,0-4-4,-2 1 3,1-2-8,0-4 6,4-3 4,-1 1-4,1-3-1,1-5-1,-7 8 9,7-8 17,0 0 2,0 0-7,0 0 15,0 0-3,0 0-7,0 0-14,28-38 13,-12 14-3,2-2-9,0-3-1,9-3-1,-6 13 7,-3-3 6,1 3-19,1 2-2,-5 10 14,-4-1-22,6 4-4,-7 1-1,-3 3-1,-7 0-5,18 7 1,-12-1 11,2 5 5,-2-5-8,1 10 12,0 3-16,3 3 0,-4-3 6,2 3-2,0-5 8,2 5-14,3-8 2,-1 7 4,6-7-12,-6-6 29,11 5-51,0-9 8,3-1-2,-2-3-3,2-4-12,1 1 14,13-11 5,-15 2 4,1-1 0,-6-5-16,12-7 30,0-5-5,-12 7 1,-3-5 4,1 1 15,-5-5-17,2 1 1,-3 4 9,-5-2 0,1 4 10,-5-1 0,-3 8 3,-5 6 2,2 0-12,-4 3 11,-1 3-16,-3 3 3,0 2-5,-6 6 4,-10 5 7,10 2-10,-1 3 4,5 3-2,5-4-3,-9 10 1,13-5-4,0 0-1,2-1-4,1 7 4,2-7 1,2-1-4,1-1 8,0-6 6,3 4-13,-1-3 4,1-5-4,2 2 10,-3-1 17,3-5-27,1 2 11,0-4 7,-10 0-13,18-4 15,-8 2-7,1-4-3,2-3 1,-3-1 10,0-2-8,2-1 20,-2 1 6,0-9 3,3 0 4,-8 4-6,5 2 21,0-2-12,-7 3 11,4 2 13,-3 2-1,-2-1 24,2 7 7,-3-4-5,-1 8 0,3-10 8,-3 10-20,3-4-6,-3 4-22,0 0 4,0 0 0,0 0-12,0 0-3,0 0-21,-11 27 18,6-3 0,-3 1-2,1-1-5,-3 8-9,2 1 6,-8 13-1,6 2 1,0 3 2,1 7-11,0 24 26,-1-23-1,6 26 5,1-1 4,-11 1 15,14 1-3,-4-2 2,8 2 0,-4 7 3,4 3 9,-4 3-12,0-6-7,0 11-3,-3-3 2,-5-2-11,4-1 1,-2-3-7,-2-4 3,-2-6-6,-3 1-4,-4-6-3,5-27-3,0-4 5,-5-1-7,-4 0 2,9-18-3,-1-4 0,-4-1-2,3-4 11,-3-5 1,4-6 5,4-1 1,-6-3-5,1-6 3,-1-9-5,-5-6 1,-8-12-8,1-9 17,3-6-18,-5-4-13,3-36-4,5-10-11,4 4-12,10 0 0,3 1-10,1-10-8,6 1-6,4 4 10,5-1-15,6 7-3,11 8-3,5 3 2,-10 29-11,25-12-19,-9 24-12,16-15-4,-14 19-5,2 5-50,1 4-11,0 13-29,-4-6-36,-3 4-13,-13 5-27,2 2-30,-3 3-30,1-1-51,-9 4-199,-1-5-627,-6 4 278</inkml:trace>
  <inkml:trace contextRef="#ctx0" brushRef="#br0" timeOffset="146515.1">1516 13539 83,'-14'3'274,"6"2"-10,1-2-13,-1-2-14,3 2-9,-2-2-6,3 0-19,1 5-14,0-6-16,3 0-10,-7 1-4,7-1-11,-1 3-11,1-3 6,0 0-25,0 0 3,0 0-2,0 0-1,0 0 7,0 0-16,0 0 1,14-15-13,0 9-21,-1-5 15,12-5-3,0-1-7,2 0-8,11-3-10,-4-1-11,-11 3 0,13 1-4,-10 3-15,0 0 1,-3 0-14,1 2 17,-3 1-12,-3 1 17,1 3-25,-4 0-9,-8 2-16,2 2-12,-1-2-35,-4 1 25,3 0-21,-4 3-9,1-3-14,-1 1-24,1 2-11,0 0-25,-4 1-22,0 0-28,6-5-47,-6 5-37,3-3-258,-3-4-570,0 2 253</inkml:trace>
  <inkml:trace contextRef="#ctx0" brushRef="#br0" timeOffset="147009.3039">2494 12879 297,'4'-3'319,"-4"-2"-21,0 1-29,0 4-28,0 0-21,0 0-22,-10 12-8,2 2-26,-5 2-1,3 0-21,2 13-6,2-5-8,0-5-19,-2 1 5,8 0-19,0-8-9,0 5-7,3-4 3,4 1 0,-3-3-10,1-5 5,0 5-10,4-5 16,0-5 4,4-1 8,4-2-9,-3 2-4,7-10 7,-2-2 11,-6 2-6,0-1 8,4-7 20,-10 2 2,3-7 2,-6 8-4,-1-3-13,-6-2-3,2 2-10,-6-7-9,1 7-3,-2 2-19,-5 2 0,2 2-13,-2 1-6,-4 2-17,3 6 3,-2 3-9,1-2-22,0 4-44,-5 8-66,7-1-5,-2 11-41,5-5-35,0 9-39,0 1-35,7 2-64,9 2-54,1-2-272,0 1-708,3-5 314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1T10:38:27.2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557 3023 15,'0'0'151,"0"0"9,0-5-11,0 0-5,0 5-9,0 0-6,0 0-8,0 0-2,0 0-14,0 0-1,-4-3-21,4 3-5,0 0-1,0 0-11,0 0-5,0 0-9,0 0-5,0 0 3,0 0-10,0 0 3,0 0-15,0 0-8,0 0 3,0 0-10,0 0-6,0 0 6,-7 15 0,7-10-4,1 3 7,-1-8-8,-1 17 4,7-5-3,-2 5-3,-1-2 2,-3 0-16,5 1 19,2-2-2,1 4-11,1-3 9,-2 3 10,0-1 19,3-3-3,-3 3-5,3-2-4,-3 2 10,3-3-10,-3-5-6,4 3 1,-1 1-4,0-2 7,8 5-8,-5-6-5,1 0 10,7 1-9,-9-3 3,7 1-5,2 2 1,-5-3-6,-1 0 3,-6-6 2,13 8-5,-2-8-5,1 4 7,0-2-1,-7 2 0,6-2 2,4-4-1,-4 3 2,1-3-4,4 0 0,-1 0 3,0-6-2,-3 5-10,6-3 15,-6 2-4,3-4 6,0 2 0,0 0-8,1-1 0,-1 0 2,-1 1-1,-1-4 10,-6 5 2,8-3-6,-9-2 6,10 3-5,-2-2-4,1 1 1,-1 0 2,1 5-1,0-6-1,0 3 3,2-3-21,-2 3 17,2-1 4,-1-4-4,3 4 4,-1-2-11,0-2 4,2 4 2,-2-2-4,1-1 5,-3 2-4,4-1 3,0-1 0,-2-2 1,1 3 3,3-1 9,-4-1-17,1 0 5,10-1 7,-10 3-8,-1-1-1,0 3 4,-2-7-8,1 5 15,0 1-2,1 0-3,1 1-7,10-3 4,-11 6-7,-2-4 5,2 2 3,-3-1 1,4 3-5,-1-1 14,-3-6-13,4 9 4,-4-4-3,3 3-3,-2-1 5,-2 0-8,3-4 0,-3 6 0,-2-1 3,3 0-10,0 1 13,3-2-5,-6 2 0,0-2 3,0 1 7,2-2-20,-2 7 11,1-3-1,5-1-2,-2 0 3,1 3 3,-1-1-2,2 1-4,0 0 7,-1 1-5,0-2-1,-1 3 7,-1-1-8,0-1-3,3 1 7,-5-3-1,1 4-1,-1-2 4,0-1-7,-1 3 10,-6-3-4,9 2-6,-10 1 0,3-2 0,6 0-4,-8 2 10,1-1-6,-2 1 0,7 2 4,-11-6-4,9 6 4,-3 0-1,5-1-9,-7 0 7,7 4 9,-7-2-9,2-6 4,2 9 1,-2-5-2,-4 4-6,7-1 7,-7 3-4,4-5 5,-2 1-1,-3-4 8,2 6-13,1-1 0,-1-1 3,-2 2 0,4-1 4,-5 0-3,4 0-1,-3 1 2,-1-1-4,3 2-2,-6-2 2,0-1 2,3-2 5,-3-2-6,2 4 0,-1-1 0,-1-1 1,0 1-9,0-3 10,-1 2-1,-1 0-2,1-2 1,-6-4 3,6 7-1,0-2-1,-4-1 0,-2-4 0,4 4 7,0 0-5,-4-4-1,6 1-5,-6-1 8,0 0-5,2 7-5,-2-7 10,0 0-8,0 0 1,0 0 0,2 5 2,-2-5-4,0 0 2,0 0 3,0 0-7,6 5 8,-6-5-2,0 0-4,0 0 6,0 0-6,0 0 9,0 0 0,0 0 5,0 0-1,0 0 18,0 0-2,0 0 10,0 0 3,0 0 8,0 0 5,0 0-6,0 0-8,0 0 3,0 0-13,10-14 6,-10 14-13,6-14-5,-4 6 0,4 0-2,-1-1 9,-2-1-16,3-1 1,1 2 12,-3 0-13,5-3-3,-5 4 4,6-8-2,-2 2-12,4 1 10,3-5 1,-2 4-2,-2 1-1,3-3 5,4 0-6,-6 6 1,2-2-1,4-1-1,-4 2-5,7 0 4,2-1-5,-1 1 7,1 0-3,-1 2-10,1 0-2,-2 4 17,3-1-4,0 1 5,-1 1-13,1 0 16,-2-1-7,6 2 1,-4 1-4,4-1 8,2 3-4,9 3 2,-12-3-4,1 2 2,-2 2 10,-1-1-15,17 2 6,-15 1-1,1-2-3,-1 1-1,12 2 7,-12-4 0,1 3-4,10 1 1,-12-3-8,3 1 7,-1 4 7,2-4-2,-3 0-3,12 1 3,-13-4 0,-1 5 0,2-3 2,-2-2-5,2 1-2,-2-1-16,5-2 18,-5 2 6,2-4-9,-2 2 8,-1 0-9,-1-4 8,5 2-1,0-1 0,-8 2-2,5 0-9,0-5 5,-2 5 8,1-4-8,-3 1-1,0 2 3,0-5-2,0 2-14,2 0 16,-9 2-3,9-4-2,-2-4 7,-1 3-1,-5 1 2,-1-3 0,6 0 8,-1 1 3,-1-5-9,-6 4 10,9-3 4,-7-7 4,0-1-9,2 3-6,-5-2 14,-1-2 4,-2 8-3,1-3 1,-2 0 22,0 0-20,-1-8-4,-1 13 1,2-4-5,-3 0-3,6 0 2,-4 2-13,1-3 9,0 0-4,-1 0 3,2 2-5,-1-2 1,-4 0 0,3 3 6,-1-2-7,-2 7 1,0-1 9,0-1-24,-2 5 26,2 0-7,-2-3 4,-1 9 1,2-10 10,-2 10-8,4-5-17,-4 5 13,0 0-21,0 0 12,0-8-8,0 8-28,0 0-10,0 0-25,0 0-18,0 0-48,0-9-42,0 9-50,0 0-86,0 0-259,0 0-614,0 0 272</inkml:trace>
  <inkml:trace contextRef="#ctx0" brushRef="#br0" timeOffset="13577.767">8966 6504 78,'0'0'242,"0"0"4,0 7 1,0-7-2,0 0-20,0 0-11,0 0-15,0 0-17,-7-16-16,6 9 0,1 1-10,0 1-15,0-1-10,-2 0-9,4 1-19,-4 2-12,2 3-4,3-3-17,-3 3-8,9 7-6,2 9-1,0 7-12,3 3 2,1 6-4,-2-1 0,-3-1-9,2 1-4,-3 1 3,0-3-7,-2-2 3,-1-4-6,-4-2 0,1-5 0,1-3-3,-2-4 1,-1 0 3,-1-1 8,3-2 22,-3 0 23,3-2 24,-2-2 15,-1-2-11,0 0-9,0 0-10,0-23-19,0-1 1,2-7-11,-1-6-12,6-10 3,-3-2-1,8 0-12,-2 3-7,-2 14-20,3 3 22,2 5-5,0 2 1,-2 8-6,-1 4 4,0 5-26,-2 5 20,6 7-4,-3 3-2,4 8-5,-3 8 3,1 3-1,-3 0-16,-2 3 20,-1 3-1,3 11-4,-7-13-2,0 0-11,1-2-17,-3 4-18,2-2-30,1-7-36,-2 1-42,-1-8-23,0-3-35,-1-4-19,3 0-20,0-5-8,1-3-9,1-1-16,0-3-202,2-7-521,0-1 230</inkml:trace>
  <inkml:trace contextRef="#ctx0" brushRef="#br0" timeOffset="13853.9404">9465 6704 59,'8'-30'145,"-4"1"32,4 8 27,-5 4 12,1 7-3,-2 2-10,0 1-18,-2 3-24,0 4-15,0 0-8,0 0-9,-6 31-5,3-6 1,-2 3-10,2 1-4,0 5-14,-1 2-4,4-2-16,0 3-4,-3-4-4,10-3-8,-6-1-4,7-4 3,-3-7-14,9 2 5,-2-8-5,9-2 2,1-6 3,1-6-3,2-7-1,2-5-13,-3-2 4,1-6 6,-5-1-9,-1-3 0,-4-3-4,-4-1-4,-5-5 3,1 2 0,-7-3-7,-3 3 0,-4 2 0,-3-2-1,-1 7-5,-3 4-5,-5 3 6,0 6-11,-1 3-8,-3 5-7,1 5-3,-1 4-12,2 6-8,1 1-16,2 5-19,0 0-24,4 5-25,3 1-37,5 3-38,7 0-37,3-6-54,3-2-150,7 5-466,5 1 206</inkml:trace>
  <inkml:trace contextRef="#ctx0" brushRef="#br0" timeOffset="14638.4182">10569 6396 185,'-7'-14'316,"1"7"-21,0-1-16,-2 3-37,0 3-18,-2 4-20,2 6-21,-4 1-22,0 13-5,0 4-25,3 4-13,1 1-10,4 1-10,1-1-7,5-1-6,3-4-13,3 0-3,1-1-7,1-4 1,0-6-11,7 0-6,-6-4-4,5-4-2,-2-3-6,1-3 2,-3-2 0,3-3-1,-2-2 1,-5-2-1,3-5 6,4-5 10,-3-4-13,-5-2 3,-4 4-2,-1-8 7,-4-2-12,-4-1-12,-1 2 6,-4-2-4,-3 6 3,-4 4 3,-2 4-21,0 4 5,-4 6-2,-1 5-2,1 2-1,-1 9 5,4-1-8,1 3-3,9 1-4,1 1 4,3 2-3,1 1-2,7 2-5,4-2-4,5-1 9,5 7 2,6-8-6,2-1-1,2-4 1,3-4-10,2-2-4,10-4-9,0-5 9,2-5 6,-4-2 0,0-5 6,-1-2 0,-13 2-1,1 0 4,-1-8 1,-7 1-2,-2-5-1,0 0 3,-3-4 5,0-12 6,-2-1 8,-4-3-1,-4 2 11,-1-4 2,-3 5 4,-3 10 17,5 3-1,-6 2 24,3 6 15,0 7 16,1 8 2,0 0-19,2 5 1,-2 0-16,2 4 0,0 2-11,0 0-8,-3 36-5,6 0-4,-1 13 19,3 11-31,4 30 0,-1 2-10,3-2 8,1 3 4,-5-6 0,1 1-3,-1-28-7,2 26 9,-1 3 10,-1-4-11,-1-27-1,-1 26-8,0-26 6,1-2-4,0 1-5,-2-1-1,1-2 15,-3-5-17,4 1-2,-3-16-7,2 1 6,-2-5-11,4-1 11,0-4-2,-1-7-16,0-1 17,-1-4 5,0-2-12,0-7 10,-1-1 13,3-3-16,1-7 3,2-7-2,1-1 1,1-9 2,1-9-5,-1 1-5,1-11-4,-3-5 7,0 2-3,-7-3 3,-2 3-4,-1 8-7,-2-9-5,-7 3-7,1 8 0,0 2-5,-8-9 6,0 16-4,-4-2 3,1 6 1,-1 3-2,0 0 12,-2 3-10,2 3 4,0 4 1,6 3 0,3 1-11,1 0 13,3 5 2,0-4-28,4 2 21,2 0-13,2-5-19,6-8 5,9-2-32,3-1-34,14-8-30,2 3-32,2-2-38,-1 4-55,4 0-62,-3 4-64,-1 0-229,2-1-667,-1 5 295</inkml:trace>
  <inkml:trace contextRef="#ctx0" brushRef="#br0" timeOffset="15252.085">13021 6072 27,'-1'-48'271,"-2"14"-3,3 8 14,-1 11-1,-1 3-23,2 1-26,0 2-27,0 5-20,0 4-17,0 0-14,-4 25-14,-4 20-10,2 8-8,-4 27-6,0 2-10,3-24-8,-3 28-8,6-32-8,-3 0-4,4-1-14,0-19 11,2 12 15,1-17-10,-3-1-8,0-10 4,3-2-8,0-6 0,-1 0 4,2-4 41,-2 0 26,1-2 27,0 1 26,0-5 6,1 2-11,-1-2-21,6-15-16,-5-3-10,7-8-15,-1-4-14,1-3-13,3-1-13,2 5-9,0 0-14,5 0 1,0 2-10,2 5 0,3 3-11,-1 6-4,1 4 0,-1 4-7,-1 5-15,-4 3 12,3 3-4,0 5 1,-8 1-5,-2 5-13,-1 0-5,-2 9-5,-5-7-8,-2 8-7,-4 0 0,-3-1-17,-3-3-10,-4 1-5,-3-3-18,2 3-16,-5-7-12,1 0-4,0-4-36,2-6-6,3 1-4,-3-4-11,3-4-13,6 0-15,-4-4-13,3 1-17,1-7-12,4-2-37,1-5-27,5-8-34,3-6-246,1-2-618,5 0 274</inkml:trace>
  <inkml:trace contextRef="#ctx0" brushRef="#br0" timeOffset="15409.6076">13345 6002 293,'5'-12'311,"-4"5"14,0-3-7,2 1-21,-2 5-45,-1 0-22,3 1-23,-3 1-28,0 2-14,0 0-20,-4 15-8,1-4-16,3 4-19,-2 4-42,-1 6-46,0 2-39,0-1-53,2 5-73,2-3-42,0 2-75,-2-1-140,5-2-440,-2-2 196</inkml:trace>
  <inkml:trace contextRef="#ctx0" brushRef="#br0" timeOffset="15752.0368">13750 6188 134,'0'-6'340,"0"-2"-10,0-2-16,-2 3-27,-1 2-37,1-2-8,-1 3-23,1 0-25,-5 3-18,3 1-30,-3 2-5,-4 3-19,-1 4-13,0 0-8,0 4-8,1-1-7,1 0-14,3 0-10,2 2-6,0-2-8,4 1-3,1-1 1,3 7 4,1-4-19,3 2-3,3-1-3,4 5-1,-1-3-3,1 1 4,-1-6-7,-4-1 1,1 2-5,2-1 7,-5-2-7,0-3-3,-2 2 1,-2 1 4,0-1 3,-3 0-2,-2 0 4,-2 2-3,-6 0 2,0 0-3,-6 3 0,-3-1 0,-2-4 5,0 2-11,0-4-3,-2 1-12,2 0-26,-3-4-28,5 0-18,3 2-32,-4-4-35,6-1-47,-3 0-59,10-2-59,-4-4-187,4 1-534,2-4 236</inkml:trace>
  <inkml:trace contextRef="#ctx0" brushRef="#br0" timeOffset="16500.9601">15151 6162 132,'3'-8'230,"0"-9"0,-3-4-3,-2 2-15,-1 1-5,-1-2-6,0 4-11,-2 2-16,-1-1-11,0 5-16,0 1-17,-4 6-17,-2 3-11,-4 3-12,-4 11-11,-3 6 2,-5 11-18,2 5-5,3 4-4,11-14-6,-2 8-4,7-4-11,0-2 2,4-4-6,4-4-2,2-1-4,3 5 0,5-11-1,-3-1-1,9-3 3,-1-2-2,6-3-1,-1-2-1,0-6 1,-3-1 2,-5 0 14,2-2 8,0-1 16,-1-3 7,0-1 2,-2 0 20,-1-3 8,-4-1 21,1 0-2,-2-3-1,1-8-9,-1 0-9,-3 4 8,-1-4-2,2 9 1,-2-2 0,-1 5 4,-1-4 3,0 9-12,1 0-6,-2-2 0,2 3 0,0 2 7,-1-1-12,-1 3-12,2 1-7,0-2-10,0 6-7,0-4-9,0 0-8,0 4-2,0 0-8,0 0 0,6 21-2,-2 4-2,-1 5 4,1 2-5,-1 23 0,1-4-9,2 4 7,-2 0 2,0 5-2,1-4-1,-2 30 3,-1-27-4,5 28-3,-7-31 2,3 2-1,4 21-4,-4-20 6,-2-2-2,2 1-2,0-1 2,-1 3 2,-4-9-6,-1 1 2,2-7-1,-2-12 3,0-1-2,3-2 4,-5-3-1,0-3 3,-2-5 2,4-2 3,-4-3 1,3-4-6,-1-2 9,3-2-3,-2-2 2,-2-4-8,1-3-17,0-4-16,-2-8-41,2-13-46,-1-6-56,4-21-66,-3-5-52,5-28-60,0 31-63,5-32-72,-2 7-303,2 31-838,0-4 372</inkml:trace>
  <inkml:trace contextRef="#ctx0" brushRef="#br0" timeOffset="16845.5252">15515 6213 117,'3'-14'280,"0"3"12,0 1-1,-3 2-13,2-3-8,-2 6-8,1-1-17,-1 1-31,0 2-18,0 3-28,2-3-14,-2 3-13,0 0-17,9 16-8,-2-2-17,3 3-6,0 7-4,-2 2-11,1-1-9,1 1-5,-3-1-7,1 3 5,-3-4-18,-1-9 2,-1-3-11,-2-2 3,3 0-11,-4-3 5,2 2 0,1-6 28,-2 0 36,0-1 15,-1-2-5,0 0-8,0 0 3,0-22-21,-1 7-6,1-9-16,1-4 9,2-1-8,0 1-4,1 2-8,0-3-4,2 1-5,0 1-3,2 2-2,1 1-4,-4 9-12,4 1 0,-3 7-6,0-3-30,0 3-37,5 3-16,-1 3-43,0 1-29,0 2-32,3 5-31,-1 3-36,2 0-43,-2 2-36,5 5-280,-8-3-651,1 1 288</inkml:trace>
  <inkml:trace contextRef="#ctx0" brushRef="#br0" timeOffset="17165.7858">15896 6192 228,'0'0'253,"0"0"-4,-3-6-14,3 6-20,0 0-15,0 0-26,0 0-17,0 0-21,0 0-12,0 0-5,0 0-18,0 0-1,3 13-9,4-9-4,-4 1 5,4 0 3,0-1-1,2 0 4,0-1 0,1 2 0,4-5 4,-1-2 8,0-1-7,1-1 12,1-1-3,-1-5-6,-1 3-2,1-5-4,-2 0 9,-3-3 2,0 6-1,-2-5-1,-2-2 6,0 6 2,-3 1 4,0 4-3,-1-7-14,-2 7-4,-2-3-17,0 2-12,-3 3-9,-3 1-6,-4 9-9,-4 0-3,-7 8-2,3 7-4,-10 9-5,3 1-8,8-6-6,0 3 3,5 0-4,2-2-2,2-1-7,5 4-16,2-4-15,1-2-14,8-5-7,3-2-24,8 1-12,3-4-51,7-7-36,2 1-29,14-5-38,3-6-55,1-7-37,2-2-30,0 0-254,0-3-658,-3-2 291</inkml:trace>
  <inkml:trace contextRef="#ctx0" brushRef="#br0" timeOffset="17726.7542">16562 6157 143,'2'-29'234,"-8"5"-10,-1 1-1,-3 9 12,3-3-2,-7 5-11,0 5-11,-8-3-28,-1 8-16,0 4-13,2 8-18,-3 0-12,3 4-7,2 7-7,-1 4-11,2 4 3,3-2-14,4 2-5,4 0-8,1-1-7,6 0 3,2-4-14,2-4-1,3-1-3,3-3 15,1-1-15,3-5-2,-1-3-3,8-2 1,-3-3-5,2-7 1,1-3-9,3-1-8,-5-4 6,-1 0-2,-3-4 0,2-3 4,-7-3-5,4 1 23,-4-3-5,-3-5 8,-3 0-8,-4-3 20,2 3 1,-1 5 15,-1 6 8,-1 2 17,1 8 8,-2-1-17,1 3-16,-2 2-1,3 2-19,0 3-7,0 0-9,-10 16-5,3 9-3,0-1-11,7 3 1,-7 5 3,4-2-2,1 3-5,0-2-3,2-2-2,4 0-7,3-1-1,-4-3 4,7-3-1,0 2-1,0-12-1,1 1-2,3-2 1,0-7-7,9 0-5,-1-7-3,2-4-2,0-2-1,0-3-3,1-6 4,-1-2-17,3-12 8,-6 5-5,3-14 9,-3-3-9,-4-4 1,-3-1 6,-3-1 8,-2-1-4,-5-2-3,-1 2 8,-6 2 7,3 16 15,-3-1 9,1 9 10,-3 8 11,2 1 11,2 6-10,-2-1-3,2 7-8,-2-1-11,0 4-4,-4 7-6,0 7 1,-4 10 0,-1 2-5,-3 9-2,1 12 3,1 1-1,6-12-4,-1 11-1,4 2-8,2-14 6,4 0 2,-2 1-5,3-2 2,0-2 7,5 1-8,-3-6-3,8 1-19,-2-6-18,6 1-13,-3-2-20,-1-8-25,8 2-55,0-6-38,-1-2-32,5-3-23,-5-3-23,-3-3-28,4-4-40,-4-3-39,-3 0-276,-1-6-697,-2-5 310</inkml:trace>
  <inkml:trace contextRef="#ctx0" brushRef="#br0" timeOffset="18236.6664">17096 6234 1330,'0'-18'30,"-2"-3"25,1-4 25,-1 7 16,0 6 36,1 0 16,-1 7-12,2-2-12,0 2-19,-1 3-7,1 2-11,0 0-10,0 0-5,0 0-7,0 0 2,3 18-2,-2-13 1,3 6-4,-1 0-1,3-4 8,-1 6-1,3-6 6,0-2-1,0 0 9,2-1-2,0-3 0,4 1 1,0-4 9,3-3 17,-3-3 2,0-1 6,-1-1-3,-2-1 1,1-2 0,-1-2-4,-3-1 4,-1-1-5,0 1 0,-4 7-2,0-3-6,-3-1 2,1 4-12,-2 0-15,1 2-15,-3 1-12,-1 4-1,-4 2-6,-3 5-4,-2 5-6,-6 4 2,2 6-5,0-6-5,2 7-1,2-3-9,2 8 3,3-4-19,3-3-4,1 1 3,4-2-6,1 0 5,2 1-15,0-6-4,4 2-3,0-1 0,3-2 0,4-7-1,0 4 3,3-6-10,4-3 3,-1-3 8,4-7-2,-1 2 3,-1-5 11,2-4-4,0-2-8,-3-3 2,3-1-6,-5-2 4,0-2-4,-5 1 6,0 3 3,-2-1 11,-7 10 8,2-1 1,-2 8 4,-3 0-15,1 2 7,-3 1 1,3 1-8,-3 3 7,0 0 10,0 0-19,0 0 5,-3 24-2,0-10 2,3 3 3,0 3 1,-1-1-2,2-1-2,-1 1-1,3 2 5,0-2-3,1-4 0,0 2 2,1 0-4,0-3-6,1-2-2,-1-2-3,3-3-20,-1-1 5,2-4-9,3 2-15,0-5-18,4-5-16,-1-1-18,2-5-17,0-5-26,2-1-18,-4-1-15,3-2-25,-2-5-26,-2 2 3,-1-4-34,2 7-16,-8-7-151,4 2-471,-4 1 210</inkml:trace>
  <inkml:trace contextRef="#ctx0" brushRef="#br0" timeOffset="18426.2435">16899 5895 281,'-13'2'288,"2"0"-24,5-2-20,2 1-26,4-1-20,0 0-12,16-4-15,6 3-13,6-3-14,13 1-10,4-4-16,24-3-16,-28 4-7,4-5-7,0 6-21,-7-2-33,-8 5-39,-5-2-63,1-1-67,-4-1-113,-1-1-141,-8-1-422,-5 1 186</inkml:trace>
  <inkml:trace contextRef="#ctx0" brushRef="#br0" timeOffset="19203.9175">18765 5617 123,'6'-10'229,"-4"3"-16,2 2-21,-2 2-18,-2 3-16,4 11-2,-9 3 2,-1 17-7,-1 3-4,-4 14-7,-2-2-9,2-1-8,1 3-16,0-3-7,6 5-6,1-19-10,3 0-8,-4 2-4,4-3-10,4-6-2,-1 3-6,4-5-7,0-2 4,3-3-12,1-6 2,2 3-15,1-7-8,7-2-11,-1-4-16,1-4-6,3-6-13,-3-6-11,-2 0-10,2-6-17,-2-3 1,5-13 0,-4-4 10,-6 10 11,-3-17 11,-1 2 15,-1 2 15,-4-5 15,-5 15 17,3 2 18,-3 2 15,0 2 25,0 9 18,2 3 10,-4 6-15,4-1-11,-2 6-11,-2 2-13,2 3-3,0 0-3,-4 22-11,1-3-6,-3 12 1,2 5-11,0 10 6,-2 1-5,2-14-2,0 3-9,1 11 3,3-10-4,-3-4-1,6 0 0,-3-3-7,-3-3 7,6-8-8,-6 0 0,3-12-1,0 5-1,0-5 2,0-1 5,0 1 24,3-3 29,-3 1 29,-3-3 16,3-2-6,0 0-15,3-15-8,-3 2-8,6-4-13,1-12-2,1-1-8,2 0-10,0 5-3,3 1-4,-3 8-5,2-6-1,-2 11-6,3 2-9,-5 2 2,-1 2-6,3 4 10,1 2-16,-1 2-3,0 4 2,0-2-6,0 6-11,1 2 15,-4 1-13,2 3 16,-1-1-5,-1 2-8,-3 1-18,2 0-24,-2-1-39,-2 1-20,3-2-18,-2-3-35,1-2-17,-1 1-22,3-4-26,0 6-17,2-8-21,2-4-27,2-1-236,2-2-571,-1-2 253</inkml:trace>
  <inkml:trace contextRef="#ctx0" brushRef="#br0" timeOffset="19857.5214">19523 6019 81,'4'-20'211,"-1"-1"-10,-1 3 1,-4-1 1,1-2 11,-3 4 3,-2 0-2,-1 1-9,-2 3-2,-2 3-23,4 1-20,-7 4-19,1 4-14,-8 7-20,0 4-4,-3 4-13,3 5-4,0 3-16,-1 0-8,3 4-5,4 1-6,3 2-6,2-2-1,5-1-9,3-2 1,2 3-4,3-10-11,1-3 11,4-2-3,1 1-7,5-3 8,-1-3-17,9-3 14,1 0-6,-2-8 2,0-3-2,3-7-11,-5 1 5,0 0-4,-2-8 5,0-3 0,-4 0-3,-2 1 15,-1-5 7,-3 2 8,0 2 16,-7 4 11,4 5 24,-1-1-5,-3 6-8,0 3 10,0 0-17,0 2-5,0 2-14,0 3-3,0 0-12,0 0-1,-8 16-5,2 1 1,2 8-7,0 0-19,2 7 5,-1-4 16,3-2-12,3-7 1,2 4-7,0 3-2,1-9-1,0 0-10,5-2-8,-2-3-4,4-2-5,-2-3-1,3-2 3,2-4 2,-2-5-5,7-1 1,-7-4-18,5-5 19,-3-1 5,3 0 0,-5-7 2,1-2 11,-5-2-12,1 0 0,-1 1 20,-3-4 4,-1 12 12,-2 0 21,-4 2 13,3 6 18,-3 1-5,0-1-12,0 3-7,0 2-11,0 4-12,0 0 0,0 0-3,0 0 11,-3 19-13,-1-6 0,1 6-5,-4 6-5,2-2-8,0 1 11,1-7-2,1 0-2,-2-5 1,3 0-7,-1-4 1,3 2 4,-3-5-2,2-1-1,1 1-1,-2 0 45,2-3 23,0-2 12,0 0-13,0 0-10,6-22 1,4 8-8,4-9-15,3 0 1,2 1-9,0 3-1,1 2-2,-1 2-18,0 1 8,2 11-3,-6-2-2,-2 5-2,0 2-6,1 1 7,-1 9-2,-2-4-13,0 5 9,-2 3 0,-1 1 1,1 5 2,-4-4-8,-2 0-2,-2-1-10,0 4-21,-3-1-23,1-3-25,-2-3-32,0-2-35,0-2-43,3 0-48,-4 0-42,1-3-38,0-1-45,-1-3-61,1-1-287,-1-1-763,4-1 337</inkml:trace>
  <inkml:trace contextRef="#ctx0" brushRef="#br0" timeOffset="20039.6661">18391 5955 160,'-24'1'266,"9"-1"-24,7-1-26,5-3-20,5 0-24,9-1-16,13-8-18,21-1-18,24-10-24,9 3-39,-1-1-38,9 1-72,-3 3-82,-10 5-140,6-2-299,-3-2 133</inkml:trace>
  <inkml:trace contextRef="#ctx0" brushRef="#br0" timeOffset="20844.8283">21308 5921 28,'-16'-21'276,"9"5"-1,-1 3-15,3 4-24,1 0-22,4 1-25,0 3-12,3 0-24,1 1-9,1 4-22,3 5-26,-1 0 4,0 8-18,4 4-9,-2 7-3,-1 1-7,-2 1-3,-2-1-5,-1 3-3,0-7 4,-2-3-13,-1-6 2,-1 3 0,-1-3 3,1-1 7,1-3-6,-1 1 10,-1-3 11,2-1 29,0-1 8,0-4 5,0 0 10,0 0-7,0 0-14,10-24-15,0 0-8,1-3-3,3-3-11,7-10-6,-7 8-13,6 6-6,-6 2-5,3 5 2,-3 2-6,-1 7 8,-5 3-29,0 3-1,-2 4-3,4 2-6,-3 7-3,3 3-3,-3 7 7,0 3 2,-3 5-5,-1 6 1,1 0-18,-3 3-5,-1-2-27,2-3-31,-2 0-39,0-3-33,3-4-20,1-6-7,2-1-10,1-3 4,0-6-23,6-1-1,1-6-8,1-2 5,5-6 6,1-7 19,0-2 18,-4-5 22,0-3 27,0-3 33,-3-2 56,0-3 18,0 2 40,-4-2 28,-3 3 48,-1 5 25,-3 9 16,-1 3 2,-2 5-10,0 2-19,-1 2-13,1 3-7,0 0-11,-13 11-1,6 2-16,0 0-7,0 6-6,0 6-7,2 0-1,2-2-8,1-6 2,4 2-7,-1-2 4,6 1 6,0-4 0,0-2 9,3 0-1,1-5 4,4 0 2,0-4 3,3-6 12,-4-1 24,2-1 1,5-4 5,-3-7 17,-6 6-2,-3-2 12,4-2-15,-6-1-10,0-3-19,-3-2 8,-1 3-12,-2 0-3,-2-2-16,-3 2 3,-2 5-17,1-2-24,-4 4-27,-3 2-30,2-1-28,1 3-31,-5 1-41,0 3-33,0-1-39,1 2-33,6 1-43,-2 0-43,4 0-224,0 0-593,5 0 264</inkml:trace>
  <inkml:trace contextRef="#ctx0" brushRef="#br0" timeOffset="21602.308">22460 5754 105,'12'-13'273,"-3"2"29,-3 2 20,-2 2-6,-2 0-25,2 3-29,-3 0-32,0 4-30,-1 0-15,0 0-22,-11 12-16,3 1-15,-4 9-3,1-1-22,1 5-1,0-1-29,3-1-1,4-4 0,-1 4-13,6-7-10,0 1-5,1-2-1,4-2-7,1-2 2,0-4-2,3-2-6,3-2 2,0 0-5,3-6 3,4-8 2,-3 1 9,-2 1-2,1-5-7,-4 1 12,-3-2-5,2-7 13,-4-1-6,-2-4-11,-4 6 7,-4-6-16,-2 0 2,1 8-4,-8-6-3,4 9 1,-4 0-18,-5 3 20,5 7-23,-6 1-4,-3 4 5,3 3 7,-3 6-21,1-2 14,1 6-15,5-3 9,2 1-11,2 1-25,5-1 11,1 0-3,3 1-9,0 0 20,3-3-6,8 4 2,-1-4 3,4-1 1,9-3 3,3-5 5,1 0 5,4-2 7,6-6-15,-10 1 13,-1-1-3,0-3-4,-4-5 6,2 2 18,-7-3-10,4-2 0,-4-5 13,-4-2 6,0-1 10,-2-3 5,-4 4 8,1-6 7,-3 6 15,-2-1 12,1 11 6,-3 3 4,0 5-6,1 1-11,-4 1-8,4 3-14,-2 0-9,0 3-7,0 0-4,0 22-1,-3 5-3,-2 21-6,2 6-5,-6 30 5,-1-4-7,3-24 10,-1 35-9,-2-5 5,-3 0-4,3-7-2,-1-20 2,-3 21-4,4-27-1,0-2-4,-1-2 1,5-12-3,-1-2-2,3-1 3,1-5 0,-2 0-4,0-5 3,5-5-2,-2-9-6,2 1 2,0-1-1,-3-4 6,3 1-2,1-3 5,3-1 8,-4-1-2,0-2 2,15-7 1,-3-4-8,6-6 8,2-3-7,-4-2 1,1-1-4,-2-1 0,1-1-1,-6 3-4,-1-2-1,-1 1 1,-3 5-13,-2-2-1,-1-6-16,-3 9 2,-4-6 2,0 4-13,-6-4-4,-2 4-5,1-1 0,-4-1-1,-1 1-1,-1 8 0,7 1 4,-5-5 8,5 8 4,1 1-1,3 2 8,4 1 1,-2-1-7,2-2 0,1 2-17,7-7-22,7 3-18,5-9-24,7 1-23,14-5-18,0 6-20,5-4-19,0-2-25,2 5-18,0 3-43,0 2-38,-1-1-246,-2 6-605,-1-2 267</inkml:trace>
  <inkml:trace contextRef="#ctx0" brushRef="#br0" timeOffset="21975.8716">23612 5828 264,'0'-26'289,"4"1"-1,-4-2 8,-4 2 7,4 7-9,-4-3-21,2 4 8,1 4-21,-2 0-25,2 4-22,-1 4-30,0 1-22,-3 3-18,-5 3-20,-2 7-10,-8 10-6,0 2-17,1 6-1,-7 7-12,9-6-4,3-1-8,2-4-15,-1 3 2,7-1-15,2-7 2,1-1-6,3-4-2,0-2-8,3 1 7,1-2-4,1-4 10,3 3-15,2-6 12,5-1-5,-1-7 12,6 0-19,4-4 6,-11 0-5,5-5 0,-1-5 5,4 0-17,-4-8 5,-1 1-12,-2-3 7,1 2 5,-4 0-2,-1 2 12,-3 9 13,-2 6-1,0 2-7,-3 2-7,0-1-3,-2 3-1,3 1-13,-3 3 1,0 0-7,0 12 7,-5 3-4,0 3 1,1 0 1,-4 6-2,2-6 7,0 7 2,-1-6-7,3-3-10,0 1-38,1-1-31,2-6-31,-1 2-46,2-3-40,0 1-45,3-3-36,2-4-62,1-3-288,4-3-672,4-2 297</inkml:trace>
  <inkml:trace contextRef="#ctx0" brushRef="#br0" timeOffset="22137.5042">24033 5392 176,'7'-24'365,"-4"5"-14,3 4-21,-5 5-31,3 3-33,-4 2-28,3 2-27,-3 3-26,0 0-16,-3 15-8,2 2-1,-2 5-34,-4 3-13,3 4-8,-2 4-28,-1 1-20,0-4-68,0-2-93,-1 4-82,1-3-88,-2-1-195,2-3-509,0-7 225</inkml:trace>
  <inkml:trace contextRef="#ctx0" brushRef="#br0" timeOffset="22435.3828">24323 5548 351,'5'-10'361,"0"2"-9,-2-1 3,1 2-15,-4 1-29,3 1-32,-3 1-66,-3 1 13,3 3-30,0 0-6,-17 5-33,3 4 0,0 1-23,-4 8-11,2-2-14,3-1-16,5-1-8,-2 1-14,3 2-4,2 0-19,-1 0 5,5 0 2,2 0-8,3 0 0,-1 0-5,6-1-6,0-2-1,1 1-7,-1-2 5,-1 0 14,1 1-29,-1-5 11,-4 1 7,2 1-11,-2-2 3,2 2-3,-2-4 15,-3 5 8,2-1-9,-7-1 7,3 1 0,-8 0-2,2-1-5,-5 2 0,-7 3-3,-2-5-16,-3 2-18,4 1-48,-1-9-44,-5 5-82,0-4-64,2 0-85,-3-5-86,2 0-249,-2-5-708,3 1 313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1T10:38:52.2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3457 11033 52,'-2'-11'207,"-3"1"-3,3-1-11,-3-1-18,1 7-21,-2-4-6,1 3-7,-2 2-8,-2 0-12,1 4-10,-2 4 3,0 0-11,-1 3-14,-2 6 3,2-1-9,-2 8-1,2 3-7,-2 4 7,4 2-11,-2-2-2,6 3 1,-1 3-1,1-4 0,2 7-4,4-2-3,1-2-4,2 0-1,-4-5 4,7 3-12,0-1 2,2 0-2,0 0-5,1 4-4,0-5 0,4 0 5,0-1-8,-1 0 1,-2 3-1,3-4-1,3 0 11,-6 3 1,4-2-5,1-2 3,-3 1-2,0 0 9,-5 1-5,2-2-7,-1 3-4,-2-1 5,1-5-5,-7-1 9,5 4 1,-2 3 4,2-3 8,-5 0-17,-1-10-13,1 5 4,-1-3-1,-2 3 6,-1-3-13,-3-1 4,5 1-2,-5 0 5,-1-2 14,0 2-28,2-5 9,-4 5-9,-1-3 25,-1-4-8,0 0 2,-2 2 6,-1-6-10,0 0 13,-7-1 1,7-5-3,-3-3 6,3-2-16,-6-4 14,2-3-5,-1-4-5,1-2-8,-2-6 8,5-3-6,4-3-9,-2-4-17,3-11 11,-1 1-3,6 8-16,4-10 7,1 13-1,3 2-8,1 1-14,3 0-15,0 1-29,-1 3-33,3 0-40,3-4-35,4 6-47,-1 3-48,3-2-99,-3 4-287,3 4-706,-1 0 312</inkml:trace>
  <inkml:trace contextRef="#ctx0" brushRef="#br0" timeOffset="1244.2411">4169 10974 105,'0'-17'191,"0"3"2,0 0-13,1 3-1,-1 3 0,0-3-2,0 3-4,0 0-5,0 3 3,-1-2-3,1 3 3,0 0 2,-2-2-11,0 2-10,0 2-7,2 2-17,-4-3-10,1 0-11,3 3 3,-10-1-10,6 2-11,-3 2-11,-3 4-4,3-1-5,-3 0-5,-1 2 3,1 2-2,3 4-19,-3-1-1,-1 1 0,-4 6-19,6 2 13,-1 2-1,0-2-9,3 3 5,2 0-7,-1 7 26,-5 14-21,5-13 13,-1 13-14,-3 2-5,4 1-2,2 5-2,3 5 2,2 1 15,2 22-21,-3-20 2,1-4 4,2 0 6,2-1-3,8 28-14,-7-38-1,0-12 4,2 12-10,-2-14-3,5 2 9,-3-5-3,1 0 0,1-5-6,1-2-2,2 1 3,1-3-27,-5-7-26,6-5-16,-2 4-10,-1-4-28,-2-1-41,6-3-27,-2-2-38,1-2-31,6-3-50,-8-4-247,3 2-581,-5-8 257</inkml:trace>
  <inkml:trace contextRef="#ctx0" brushRef="#br0" timeOffset="5484.7241">4481 11576 93,'2'-7'191,"2"-2"-8,-1 2-14,-2-3-6,-1 5-11,3-7-8,1 0 0,-4 0-12,4-4 0,-5 1-9,1-1-8,-3-3-12,3 2 1,-4 0-16,0 1-8,-3-1-11,4 1 9,-7 3-12,5 2 2,-1 5-2,-4-2 3,2 3-17,-1 9-5,-5-4-6,0 5-5,-6 12-8,2 5 3,-9 10-2,9 14-3,-2-4-2,3 2-12,6 2 8,4 0-3,4-13 1,2-1-2,-2-1 11,7-2-13,1-11-7,3 7 6,-4-6-7,9-8 4,-5 2-1,2-9-1,1 1 7,3-6-4,-4-3 4,10-11-2,-3 1-6,0-6 5,-2-5-9,2-4 3,-3 0-3,0 1 2,-4-2 1,0-3-1,-4 7 1,-1-6 7,-2 1-10,-3-1 5,0 1-3,-3-1-3,-1 3-9,3 11 12,-2 3 6,0 2 6,3 2 6,-3 3-7,3 2-2,-1 2-3,1 4-4,0 0 6,-2 23-4,3 5-3,1 8 5,1 17 7,0 7 0,-6 27 2,3-28 11,-3 24-1,3-27 15,-1-4-11,-2 0 3,4-1 6,-1-4 7,2-13-3,-2 1 21,1 1 11,-1-7-8,0-4 10,3 0-11,-3-6-4,0-4-1,0-3-6,1-4 0,1-4 14,-1 1 3,1 1 18,-1-4 32,-1 0-10,0-2 7,0 0-6,9-10-9,-4 1-10,2-8-7,3-8-12,7-5-6,0-15-8,5 7-14,-10 6-4,6-11-9,-5 18-15,-1-1 1,0 5-7,-5 4-8,0 3-7,-3 5-19,-1 2-4,-2 2-21,2 1-22,-2 0-26,-1 0-56,3 2-26,-3 2-45,3-3-37,-3 3-46,0 0-51,0 0-327,7 4-734,-7-4 325</inkml:trace>
  <inkml:trace contextRef="#ctx0" brushRef="#br0" timeOffset="5819.4056">4896 11848 134,'0'0'260,"0"0"-13,0 0-2,-10 10-12,4-4-21,2 5-8,-4 5-11,3 0-1,1 2-32,-2 0-2,5 1-19,-2 2-9,3-3-14,0 0-10,3-6-8,-2 5-11,5-1-6,-5-4-11,7-3-4,0 3-1,0-6-15,-1-1-2,3-3 0,0-2 2,-3-3-13,3-1 3,0-2-6,0 1 9,-2-2 1,-1-5 6,0-2 11,0-1-11,-4-2 0,1 0-3,-4 0-1,-1 5 6,-2 1 0,2 0-9,-5-1-3,5 2-2,-9-2 10,4 3-19,-2 3-3,-2-1 5,4 1-31,-4 2-2,0 2-12,1 0-21,-1 2-11,0 0-22,3 0-36,-1 3-46,0-1-46,1 1-51,6-2-50,-5 2-219,6-3-559,0 0 247</inkml:trace>
  <inkml:trace contextRef="#ctx0" brushRef="#br0" timeOffset="6006.1557">5448 11886 306,'1'12'299,"-1"6"4,0 2-8,-3 6 8,-2 8-11,-1-8-27,-6 3-28,1 0-1,3 0-36,0 3-23,-1-6-46,2 4-50,0-1-56,3-3-77,-3-7-83,4 1-96,-1-6-225,2 6-493,-2-11 218</inkml:trace>
  <inkml:trace contextRef="#ctx0" brushRef="#br0" timeOffset="6716.3264">6017 11855 144,'-3'5'252,"3"-1"-4,-3 0-3,3 0-13,0-4-11,0 0 5,0 0-7,0 0-13,0 0-3,9-14-2,-4 4 9,6-7-6,1-4-17,-1-4-4,2-4-11,-1-2-29,1 2 13,4-14-1,-6 13-20,0-4 4,-1 5 3,0-2-12,0 2-6,-1 0-9,0-2-4,0 4-2,-5 10-1,1-3-5,1 5-2,-1 1-5,-3 7 0,0 2 2,1-2-5,-3 3-17,2 1-3,-2 0-11,0 3 0,0 0-14,0 0 3,5 19-15,-2-6-2,2 16 8,-2 4-13,1 2 2,5 15-6,-4-16-6,2 2-10,3 6 12,-3-10-3,0-3-15,0-1 14,0 3-4,3-5-1,-6-9-2,2 2-19,-2-2-5,-1 9-13,2-12-32,0-4-35,-4 0-39,5-3-47,-3 2-60,-2-2-47,3-1-66,1-2-47,-1 0-334,1-3-795,4-2 351</inkml:trace>
  <inkml:trace contextRef="#ctx0" brushRef="#br0" timeOffset="6959.1921">6782 11679 356,'1'-3'353,"0"2"-37,1-2 3,-1 0-4,-1 3-18,3-5-23,-3 5-30,0 0-12,0 0-6,0 0-27,0 0-18,4 23 13,-2-8 1,-1 9-5,-1 4-17,0 0-9,0-1-14,0 3-15,-3 0-14,0-1-17,2 3-9,-3-4-15,1 2-33,0-3-43,0-1-52,-1 1-77,1-3-82,0 3-117,2-9-91,1 0-227,0-6-694,1-2 308</inkml:trace>
  <inkml:trace contextRef="#ctx0" brushRef="#br0" timeOffset="7961.8637">7587 11236 81,'-3'-24'253,"2"1"-5,-2 5-11,3 4-6,-3 1-4,3 3-15,0-2-15,0 7-11,0-2-20,0 2-12,-1 2-21,1 3-14,0 0-10,0 0-7,-4 29-9,4-3 16,-2 11-4,4 9-1,-4 3-7,1 3-3,1 0 8,0-2 3,-3 3-3,0-6 3,-1-13 17,4 13-27,-1 0 1,-1-18-20,2 1 14,-2-2-8,1-1-9,0-9-5,2 1-4,-1-2-8,3 2 2,-3-9-11,0-1 0,0-2-1,0-2-12,0 7-1,0-8-2,0-2-1,0 2 10,0-4-12,0 0 9,0 5-1,0-5 18,2 7 16,-2-7 1,0 0-6,0 0-11,2-13 9,0 8-4,1-7-4,-2 1-9,2-4-7,-3-4-2,3 1-4,-3 0-6,4-2-1,-1 1-1,1 0-5,0 0-1,2 1-7,-2 1 5,0 0 0,3 1-3,0-4 3,5-1-11,-4 9 3,2-4 3,1 3-6,2 0 2,1 3 4,2 1-8,3-2-1,2 3 5,1 4-6,0 0 6,-1 7-4,2 2 1,-2 4-2,0 1 0,-8 5 0,5 2-3,-6 2 1,4 0 7,-6 2-9,-3 8-2,-1-5 8,-5 1-5,3 1 7,-5 0-12,-3-8 4,-2 9-5,-4 0 8,-3-4-1,0 0-2,-2-2-2,-2-2-1,-2-4 8,0 0-5,-2-5-2,-1-2 6,3 0 0,-2 0-18,4-8-10,-1 1-13,1-1-10,3-4-22,3 4-19,2-5-27,2 0-25,0 1-16,3 0-32,1-5-30,2 2-29,-1-1-31,4-2-33,5-7-29,-2 8-262,5-5-652,0 0 288</inkml:trace>
  <inkml:trace contextRef="#ctx0" brushRef="#br0" timeOffset="8619.354">8059 10931 5,'-4'-14'225,"1"-1"-8,2 5-4,-2-2-4,-1 3-10,4 2-14,-1 1-9,1-1-7,-1 2-2,1-2 4,-1 4-27,1-2-7,0 5-15,0-7-10,0 7-7,1-5-14,-1 5-7,7 0-13,3 5 7,6-2-5,6 6-7,5 6 2,10 8-4,-2 2-13,1 4-2,2 10-10,10 17 4,-15-15 2,-1 5-2,-1 0-1,-3 4-14,-4-1 8,-3 6 0,2 21-1,-11-26 7,-2 6-14,-5-2 3,-2 1-2,-3-3-4,-3 0-3,-6-3 0,3-3-1,-2-13-1,-3 13-4,0-15-3,-6 11 2,1-15-2,-1-3-4,3-1-1,-3-2-1,2-5-5,2-5-7,3 0-15,3-6-31,-1-3-33,3 3-44,1-8-78,4 3-72,2-14-248,2-2-568,9-6 252</inkml:trace>
  <inkml:trace contextRef="#ctx0" brushRef="#br0" timeOffset="8910.3287">9264 11246 40,'-3'2'332,"0"1"-31,0-1-20,3-2-16,-3 4-10,3-4-6,0 0 7,0 0 14,7 3-8,3-3 0,3 0-35,8-5 8,3 0-30,0 2-12,0 2-20,1-2-23,0-1-8,1 0-14,-1 2-15,-5-2-11,2 1-7,-6-1-12,-2-1-6,0 5-13,0-5-24,-5 4-25,-1-1-29,0 1-22,-1-1-50,-2 0-31,-2-1-52,-3 3-80,4-4-78,-4 4-310,0 0-688,-7-4 304</inkml:trace>
  <inkml:trace contextRef="#ctx0" brushRef="#br0" timeOffset="9084.0525">9254 11486 264,'-5'8'286,"1"-5"-26,4 5-23,0-2-10,3-3 18,5 0-5,0 1-4,4 0-14,11 0-17,2-2-14,-3-4-22,8 6-18,8-7-7,2 2-13,-12 1-28,-2 2-8,-2-3-10,0 0-40,-8 6-38,1-6-57,-5-3-88,4 0-101,-6 0-281,2-3-562,-2 2 248</inkml:trace>
  <inkml:trace contextRef="#ctx0" brushRef="#br0" timeOffset="9887.4381">10600 10807 236,'6'-17'237,"-2"3"-8,-1 2 4,-3 0-8,1 4-5,-1-1-2,0-1-6,2 7-13,-4-4-12,1 4-2,1 3-21,-3-4-16,3 4-14,-7 2-18,-1 1-17,-2 9 15,0 0-21,-7 11 0,1 6-6,-9 18-19,2 2 3,2 4-8,-10 27 8,5-1-9,-2 4 6,13-29 5,-6 25 3,0 4 12,11-26-6,-4 26-4,7-29 4,2 6-3,2-7-1,1 0-9,4-6-8,-1 1-20,2-14 13,7 11-4,-3-18-7,1 0 0,2-3-4,2-2-20,0-8-20,4 5-16,3-4-23,0-2-12,4-6-51,3-5-54,-1-2-86,13-9-78,-12 1-339,9-9-713,-10-1 317</inkml:trace>
  <inkml:trace contextRef="#ctx0" brushRef="#br0" timeOffset="10807.701">11182 11306 159,'0'-12'257,"1"3"5,-1-7-14,-1 2-10,-1 2-11,1-1-19,-2-3-13,0 2 0,-1-3-22,-3 7-7,3-6-5,-2 1-6,-1 1-10,-1 4-5,-1-3-2,-2 4-24,4 3-12,-9 1-25,2 4 10,-2 5-6,-3 4 8,-1 3-24,1 9 6,-2 4-12,2 3-3,-4 9 2,5-7-1,6 1 14,-1 2-24,3-2-3,5-3-6,2 0 2,-1 2-9,6-11 9,1-1-3,1-1-1,5 0-6,-2-4-5,3-5 5,1-1-3,2-2-21,1-1 14,3 0 3,-2-9 6,6-1-15,-8-3 9,1 0-13,0 3-8,-1-5 6,0-1 5,-4-2 3,1 4-6,-1-5 2,-1-1-17,-1 0 12,0 0 4,2-5-4,-4-5 1,-3 7 12,1 0-22,2 2 20,-3-2-12,1-4-5,-1 7 4,1 2 7,0 4-3,0-1 12,-2 3 9,-1 2 15,0 3-10,3-5-1,-3 4-16,1 2 9,-1-3-3,0 6-3,0-6 0,0 6 11,0-2-19,0 2 6,0 0-11,0-5 1,0 5 1,0 0-2,0 0-6,0 0 1,0 0 2,0 0-1,0 0-1,2-4 0,-2 4 1,0 0-2,0 0-2,0 0-2,0 0 9,0 0-1,0 0-7,0 0 3,0 0-5,0 0 4,0 0-7,-6 11 14,6-11-2,0 3-7,0-3 13,0 0 10,0 0 17,0 0 13,-3 3 12,3-3-13,0 0 3,0 0-6,0 0 0,0 0-8,-3 4 6,3-4 1,0 0-9,0 0 8,0 0 2,-1 2-13,1-2-2,0 0 2,0 0-7,0 0 4,0 0-5,0 0-2,0 0 1,0 0-9,0 0 1,0 0-5,0 3-5,0-3-2,0 13 2,0-1 2,0 6-6,0 9 5,0 6 1,0-1-4,0-3 3,-3 26 8,3-3-4,-2 6 2,2-6 2,0 5 7,-3 24 14,3-25 13,1 34-1,-2-38-1,1 1 1,1-3-3,1 1 4,0 2-5,1-7-6,-3-12 4,1 15-6,1-16 3,1-6-7,-2 4-12,3 3 13,-1-5-12,-3-5-3,2-6-2,0-6 3,-2 2-8,0-10 6,0 6 0,2-5 2,-2 1 18,-2 1-8,2-3 9,2-3-7,-2-1 24,0 0-15,0 0 11,0 0-7,12-15-9,-4-1 1,7-2-4,-2-12-11,-1 1 5,2-1 8,5-12-24,6-4 6,-9 15-16,5-9-11,-6 10 6,1-1-18,-1 2-4,1 1-5,2 2-14,-3 3-1,0 0-12,-7 9-8,0 2-13,0 2-9,-3 0-25,-1 5-20,2 0-25,-5 0-48,2 0-60,1 0-58,-1 1-60,0 0-67,-1 1-408,1 1-930,1-3 411</inkml:trace>
  <inkml:trace contextRef="#ctx0" brushRef="#br0" timeOffset="11318.7878">11679 11543 259,'1'-17'312,"1"2"-39,-2 5-6,1 0 1,1 4-11,-1-3-13,0 6-18,1-2-18,-1-1-25,-1 4-16,0 2-25,0 0-12,0 0-7,0 0 14,3 20 13,-1-8 4,0 16 2,0-2 2,-1 5-7,-2 3-8,-3-2 3,4 15-7,-3-1-2,-2-9-15,0 10 11,2-12-2,0 13 1,0-3-8,-1-7 7,-3 7-11,4-12-5,-1 13-5,-2-13-4,2 13-4,-1-16-7,5 1-7,2-1-14,-2-2 0,-2-9-8,4 7-7,1-6 0,0-1-1,1 0-10,-1 3-5,1-9-8,-1-4-2,0 2-3,1-5-4,0-3 0,0 1 1,1-2-6,0-1 3,1-1-9,1-2 3,3-1-5,0-2 1,0 0-4,0-4-2,0-3-5,-1-2-1,0-2-13,1-5 2,-2-3-6,-2 1-11,-1 5 1,0-11-3,-4 4-4,-2-6 3,-1 2-6,-3 5 0,-3-5-2,0-1 1,0 4 5,-7-1-3,1 5 0,0 0 0,-4 4 5,0 3-10,0 1 14,3 5 1,1 2-5,0 3 8,4-1 5,2 1 2,2 1 4,-2-1 8,4 2 0,1-1 3,0 2 1,3 1 1,0 0-9,3-6 12,4 6 1,7-6-9,7-5 5,4 2-5,2-1-3,9-8-10,-6 7-11,5-5-30,-6 4-48,0 1-65,-3-3-66,-2 3-76,-1 0-82,-1-1-418,0 3-877,-1 0 388</inkml:trace>
  <inkml:trace contextRef="#ctx0" brushRef="#br0" timeOffset="11520.3205">12305 11671 357,'2'-3'340,"1"-1"-27,-3 4-28,0 0-16,0 0-17,0 0 21,6 11 6,-5-2 7,-2 3-5,1 6-18,1 7-22,-2 1-31,-2 2-10,1 0-11,-4-2-29,3 2-12,-2-2-22,1-2-17,1-7-43,-1 3-47,1-1-59,-3-2-73,1 3-78,2-4-106,0-6-375,-2-1-726,3-2 322</inkml:trace>
  <inkml:trace contextRef="#ctx0" brushRef="#br0" timeOffset="12094.3007">12800 10989 10,'0'-20'341,"3"4"-34,-2 6-23,2-2-15,-1 5-8,-1 2-7,-1 0-16,3 0-22,-3 1-34,0 4-9,0 0-20,0 0-6,3 19 17,-3 0-1,0 13 1,0 16 7,0 0-2,-3 0 8,-3 9-11,-1-7 7,3 0-19,-2-1-6,0 2-11,2-15-6,0 13-7,-1-1-9,-2-14-6,7-1-2,-2-2-3,-1-2-4,3-1-12,0-3 0,-3-6-13,2-8-6,0 1-12,1-1 0,-2-2-1,2-3 3,0 1-12,0-2-7,0-1 13,0-4 10,0 3 19,0 1-2,0-4 9,0 0-4,0 0-4,0 0 2,0 0-21,3-19 4,-2 6-21,2-4 4,4-6-8,-2 3-5,0-4-10,2-1 5,0-1-6,2-1-2,2 1-6,3 4-1,-1-2-13,2 4 6,1 4-4,2-1 0,1 3-2,2 3-11,-2 5 12,1 1-2,-2 2-2,-4 3-4,0 1-2,1 5-6,-4 1 4,2 1 7,-4 4-7,3 10 1,-5-9-3,-1 1 2,0 2 11,-1 1-7,-5 3-2,0-3-5,0 2 5,-2 6-2,-2-5 0,-1-7 3,-3 4-11,-2-1 9,0 7-3,-1-12 4,1 4-1,-1-5 5,-3 0-10,1-1 6,2-1-7,-4-3-4,2-1 5,0 1-16,3-4-17,1-1-19,-3-4-31,3 2-44,-1-4-57,1 1-47,-2-6-47,4 4-37,-3-4-47,4 1-53,-1-3-353,4 1-845,1 0 374</inkml:trace>
  <inkml:trace contextRef="#ctx0" brushRef="#br0" timeOffset="12514.3575">13262 10636 260,'-3'-3'255,"3"-4"-25,0 2-15,-2 1-24,0-1-1,2 5-12,2-6-14,-2 6-13,0 0-17,2-2-12,-2 2-5,6 6-4,0 1 11,5 6 7,2-3 5,3 11 0,2 0 3,3 2-2,1-1-6,8 10-1,-1 2-2,1 1-14,-1 2 12,1 3-18,-2 1-20,0 3-4,-4-2-25,-1 2 20,-5 2 5,-2 4 0,-4-3 21,-3 9 2,-6 1-3,-5 3 7,-8 22 4,-1-1-13,-2-25-4,1 2-12,-11 19 12,8-22 2,-4-4-4,0-2-7,-3-2-9,0 1-2,1-5-5,-5 1-8,4-5-2,4-8-8,-4 7-4,0 1-9,2-14-2,3-1-19,-5 1-27,3-4-55,-2 2-57,4-6-66,1 0-84,-1 1-88,-3-4-99,2-3-324,-1 1-843,4-6 374</inkml:trace>
  <inkml:trace contextRef="#ctx0" brushRef="#br0" timeOffset="18959.3101">5608 1936 26,'-11'-4'140,"1"4"2,0-4-17,2 4 16,1 0-6,-3-1-6,4 1 0,2-2-12,-3 2 2,7 0-11,-7-1 4,3 0-12,4 1-10,-7 1-1,7-1-10,-6 0-4,6 0-15,0 0 0,0 0-9,0 0-6,0 0-3,0 0-4,0 0 5,17 1-8,-10 1-5,13 1 5,2-3-2,5 4 3,1-3-4,17 0 0,-1 2-1,0-6-5,27 6 0,-23-6-6,24 2 5,-1 1-2,-22 0-2,31-5-4,-1 0 1,-3 0 2,0-1-2,4 6-2,-3-4 0,2 1 1,1 1-6,2-2 3,-1-4-6,-1-4 0,-2 2 5,-5-2-10,5 5 6,-2-3-1,-5 2 3,-21 3-5,21-10-1,-24 14-5,2-3 3,-1 1-1,21-1 4,-25-3-3,2 7 2,-2-3 1,-2 0-4,-1 1 2,-10 0-2,-3 2 7,-1 2-9,0-4-3,-3 6 8,-1-4-7,0 0-1,-9 3 6,2-3-3,-6 0 3,-2-3-4,-3 6 5,0-6-3,-5 3 3,10 3-1,-10-3 0,0 0-1,7-3 0,-7 3-5,0 0-11,0 0-21,0 0-24,0 0-17,0 0-25,0 0-29,0 0 2,-24-3-14,13 1 0,-2 0-12,-1 2-22,-2 0-112,-10 3-310,2-1 138</inkml:trace>
  <inkml:trace contextRef="#ctx0" brushRef="#br0" timeOffset="19607.3367">5667 2163 73,'0'0'102,"-8"0"10,8 0-11,0 0 10,-13 0-18,13 0-4,0 0-24,-10 1 5,10-1 12,0 0-5,0 0-7,0 0 4,-6 5-5,6-5 0,0 0 0,0 0-6,0 0 11,0 0-19,-8 2-2,8-2-5,0 0-3,0 0-11,0 0 3,0 0-1,0 0-3,0 0-7,0 0 5,0 0-10,0 0-5,23 8 18,-13-6-15,12 1 3,2 1-7,6-1 4,9-3-10,6-2 16,2-1-12,19-8 10,-17 11-5,23-4-4,-4 2 5,-19-3 10,26-1-7,-2 0-4,2 5 3,-1-5 0,-1-1 7,2 4-7,1-3 2,-3-2-15,2 7 14,3-6-10,-4 0 6,-1-2-7,2 4-6,1-3 1,-4-1 8,-23 6-5,30-1 4,-4-8-11,-2 11 8,-2 3 0,-1-7-1,-1-5-5,0 6 7,-20 0-8,2 1-1,17-1-7,-25 3 7,1-3 2,1 3-1,-4-3-6,-3 1-2,-7 3 4,-3 0-1,0-1 4,0 1-3,-1 1 3,0-2-4,-6 5 3,2-7 1,-1 3-7,-8 0-2,7 3 12,-5-6-5,-1 3 2,-6 0-5,5-1-1,-7 1-1,1 0 7,-1 0-1,-7 0-10,10 1-8,-10-1 0,7 0-13,-7 0-8,0 0-3,0 0-17,10-1-10,-10 1-20,0 0-32,0 0-18,0 0-17,3-4-126,-3 4-305,0 0 136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2T08:04:48.6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1726 6379 5,'-5'-25'225,"0"7"-7,0-11-14,-1 5 1,2 7-4,3 0-4,-4 5-5,4 1-7,-2 2-21,0 2-17,3 2-24,-1 3-12,1 2-12,-1 14-9,3 11-10,-3 5-5,1 5-5,0 17-9,0 0-8,0 1-4,-3-2 2,0-5-10,2-12-4,-1 0-3,0-1-1,-1-1-6,1-3-1,-1-3-1,-2-1-4,5-6-18,-3-7-20,0 5-21,2-5-32,0-4-25,-1-1-34,2-2-25,-1 0-14,-1-1-57,2-2-135,0-2-389,0 0 172</inkml:trace>
  <inkml:trace contextRef="#ctx0" brushRef="#br0" timeOffset="356.8282">2005 6360 191,'3'-3'198,"1"-1"-22,-2 4-9,-2 0 0,0 0 9,-3 18 1,-3 0-5,-4 6-8,-1 4-14,1 5-10,-2-3-17,0 2-11,4 0-11,-5 0-11,7-1-6,1 0-8,2-4-6,3 2-8,0-2-5,3-2-9,1-6 2,3 5-9,0-8-1,3-3-6,-3 0 0,4-2-2,1-5-5,3 0 0,-1-6-3,0 0-1,6-8-2,1-2-2,-4-4 0,3-3-5,-2-7 2,-1-3-1,0-1-1,4-11-5,-10 10 1,1-7-1,-3 5 3,-1-2-3,-5 1 2,2 3-1,-4-1 0,-1 0-1,-1 4 3,-5 0-3,2 8-1,-4 1-4,2 2-2,0 1-5,-5 7 2,4-4-8,-3 8-11,-1 5-11,-3-1-13,0 5-6,0 2-17,-2 1-16,-1 7-18,3 2-22,4-3-36,2 2-18,2-2-31,2 3-159,1-3-397,5-2 176</inkml:trace>
  <inkml:trace contextRef="#ctx0" brushRef="#br0" timeOffset="760.2529">2629 6474 134,'0'-4'165,"0"-2"-7,-1 1-6,-1 3-10,1-5-9,1 2-8,-1 0-1,-1 1-5,2-2-5,-3 1 1,3-4-9,-1 3-1,1-3-4,-2 2-1,1 0-1,0-1 5,-1 1 0,1 1 6,1-1 1,0 3 15,-1-1-18,1 5 0,-2-5-11,2 2-10,0 3-10,0 0-10,-1-4-13,1 4-6,0 0-8,-6 12-2,5 4 6,-5 2-14,3 9-5,-4 5 0,0 3-1,3-1 0,-2 0-2,-1 1-2,2-1 0,0 4-2,1-7-3,1 0 8,-1 1-10,1-2 0,2-3 0,-2-2-5,2-5 0,-1-3 10,1-5-12,-1 0-1,2-1-6,-2-3-9,1-1-9,1 1-6,-1-5-10,1 2-9,0-5-23,-3 2-41,3-2-42,0 0-45,0 0-40,0 0-225,4-18-497,2 8 219</inkml:trace>
  <inkml:trace contextRef="#ctx0" brushRef="#br0" timeOffset="1109.8236">3211 6538 52,'1'-11'273,"-1"1"-12,0 1-12,0-1-15,-1 0-11,0 3-5,-2 3-17,1-2-12,-2 1-13,2 1-25,-3 4-13,5 0-14,-17 9-12,6 4-9,-7 3-14,1 5-6,-2 2-9,1 5-6,1-3-9,3 4-5,1-6-6,2 3-4,4-2-7,3-1 5,1-5-8,4 6-2,2-7-2,4-2-2,3 2-5,-3-1 2,3-2-2,3-2-4,-1-1 2,2-3 4,1 0-9,0-3-2,1-3-8,-1-2 2,-1-1-8,0-2-8,-1 1-8,-5-3-10,2 1-13,0 0-23,-3-5-29,0 4-31,2-1-37,-1-2-45,-1 0-44,-1 2-191,1-2-475,-3-1 210</inkml:trace>
  <inkml:trace contextRef="#ctx0" brushRef="#br0" timeOffset="1433.9845">3766 6357 58,'1'-16'242,"-1"2"-2,2 2 0,-2 6-21,-2 1-19,4 0-23,-2 3-24,0 2-13,0 0-11,-5 20 13,1 7 2,-3 3-4,2 5-3,-4 12-11,-1 0-1,2-4-14,-2 1-5,4-8-17,2 0 4,-1-3-21,2 0-7,0-1-3,-1-2-7,2 0-3,-2 0-7,2-10-12,1-2-21,0-2-39,1-5-41,0-2-35,0-4-32,0 0-42,0-5-66,7 0-200,-7 0-479,21-10 212</inkml:trace>
  <inkml:trace contextRef="#ctx0" brushRef="#br0" timeOffset="1792.5764">4187 6365 206,'7'-8'278,"-3"1"-17,-4 2-16,3 1-22,-2 1-21,-1 3-4,0 0-8,-4 15-3,-4-1-15,-2 7-8,-3 4-11,-2 4-8,1 3-16,0-2-6,-3 11-9,4-9-13,3-2-3,3-3-15,1 2-6,2-1-10,3-2 1,4-1-5,-2-8-5,6 1-3,0 0-1,3-5-3,1-1 0,8 2-4,1-7-7,-1 2-7,2-6 1,0-2-1,2-6-2,-2 0-1,-8-3-4,5-4 3,3-2-7,-7-6 3,2-1-3,-3-3-4,-1-3-2,-2 0 0,-3-2 1,-3-5-4,-4 1-8,0 1 7,-7-2-2,3 1-9,-6 3 2,-2 2 0,2 3 3,-6 4-9,2 4 0,-4 4-2,-2 4-14,3 6-11,-7 6-6,1 1-10,1 6-15,-1 2-10,5 5-16,3 3-22,5-5-19,4 2-23,5 2-29,1 2-30,7-5-46,5 5-230,4-3-526,2-5 233</inkml:trace>
  <inkml:trace contextRef="#ctx0" brushRef="#br0" timeOffset="2021.815">4822 6310 39,'7'-17'320,"-1"2"4,-2 5-1,-2 2-11,2 2-27,-3-1-34,2 4-31,-3 0-19,0 3-28,0 0-15,3 13-11,-6 4-1,3 3-4,-4 10-17,0 3 3,-1 2-15,3 1-9,-3 0-6,1 10-10,1-12-11,2-3-2,-2 0-10,3-2-4,0 1-7,-1-5-6,-1-1-18,-1-4-39,2-3-51,0 0-54,-2-1-70,1-4-82,0-2-313,-3 0-628,1 2 278</inkml:trace>
  <inkml:trace contextRef="#ctx0" brushRef="#br0" timeOffset="3560.8642">3298 8418 243,'0'-8'254,"0"2"-13,2-3-14,-2 6-16,0-2-19,0 3-20,0 2-9,0-7-25,0 7-17,0 0-17,0 0-12,0 0-10,0 0-7,1 17-5,-2-5 3,3 5-1,-1 10-4,-1 4 3,0 2 19,0 13-3,0 2 1,1 1 10,-1 0-13,1 2 8,2 0-6,-3 3 0,2 5 0,-4-3-5,1 30 3,-3-2 3,-1-23 0,1 20 3,0-20-2,-2 26-3,-1-3-2,3-3-5,-5 1-3,4-23-6,-2 30-2,1 5 4,-2-7-1,-1 2-16,2 1 12,-3-3-13,3-5 7,0 5 4,-4-3-4,5-3 0,-5 8 3,1-2-5,0 2 0,2-1-1,-2-4-4,1-1-3,-1-25-4,4 1-3,-7 33-6,7 1-1,-5-6 0,1-4-3,6 0-2,-4-24-2,-1 23 3,2-23-12,0 0 5,7 1 0,-7 22-2,2-31 2,-3 9-2,-2 19 2,2-25-1,4-2-1,-3 3-3,0-3-2,-2 2-2,2-2 2,-3-2-7,1-2 2,0-1-1,3 0 0,-2-3-1,1 2-1,4-12 0,-4 10-3,0 2 0,4-13 0,-2 0-2,0 0 0,1-4-3,1-3 0,-1-1 1,2-4 2,0-4-2,0-5-1,1 1 4,-2-6 0,3 0 1,-2-2 1,1 0 0,1 0 7,0-1 6,-1-1-1,1-3 5,0 5-1,0-5-1,0 0-3,-1 4 3,1-4-4,0 0-3,0 0 0,0 0-2,0 0-3,5 1-1,-5-1 0,0 0-1,10-6-2,-1 2-2,3-1 0,2 0 2,9-2-4,-1 2 3,5-2 1,11 0 0,2 2-4,2-3 1,0 6 0,2 2-2,1-2 3,4 2-5,20 3 2,-21-2-3,0 2 2,3-1 0,23 2-9,-2 4 10,1-5 0,2 7-1,1-11-2,-4 6-3,-3 0 4,4-3-4,-1-5 1,4 2 1,0 2 2,0 2-1,2-5 1,0-3 0,-4 8-1,0-3-1,0 1-1,-1 0 2,-4 1 3,-20-2-10,23-3 8,-3 3 2,-20 3 1,1-3-1,23 2-2,-27-2 1,22 0 2,-21 3-4,-1-3 0,2 0 2,0 0 1,-3 0-1,1 0-6,-1 0 6,-5 0-1,2 3 1,-4-6-1,1 1 1,-10 1-2,-2-1 1,-2 0 0,0 0 3,-5-3-4,-3 2 1,-2 0 3,-2-3 1,-3 6-2,0-5 4,-2-1 1,-4 0 3,2 1 3,0-5 0,-2 6-3,3-3 2,-3-1 3,0-2 0,-1-1-4,0 0-2,-1-6 1,0 0-1,1-10 0,-2 1 0,3 0-4,-2-1 2,-2 0-1,3-4-2,-2 1-1,-1-2 0,2-3 1,-2-2-5,0-11 1,3-2 1,-2-2-7,3-3 7,-1 0 3,1-3-2,2-25 0,0 23-3,3-27 3,0 2-3,4 4 1,-4 22 4,4-28-3,0 6-1,-3 1 0,-5 19-3,8-21 4,-3 25 0,1-26 0,-5 28-3,1-6 2,-2 3 3,1-27-1,0 26-4,-1-24 1,-3 22 1,3-20-2,2 0-1,-4 23 3,1-28 2,3 1-2,-1 25-5,0-27 2,1 4 2,-3 0 0,0 1-1,-4 26-2,3-6 4,1-18-2,-1 24 4,-2 1-5,-1 1 3,0-2 1,-1 6 1,-2-1 0,-1-1-4,-3 2 3,3-1 1,-2-2 1,2 2-2,-2 6 3,2-2-3,-3-6 0,-1 7-2,-1-2-1,6 0 6,-1 14-3,0 0-1,0 3 2,0 0 2,2 1 3,-4 3 9,2 1 3,1 6-1,-1 1 3,1 0-5,-4 3 4,3 0 0,0 6-15,-2-1 9,6 1-2,-3-2 0,2 9-2,-2-6 1,2 4-5,-2 2-2,3 3 2,-4-8-4,4 8 1,0-5-11,0 3-12,0 2-17,0 0-17,0 0-33,0 0-53,0 0-62,0-5-71,0 5-78,0 0-65,0 0-93,0 0-332,-3 17-909,3-17 402</inkml:trace>
  <inkml:trace contextRef="#ctx0" brushRef="#br0" timeOffset="4285.1131">4074 12651 78,'3'-17'213,"-1"-2"-2,-1 0 6,2 2-1,0 0 0,-2 5 2,1 2-4,0 0-1,1 6-10,-3-4-6,2 4-12,-1 0-22,-1 0-21,2 2-10,-2 2-13,0 0-4,1 14 10,-2-2 17,-2 12 8,0 5-2,-2 3-9,0 1-4,1-1-7,-2 2-5,-1-2-14,3 1-9,-2-2-14,2 1-10,-2-4-3,4-2-2,0 0-12,-1-7-3,3-1-9,-3-6-2,3 0-17,0-2-18,0-3-24,0-1-31,0 0-35,0-4-26,0-2-42,0 0-59,0 0-65,7-14-66,-6 4-278,4-7-666,-1-1 294</inkml:trace>
  <inkml:trace contextRef="#ctx0" brushRef="#br0" timeOffset="4822.4915">4107 11851 156,'0'-10'290,"0"-1"-13,-2 2-15,1 2-10,1 1-2,0 0-3,-3 0-9,2 2-5,-2 2-21,3 2-22,-3-3-16,3 3-22,-8 5-15,2 5-3,-4 2-11,-4 12-9,0 1-5,1 1-7,-1 3-8,2 1-2,0-2-6,1 4-12,4-3-2,1 3-12,2-4-5,3 4 3,-1-1-1,5 0 1,1-3-10,2 1 6,4-1-22,1-1 9,0-5-2,3-1 2,2-2-9,-5-6 6,6 2-5,-3-6-4,0-1 3,-1-4-5,2-1-3,1-1 2,-6-2 0,2-4 0,3 1-1,-4-6-4,0 3 4,0-6 5,-1-5 3,3-5 7,-2-6 0,-1 3 4,-3-4-6,0 0-4,0-5-5,-1 0 2,-2 0-6,2-14 0,-5 14-6,0-2-1,-1 1 2,-1 2-3,0 0-2,-1 4-2,-2 4-5,3 8 0,-5 0-2,5 5 3,-5 5-8,-1-4-2,0 4-2,-2 3 7,-3-1-23,-4 3-19,2 4-22,-7 3-27,0 1-28,1 1-32,3 4-33,-1 0-31,-3-1-40,9 0-45,4-4-43,1 3-285,-3-2-674,6 0 299</inkml:trace>
  <inkml:trace contextRef="#ctx0" brushRef="#br0" timeOffset="5315.9622">4252 10948 27,'1'-10'271,"2"2"-8,-2 2-14,1 0-12,-2 2-19,1 1-17,-1 3-22,3-5-28,-3 5-14,0 0-10,0 13 7,-1 6 6,-2 10 3,0 3 1,-4 4-10,1 9-3,-3 1-9,0-11-2,-1 8-7,3-11-18,1 1-8,-2-1-5,1-3-9,0-1-11,3-3-3,-2 2-8,3-8-2,-4 6-1,4-7-9,2-5 2,-2-2-10,2-2-20,-2-2-33,3-1-28,-2-1-33,1-2-37,1 2-38,-2-2-42,2-3-56,0 0-258,0 0-556,0 0 247</inkml:trace>
  <inkml:trace contextRef="#ctx0" brushRef="#br0" timeOffset="6020.7255">2760 7830 112,'16'-17'268,"3"3"-32,4-1-22,5 4-23,12-4-19,2 7-14,3 7-17,2 1-14,3 3-9,-1 8-15,20 10-9,-23 1-7,14 12-12,-22-4-3,2 3-8,-4 4-5,-1 2-2,-1 0-4,-6 4-1,-1 0 4,-7 4 0,1-3 3,-2 3 1,-4 3 6,-2 4 5,-5-3-1,-1 0 1,-1-4 0,-4 0-2,1-13-4,-1 4-6,0-5-3,-2-1-2,2-1-8,-2-1-2,0-5-8,0-5-1,1-2 1,-1-1 3,0-1-13,0-4-17,0-3-21,0-2-27,0 0-28,-1-3-27,-1 0-27,2 3-42,0-7-56,-1 2-57,1-2-160,0 0-473,0 0 209</inkml:trace>
  <inkml:trace contextRef="#ctx0" brushRef="#br0" timeOffset="6391.385">3486 8726 20,'-3'-4'316,"-1"-4"-8,1 4-20,1 1-21,-1 0-29,2-3-30,1 6-17,0 0-25,0 0-18,0 0-6,3 22-2,0-8-10,5 3-9,-1 2-8,2 5-4,1 0-10,2 0-4,2-2-12,-1 0-5,-2-2-6,3-1-7,-4-7-5,1 2-1,-5-4-6,3-1 0,1-1-7,-4-3 8,3-1 1,-1-1 14,-1-1 20,0-4-14,1-2 7,3-4-3,-1-6-7,7-7-11,-2-3 10,-2-4-17,8-11-7,-2-2-9,-1-2 2,0-1-7,-3 13 0,4-13-2,0 3-8,-6 13 0,-2 3 4,-1 1 3,-2 7 19,-2 7 4,0 3-2,-3 0-7,1 2-11,-3 2-13,2 3-1,-3 0 6,0 15-8,-5 1 0,-3 9-3,-3 6 3,-6 11-3,0 4 0,-3 1-4,2-8-42,-1 3-42,4-12-36,0 1-43,-6 9-49,5-11-54,2-1-73,0-1-338,0-3-720,-1 1 319</inkml:trace>
  <inkml:trace contextRef="#ctx0" brushRef="#br0" timeOffset="8260.1334">7414 7977 246,'0'0'224,"0"4"-29,1 0-14,-2 0-14,1 1-14,-1 4-6,-1 3-13,-1 1-10,3-1-10,-4 6-7,3-1-7,-1 0-12,-2 1-5,1-6-7,2-2-6,1 2-2,-3 0-11,3-5-4,-4-2 0,4 2-1,0-3 3,-1 2 13,-1-2 15,2-4 15,0 5 13,0-5 24,0 0-20,0 0-5,0 0-10,0 0-8,7-19-6,-7 9 6,3-2 0,0-5 0,0-1-8,-1-2-2,0 1 1,-2 1 14,1-1-1,-1 2 10,-3 6-5,3-3 1,-2 4-6,-1 1-6,0 2-10,0 2-17,-5 1-6,-1 4-12,-4 7-7,-5 6 1,-4 5-6,-11 11-3,2 3-8,0 2 2,4 1-3,2 2 0,8-8-7,2 0-1,2 0-3,5 0-1,3 3-4,2-1 0,3 1 2,3-2-3,6 3 11,0-3-7,6-3 1,3 0-4,0-2 9,-1-4-5,6-4 1,-1 0-4,2-5 8,0-1-5,-1-2 6,2-2-2,-2-5 3,-2 2 2,1-3 7,-6-1 5,-1-1 6,2-1 8,-3-2 13,-1 2 13,-3-1 6,-2 0 11,2-1 6,-4 0 2,-2 1-1,2 1-1,-2-1-5,-1 0 1,1 1-3,0 2-11,-4 0 2,4-3-8,-4 3-7,5-4 1,-5 4-6,1-1-2,-1 1-16,4-2 7,-4 2-3,0 0-5,3-2-9,-3 2 7,0 0-3,0 0-5,0 0 1,0 0-4,4-3 3,-4 3-6,0 0-4,0 0 1,0 0-2,0 0 0,0 0 0,0 0-1,0 0-6,0 0-2,0 0 0,0 0 3,0 0-2,0 0-1,0 0-2,0 0-1,0 0 4,0 0-3,0 0-1,0 0-7,0 0 10,0 0-4,0 0 3,0 0-9,0 0 0,0 0 3,0 0 5,0 0-11,0 0 4,0 0-2,0 0 2,0 0-3,0 0 4,0 0-3,0 0 1,0 0-2,0 0 2,0 0 2,0 0-9,0 0 4,0 0 6,0 0-4,0 0 2,0 0 4,0 0-6,0 0-1,0 0 2,0 0 2,0 0-1,0 0-3,0 0 5,0 0-5,0 0-3,0 0 3,0 0-2,0 0-2,0 0-1,0 0-2,0 0 0,0 0 1,0 0-5,0 0 2,0 0 2,0 0-2,0 0-2,0 0 1,0 0 0,0 0-1,0 0 2,0 0-2,0 0-3,0 0 3,0 0 0,0 0-1,0 0 3,0 0-6,0 0 3,0 0-2,0 0 0,0 0 0,0 0 10,0 0-11,0 0 3,0 0 0,0 0 2,0 0 0,0 0 2,0 0-3,0 0 1,0 0 4,0 0-2,0 0 2,0 0-5,0 0 2,0 0-1,0 0 3,0 0 2,0 0-6,0 0 4,0 0-1,0 0 1,0 0 1,0 0 4,0 0-5,0 0 4,0 0-2,0 0-2,0 0 2,0 0-1,0 0 3,0 0 1,0 0 1,0 0 0,0 0 0,0 0 1,0 0 2,0 0-2,0 0 1,0 0 0,0 0 0,0 0-2,0 0 2,0 0 0,0 0 0,0 0 0,0 0 0,0 0 3,0 0-4,0 0 3,0 0-4,0 0 5,0 0-4,0 0-1,0 0 1,0 0 5,0 0-4,0 0 0,0 0 1,0 0-1,0 0 0,0 0-1,0 0 1,0 0-3,0 0 5,0 0-4,0 0-1,0 0 3,0 0-2,0 0 2,0 0-6,0 0 1,0 0-1,0 0 2,0 0-1,0 0-2,0 0 0,0 0 1,0 0 5,0 0-3,0 0-4,0 0 1,0 0-1,0 0 2,0 0 0,0 0 3,0 0-2,0 0 0,0 0 5,0 0-10,0 0-1,0 0-3,0 0-3,0 0-8,0 0-4,0 0-12,0 0-12,0 0-17,0 0-21,0 0-24,0 0-27,0 0-27,0 0-23,0 0-22,0 0-38,0 0-56,0 0-41,3-5-39,0-1-272,0 4-717,0-2 318</inkml:trace>
  <inkml:trace contextRef="#ctx0" brushRef="#br0" timeOffset="10712.7608">3738 6057 36,'0'0'199,"-2"-7"-4,2 5-10,0 2-9,2-7-6,-2 7-8,-2-5-4,2 5-13,2-3-7,-2 3-7,0-7-8,0 7-10,0 0-9,0-2-8,0 2-12,0 0-8,0 0-10,0 0-8,0 0-10,0 0 7,0 0-4,0 0-5,3 14-6,-2-6-1,3 1-3,-1 7-2,1-1 2,-1-2-3,1 2 4,-1 1-3,0-1-1,1 1-2,-1-3 3,-2-1-4,-1-2-2,3-1 0,-3 1-2,0-5 0,2 2-1,-4-2 2,5-1 7,-3 1 11,0-2 15,1 0 15,-1-3 9,3 4 18,-3-4 10,3 3 7,-3-3 5,0 0-13,6-8-14,0-4-6,2-2-13,7-13-13,1 0-3,9-11-8,2 1-1,1-4-3,0 5-6,3-7-7,0 1-7,0-1-5,-3-1-17,1 4-17,-7 0-29,-4 14-39,-5 1-48,-6 6-51,-3 9-71,1-1-73,-5 9-307,0-1-679,0 3 300</inkml:trace>
  <inkml:trace contextRef="#ctx0" brushRef="#br0" timeOffset="13794.3505">4518 10928 78,'0'0'149,"0"0"-9,0 0-14,3-2-4,-3 2-5,0 0-2,0 0-4,0 0-2,0 0 3,4-2-2,-4 2 5,0 0-1,0 0 3,0 0-1,0 0 3,0 0-4,0 0 5,0 0 2,0 0 0,0 0-2,0 0 4,0 0 4,0 0 8,0 0 8,0 0 7,0 0 1,-11 9-22,-5 4-11,-12 6-10,-10 17-9,-24 19-11,-1 2-1,-1 4-7,-2 1-10,3 0-13,-2-2-1,6-3-29,4 4-55,18-19-72,2 0-104,8 2-119,1-5-276,0-3-646,12-14 286</inkml:trace>
  <inkml:trace contextRef="#ctx0" brushRef="#br0" timeOffset="16034.5086">4487 6110 142,'0'-6'195,"4"1"-4,-1 2-7,-3-1-13,2 1-11,0 0-7,-2 3-14,0-4-7,0 4-11,0 0-14,3-5-5,-3 5-6,0 0-10,0 0-10,0 0-2,0 0-2,-7 17 13,0 9 8,-5 7-5,-8 14 19,-11 28 2,-4 3-11,2-3 0,-2 2-1,-2-4-7,13-20-7,-13 21-3,12-23-12,4 1-4,-1 0-7,2-5-8,-3-1-5,7-3-21,0 0-39,3-13-65,2-1-82,-1-3-90,3-1-251,2-9-545,1 0 241</inkml:trace>
  <inkml:trace contextRef="#ctx0" brushRef="#br0" timeOffset="16923.8968">4505 11785 128,'2'-5'226,"-2"5"-16,0 0-13,0-6-12,0 6-15,0 0-14,0 0-12,1-2-9,-1 2-9,0 0-7,0 0-9,0 0-9,0 0-2,0 0-12,0 0-2,0 0-3,0 0-3,0 0-4,0 0-3,0 0-2,0 0 6,0 0 1,-7 8 0,0 2-2,-3 2 2,-7 7 0,-3 1 1,0 4-4,-11 12 1,-6 3-2,-15 12 1,15-13-5,-22 13-14,5-2 12,16-13-16,-18 14-7,18-15 3,-1 1-15,5-2-20,2-3-43,-1 0-34,11-9-63,1 3-79,2-6-83,1 0-235,6-5-567,1-2 251</inkml:trace>
  <inkml:trace contextRef="#ctx0" brushRef="#br0" timeOffset="18380.5912">5107 6159 82,'0'0'230,"-2"-5"-19,2 5-22,0 0-15,0 0-13,-7 10-15,0 0-11,-1 2-5,-6 9-3,-2 1-6,-2 5 1,-6 10-7,-1 4 0,-7 0-3,0 0-5,0 0 6,-2 0-10,1-5-7,3 2-12,0-3-7,2-4-12,0 5-25,10-14-35,-1 3-61,1-3-62,2-3-73,2 2-226,-1 0-450,5-5 200</inkml:trace>
  <inkml:trace contextRef="#ctx0" brushRef="#br0" timeOffset="19220.8304">4386 12693 34,'10'-16'133,"-1"0"6,0-1 11,-1 3-1,-1 1 0,-1 4 2,0-1-4,-2 1 8,-2 3-2,1 2-9,0 0-6,0-2-2,-2 2-8,2 3-5,-3-2-7,0 3-3,0 0-1,3-6-8,-3 6-8,0 0-8,0 0-7,-18 19-5,-2 0-6,-14 15-6,-19 24 1,1-2-10,-6 4-2,2 0-7,-2 1-5,-4 6-7,3 2-4,1-1-21,3-8-22,4 0-27,19-17-34,1-4-39,4 1-40,3-3-62,7-7-231,2-4-483,2-4 213</inkml:trace>
  <inkml:trace contextRef="#ctx0" brushRef="#br0" timeOffset="23485.9516">6846 12296 44,'-2'1'167,"2"-1"-1,0 0 1,0 0-5,0 0-7,0 0 0,0 0-12,0 0-13,0 0-4,0 0-7,11-13-9,-3 5-9,5-2-11,1 1-4,7-7-6,0-3-9,1 2-6,3-2-4,-1-3-4,0-1-3,-2 1-4,1 0-2,-2-2 0,-4 2-1,0 3-1,-3 1 9,-6 7 6,-2 1 6,-2 0 3,-1 2-5,1 3-3,-4-3-10,-3 6-10,3 2 2,-11 2-14,-3 6-2,-9 8-6,-1 3-4,-10 11 10,4 3-12,0 2-1,3-2-5,9-5-1,4 0-3,0 2 0,3-1 0,4 0 0,2-4-5,2-4 1,3 0 0,5 3 1,0-7-3,7 6 3,2-4 1,1-6-2,6 2 0,2-9 14,1 0-7,5-5-8,0-5-8,11-5-11,-3-3-6,-11-3-8,10-5-10,-11 1-15,-2-2-5,6-11-3,-9 6-3,1-1 1,-2-12 8,-3 8 4,-4 0 3,-1-3 7,0 3 8,-4-2 2,2 7 11,-6 7 9,2 2 17,-2 5 16,-1 0 6,0 4-2,-2 1-5,1 1-7,1 2-4,-2 4-3,0 0 3,0 0-4,-4 20 4,1-6 1,0 6 4,-2 3 4,-2 2 6,2 2 3,0-3 3,-1 2 10,3 0 2,0-9 4,2 3-2,-3-3 4,0-2-2,1-3-2,3-1-3,-2-4 3,0 1 1,2-3 6,0-1 4,-2 2 9,2-4 15,0-2 9,0 8 16,0-8 17,0 0-11,0 0-4,10-8-11,0-4-8,1-5-14,5-4-3,2-4 6,3-2-21,-2 0-7,2 2-12,-2 0 7,1 3-3,0 1 2,-5 3-9,-1 6 1,-2 0-7,-2 3 9,-4 2-11,1 1-8,-2 4-8,-2-1 0,2 3-5,-5 0 1,10 7-1,-7 1 4,1 2-2,0 5 0,-1 3 0,1 1-1,-2-2-5,-1 1 5,2 2-4,0-3 2,0 1-6,-3-1 5,2-1-1,0-5 2,-1-1 12,1 0-14,-1-1 9,1-3-1,-1-2-4,0 2 9,2-1-2,-3-4-14,3 3 22,-3-4 0,15-8 0,-2-2 1,4-5 1,3-4-11,2-1 2,1-3-10,8-7 12,-12 8-1,0 1-2,-1 1-1,-1 1-16,-7 7 14,-3 4-3,-1 2-4,-1 1 4,-1 0-8,-1 2-5,0 0 0,-3 3-4,0 0 5,4 8-2,-4-1 5,0 3-5,-3 7 8,2 1 0,-3 1-5,2-3 14,1 1-13,-2 0 8,2 0-6,-1 0-7,2 2-3,3-2-8,0 0-11,1-6-14,0-4-14,2 3-8,5-5-13,-2 1-13,5-5-16,0-1-20,3-5-12,-2-2-11,2-8-3,2 2-6,-4-6-1,-1 0-13,0-5 12,0-1 16,0-6 14,-1 3 14,-3-5 12,0-1 19,0-13 10,0 1 22,-5 10 25,1 0 21,1 3 21,-3 1 23,0 1 16,-1 6 22,-2 9 15,1 3 9,-1 4-6,1 1-11,-2 3-16,0 4-8,0 1-2,-2 17 1,-3 9 6,-3 7 4,0 15 7,-2 4 9,-2 8 5,-6 23-4,-2-1-2,-3 5 0,8-4 3,-7-2-10,1-3-3,9-20 0,-2-2 1,1 2-5,-3 21-9,5-28-3,0-2-4,0-3-1,1-2-7,0-10-11,1-1-20,4 4-12,-2-8-42,1-5-40,0-5-40,2-4-42,1-5-21,0 0-20,2-8-32,1 0-25,0-2-7,3-16-152,0-2-462,1-7 204</inkml:trace>
  <inkml:trace contextRef="#ctx0" brushRef="#br0" timeOffset="23704.5375">7977 12753 56,'11'-55'75,"1"1"7,-4 1 11,1 2 11,2 0 14,0 5 24,1-3 7,0 3 17,-2 13 4,7-11 2,-3 14 4,6-13-5,-2 17-6,2 0-7,-2 1-8,3 2-8,5 5-10,-5 4-11,1 4-9,-2 5-13,-4 2-7,-1 8-14,-3 1-8,3 3-6,-5 3-8,-2 2-5,-6 4-3,-2 0-3,-2 3-6,-9 7-1,-1-2-1,-6 2-6,-9 5 2,-4-3-4,9-11-2,-5 0-16,2-5-16,-3-1-17,2-1-13,1-5-22,5-2-13,5-4-20,5-2-32,2-1-37,3-1-48,4-4-43,1 0-165,4-5-448,3-5 198</inkml:trace>
  <inkml:trace contextRef="#ctx0" brushRef="#br0" timeOffset="23906.3869">8663 11722 327,'9'-12'352,"-5"4"3,2-1-15,-1 5-36,-2 2-32,-2-1-32,-1 3-15,0 0-27,-7 21 1,-2 3-27,2 4-28,-6 7-15,0 10-5,-2-1-14,1 1 3,2 1-20,-1 1-5,5-12-7,-2 8 2,3-11-26,2 1-13,-5 1 11,4-4-17,-1-1-26,-1-2-37,1-1-42,-1-9-45,3-1-46,-2-2-41,3-4-50,-2-2-44,3-1-216,-4-7-552,2 0 245</inkml:trace>
  <inkml:trace contextRef="#ctx0" brushRef="#br0" timeOffset="24463.5218">8391 12129 64,'-4'-15'242,"1"2"4,2 3-4,2-1-11,2-1-18,0 3-19,7-3-18,4 1-13,10-3-11,4 2-9,10 3-8,0 1 1,-10 6-19,1 0-10,-1 6-10,-4 1-12,-2 5-12,-5 1-3,-6 1-11,-3 5-5,-2 1-2,-1 7-3,-5-2 0,0 6 4,-5-2-5,-1-1 2,3-1-6,-2-6-2,3-2-4,0 1-8,2-6 6,0 4-2,0-5-5,0 0-3,2-4 4,3 0-4,2 0 0,1-5-5,1 1 0,5-3-1,2-3-1,-1-2 0,8-4-2,-4-4 0,0-3-2,-1 0-1,-2-1 2,-1-1-3,0-1 6,-7 5 21,0-2 17,1 3 14,-2 0 13,-4 2 6,2 3 4,-2 2 6,-2-2-1,1 3-6,-2 1-16,0 0-12,1 0-10,-1 4-9,0 0-6,0 0-5,0 0-6,-12 17-2,4-1-1,-1 8-6,-3 1-1,1 8-2,-5 10 0,0 1-4,-3 2-1,4-1-2,-1 5 9,1 1-11,-2 1 4,1-1-2,-3 0-1,0-2 2,1-3-2,0 0 0,-2-3-1,6-11 3,-3-3 3,0 0 4,0 2 4,-2-4 10,0-4 6,1-1 0,0-6 7,-1-3-3,4-5 2,1 0 1,-1-6 4,0-2 8,2-5 0,1-4-6,3 0 0,2-9-6,2-9-5,3-2-5,5-4-6,4-13-3,9 0-2,6 4-9,5-2-4,1 0-14,10 6-8,-1-2-7,2 6-11,-1 5-5,4 5-14,-4 7-6,-1 4-14,-10 6-14,-2 4-24,-1 6-41,0 0-28,-10 1-20,0 4-33,-4 1-32,-3 2-37,-3 0-37,-2 5-29,-4 2-236,-2-2-648,-11 6 287</inkml:trace>
  <inkml:trace contextRef="#ctx0" brushRef="#br0" timeOffset="24869.3427">6884 12896 85,'-7'0'251,"3"0"-13,4 0-24,0 0-14,0 0-2,15-3-1,8-1 1,5 3-2,16-1-7,5 0-1,23 1-4,1 4-10,1-3-6,2 1-5,0 5-2,4-5-7,6 1 8,1 2-25,3 4-9,6 0-6,-3-2-14,2 2-5,-1 1-12,-4-1-9,-1-1-9,-3 0-7,-6 0-8,-4 2-3,-4-6-6,-23 4 5,-1-4-14,-4 4-1,-2-6-3,-12 1-11,-6 0 1,-1 0-6,-7 0 2,-2-1 1,-3-2-4,-2 2-2,-3-1-3,-2 2-3,1-2-10,-5 0 9,6 0-32,-6 0-33,0 0-31,6 0-32,-6 0-25,0 0-23,0 0-27,0 0-23,-13 8-35,4-5-23,-2-1-36,-2 2-177,-3-1-525,-8 0 233</inkml:trace>
  <inkml:trace contextRef="#ctx0" brushRef="#br0" timeOffset="25286.7949">7110 13322 133,'-2'2'196,"2"2"-20,0-1 0,4 0 6,9 4 4,10-2-2,4 3-1,18 3-6,1-4-6,23 5-4,4-2-4,-4-3-7,3 0-5,4-1-7,-1 1-9,2-2-5,-1-1-12,-1 0-11,0 1-11,2-2-6,-3 0-4,-3 2-10,-3-5-10,-20 0-5,1 1-10,0-2 0,-5-2-10,0 3 3,-5-3-8,-12 2-3,-2-2 5,1 1-10,-11-1 3,5 1-3,-5 2 6,-5-3 13,4 1-1,-5 0 9,-1 1-8,-1-1 5,-3 2-5,1-2-1,0 2-6,0-3-2,-1 1 0,-2 2-6,-2 0-7,5-3-13,-5 3 0,5-3-9,-5 3-38,2-5-37,-1 4-41,-1 1-51,0 0-55,2-7-43,-4 1-49,1 2-238,-6-1-593,1-6 262</inkml:trace>
  <inkml:trace contextRef="#ctx0" brushRef="#br0" timeOffset="26221.5044">9913 3423 1804,'0'-5'1,"1"0"14,-1-2 47,0 4 93,2-4 19,-1 4-9,-1-2-2,0-1-14,1 3-12,-1 3 0,0 0-16,0-5-24,0 5-9,0 0-16,0 0-8,0 0-5,-5 22-6,1-1-2,-4 7-3,1 5-8,2 1 4,-8 10-10,3 2 4,0-13-7,-1 16 2,1-1-5,3-13 3,0-2-1,0-1-3,0 2-5,-1-5-8,1-1-56,3-9-40,-1 0-44,0-3-55,3-4-70,2-5-61,-3 1-188,6-3-539,-3-5 238</inkml:trace>
  <inkml:trace contextRef="#ctx0" brushRef="#br0" timeOffset="26596.0569">10282 3516 2665,'3'-16'-7,"-3"4"1,0 2-3,0 0-2,-5 6 1,0 2-2,-4 4 3,-2 5 6,-9 7 7,3 8 13,-4 2-3,-6 17 6,6-3 0,-3 8 4,8 2-3,3 3 0,0-6-3,6-11 1,3 0-5,3-1 1,3 4-2,4-9 1,2-2 0,4-1 9,-2-8-1,4 1 6,-2-8 4,7 4 8,1-5 0,-1-3 11,4-5 4,1-4 14,-2-5 10,5 0 11,-5-5 7,2-2 1,-3-5 9,-1-1-6,0-4-1,2-13 0,-8 9-10,-2-3-3,2 1-3,-6-4-27,1 1 17,-2-1-11,-4 3-2,-1-3-20,-2 5 13,-4 3-15,0-1-2,-4 6-6,-1 5-10,-1-5-2,-7 6-19,0 2-4,2 5-31,-1 3-28,-6 1-1,-1 5-14,1 2-24,-1 3-17,1 2-19,3 4-22,0-1-30,6 1-32,3 2-27,3-4-22,4 4-14,3-1-175,2 0-497,6 2 219</inkml:trace>
  <inkml:trace contextRef="#ctx0" brushRef="#br0" timeOffset="26893.3189">11009 3546 249,'4'-12'342,"-1"-1"-9,-1 4-2,-1-1-9,1 4-24,1 2-31,-3-1-38,1 1-32,-1 4-28,0 0-16,0 0-16,-1 13-17,0 5-10,-4 9-9,-2 5-3,0 1-4,0 2-8,0 15-6,0 1-5,0-5 11,-1 0-18,3-13 1,4 1-5,-3 0-16,2-2 3,0 0-8,2-6 3,-3-1-10,5-7-3,-1 2 7,-2-5-7,-1-5-2,0 0-8,2-3 9,0-3-8,0 2-9,0-1-7,0-5-2,0 4-37,0-4-3,0 0-40,0 0-70,0 0-67,9-10-84,-4 1-332,5-3-679,2 1 302</inkml:trace>
  <inkml:trace contextRef="#ctx0" brushRef="#br0" timeOffset="27197.9769">11726 3798 152,'-2'-20'337,"6"4"-9,-4 6-12,0-3-19,0 1-24,-2 3-36,2 4-26,-2 0-40,-1 3 0,3 2-23,-19 6-13,6 4-17,-8 10-5,-7 11-12,6-6-11,-4 9-20,3 5 0,6-11-3,3 0-4,3 1-12,1-3-5,4 2-5,2-1-6,1-2 4,5-6-3,2 2-4,3 1 0,3-6-3,1-2 2,6 0-6,6 1 6,-2-3-16,5-6-26,1-3-47,0-3-71,1-2-66,12-3-60,-1-3-61,-14 2-176,15-6-532,-12 3 236</inkml:trace>
  <inkml:trace contextRef="#ctx0" brushRef="#br0" timeOffset="27500.4162">12752 3477 253,'0'-10'355,"2"2"-26,-2 1-35,1 2-39,-1 0-37,0 5-23,0 0-17,0 14-15,-3 3-15,-2 9-5,0 4-11,-3 16-8,2-12-6,1 16-8,1 1-6,-5 1-10,2-3-6,-1-5-9,1-7-7,2-3-4,0-1-4,0-1-6,1-3-2,1 1 2,-2-4-29,2-7-11,3-1-43,-3-2-31,1-4-48,4-3-42,-2 1-41,3-4-64,1-5-255,3 0-548,3-2 242</inkml:trace>
  <inkml:trace contextRef="#ctx0" brushRef="#br0" timeOffset="27871.4">13242 3532 279,'5'-11'349,"-2"3"-19,-1 2-35,1 2-43,-3 0-31,0 4-19,0 0-19,-7 11-1,0 5-12,-10 6-3,-1 5-6,0 2-25,-5 8-6,2 3-10,1 2-6,7-9-17,2-1-11,1 0 0,3 2-10,0-4-5,3 0-6,3 1-15,2-2 5,1-2-2,7-3 0,-2 2-8,6-4 1,4-4-5,-3 0-1,7-5 12,3-3-16,-1-3-2,1-5 0,2-3-3,1-5-6,-3-1 2,1-6-6,-1-5 6,-2-3-10,6-12 9,-9 7-4,2-13 2,-8 7 0,3-16-9,-8 0 4,-2 13-10,-5 1 1,-4-3 2,-2 3 2,-4 3-13,-1-1 7,-4 7-9,-4-1 1,3 6-5,-7 5-6,-2 3 1,-1 3 11,1 7-14,0 2-21,0 4-10,2 1-16,3 4-20,-2-1-27,9 4-28,0 1-24,-2 0-38,7 4-39,3-2-45,3 2-265,3-1-590,4 2 261</inkml:trace>
  <inkml:trace contextRef="#ctx0" brushRef="#br0" timeOffset="28113.1978">13904 3520 318,'0'-13'403,"3"1"10,-3 2-19,0 3-42,0 2-41,0 0-44,0 3-35,0 2-29,0 0-20,0 16-21,-3 2-5,1 11-10,-3 5-14,3 13 1,-3 0-7,4 6-4,-2-1-10,0 0-8,2 1-9,-5-2-11,4-3-3,-3-13-6,-1 10-5,0-10-8,0-3-15,-1-2-64,-1-1-60,-2-2-50,2-3-62,-3-2-76,-1-6-86,-4 0-280,-3-1-682,-3-4 302</inkml:trace>
  <inkml:trace contextRef="#ctx0" brushRef="#br0" timeOffset="28988.2948">9230 4216 196,'-6'-7'215,"3"-1"-18,0 4-24,1 2-25,-3-4-19,5 6-13,0 0-18,-5 12-2,3 0-13,1 6-3,-2 9-10,2 3 2,1-1-11,0 5-7,1 1 5,0-1-12,4-1 1,0 1-4,1-3-2,1 1-4,1-3-4,4 0-3,2-5 0,-3-1 2,2-4-2,4-2-4,-2-1 0,5-6-2,1 2 1,1-6-6,4-1 1,-1-5 0,16-4-3,-2 2 0,2-5-1,0-3-8,3 0 5,-5-1-4,2 1-3,-4 3 3,-8-1 1,1 5-10,-3-1 4,-1 2-4,1-1 3,-3 6-1,0-1-4,-4 5 3,0 1-2,-6-1 3,0 4-6,0-3 1,1 8-6,-5-2 7,0 1 1,-3-2 0,0-1 3,0 3-3,-3-4 6,-1-1-6,0 0 2,-1-5-1,0 2 2,0-2 6,-1-1 25,2 1 23,-3-5 22,3 5 11,-3-5-5,0 0-9,0 0-12,7-18-5,-4 3-9,4-2-3,0-5-5,7-2-5,-2-3-4,5-2-5,2 4-8,0 1 2,2 1-4,1 4-6,4 5 3,-2-3-6,3 6-2,1 5 2,0 5-4,1-1 2,0 1-2,1 1-4,-1 4 5,-1-1-4,2 0 2,-3 3-5,0-2 4,1-1 1,-4 2 8,1-1-10,-1-4 6,-7 0 2,4-3-4,2 2 7,-9-2 7,3-4 2,-3-1 11,0-1 21,-2-2 5,-2-2 12,0-3 9,1 2 2,-4-3-6,2-7 5,-2 7-4,-3 0-7,-1-1 9,0 4-4,0 0-12,-3 2 1,1 3-9,-2-1-10,1 4-9,0 1-8,0-1-23,0 3-69,0 3-49,-3-2-39,3 2-17,-9 5-15,1 5-31,-3 6-29,-5 3-34,-1 6-36,-11 12-180,4 1-533,-3 3 237</inkml:trace>
  <inkml:trace contextRef="#ctx0" brushRef="#br0" timeOffset="29548.8121">9973 5216 72,'-11'-20'332,"4"3"10,-1 2 2,5 3-13,-3-2-18,3 6-25,0 2-24,1 0-33,-1 2-44,1 1-17,2 3-17,0 0-4,-5 10-29,-1 5-4,-1 2-15,0 7-8,0 2-6,-1 6-12,2-4-4,0 2-8,1 1-12,3-3-1,-2 0-5,4-4 0,0-4-13,0-1 5,2 0-7,3-4-7,1 0 5,-2-4-3,4 2 5,-1-8-4,3 2 2,0-4 2,0-4-11,5-1-5,5-7 5,-1-6-3,0-2-4,0 0-2,-4-3 2,3-4-2,-1 0-2,-1-3-2,-5 3 5,0 2-5,-2 7 7,-1 1-3,-4 5-3,1 2 2,-3 2-12,1 0-1,0 1-2,-2 0-10,2 1 2,-3 3 1,4 7 1,-1-3 7,0 8-2,1 0 4,-1 7 0,1 3-2,3 3-3,2-1 3,-2 0 6,-1 2-2,2-4 3,3 2 3,2-2 0,-5-5-6,9 1 4,-5-5 3,2-5 15,0 1-14,-2-4 0,5-1 5,-3-5-1,8-7 1,-3-1-2,1-1-2,-2-6 1,-4-4 3,1-4 1,-3-4 1,0 0-2,-1-4-2,1-11 3,-7 11-1,0 0 1,-2 2 13,-3 0-4,0 2-2,-3 3-3,-2-2-3,0 8 3,0 2-10,-2 3 5,0-1-9,-3 3 6,4 5-6,-4 0-34,0 2-41,2-3-40,0 8-51,-2-1-57,1 2-67,2 4-72,3 1-238,1-1-647,-1 0 286</inkml:trace>
  <inkml:trace contextRef="#ctx0" brushRef="#br0" timeOffset="30476.1415">12402 4791 166,'0'-28'202,"0"11"-13,0-2-7,1 3-3,0 3-2,-1 3-8,0 2-10,0 1-15,0 1-21,0 2-12,0 0-22,0 4-8,0 0-11,-6 9-5,3 7-4,-2 2-13,-2 7 1,-1 2-7,-1 1-5,4 1 1,1-2-9,-1 2 0,3-4-3,0-6 0,2 7-6,3-1 0,1-8 0,-1 2-4,4-2 2,1-1-2,2-5-2,2-1 5,2 1-1,5 0 0,0-6 0,6 1-3,-1-6 1,4-2-3,10-3-2,-10-2 11,10-3-14,0-3 3,-1 0-3,-7 1-2,6-2 0,-8 3-1,-1 1 0,1-2 0,-1 4 6,-1 1-9,-5 1-2,-5 4 1,0 0-4,-1 2 3,-2 4-2,1 0-2,-3 3 4,-1-2-3,2 5 1,-4 2 0,1 0 0,-3 0 1,0-5 4,0 4-3,-2-1 1,0-2-1,1 3 1,-2-5-1,-1-1-1,1 0 1,-2 0 0,1 0 6,-1-3 0,2 1 5,-3-3 5,0 2 10,0-2 6,7 0-3,-7 0-3,7-6-4,3-3-2,1 0-6,0-3 3,2 4-3,0-3-8,0 0 4,5-5-3,-1 3 3,2 2-3,-4 4 1,6-1 0,1 3-5,-1 0 0,0 1-1,3 3 5,-2-1-6,0 2 5,2 0-4,1 0-1,-1 3 0,2-2-1,-1 0 2,0 1-2,-1-2 3,0-2 0,0 1 1,-1-1 3,-4-2 4,2-6 4,-1 3 1,0-3 13,1-4-2,0-1 3,-2-2 3,0-5-4,-2-5 3,2 1-7,-4 0 2,2-1-7,-2 0 1,-1 1-1,1 3-2,-7 6 6,0 3 8,-4 3 2,2 1 5,-4 3-8,-1 2-8,1 0-6,0 1-20,0 0-28,-2 4-22,0 0-5,-10 10-19,-3 5-26,-7 3-40,-1 7-49,-6 4-47,-5 10-230,0 0-508,-22 13 225</inkml:trace>
  <inkml:trace contextRef="#ctx0" brushRef="#br0" timeOffset="31052.0539">12709 5622 87,'-3'-15'315,"1"4"-10,2 1-19,-1 4-29,1 0-28,0 1-28,-1 1-27,1 4-17,0 0-9,0 0-24,-9 21-11,-1 2-7,5 3-15,-2 5-6,1-2-8,-1 0-6,4 0-2,-2 0-15,0-1-4,5 0-8,-1-9-4,2 0 0,-1 1-6,3-2-3,0-6 2,-1-1-4,2-2-3,0-2 4,1 1 1,2-5-3,1-1 1,1-2 1,5-6-12,1-2 4,1-6-2,-3 2-2,5-6-2,-1-2 3,-1-3 3,-1-1-6,0-1 0,0 0 3,-4 4 3,-1 4 8,-3 0 3,-2 7 0,1 1-2,-1 1-2,-3 3-9,3 1-5,-5 1-9,4 1 1,-4 2-5,3 9 3,0 1 1,-1 1 0,1 5-1,-2 1 2,2 7 3,0-4-10,1 3 4,-1-3-1,1-1 7,1-2-5,3-3 3,-4 1-1,6-1-1,-3-6 4,0 3 9,3-3-7,1 1 0,-1-8 4,0 1 4,4-4 13,-1-1 12,0-4 6,-1-1 9,7-8 1,-5-2-9,2 0 3,0-8 0,-3-2 7,1-3 3,-2-12-9,-2 10-3,0 1-1,-3-3-8,-3-2-4,1 2-2,-4 1-10,-1 0-1,-1 7-3,1 1-7,-3 9 1,-1 2-7,2 5-23,-1 1-32,1-1-34,-3 8-47,-1-1-30,1 6-29,-2 2-32,0 4-35,1 1-27,1 1-27,0 6-216,3 0-566,2-1 250</inkml:trace>
  <inkml:trace contextRef="#ctx0" brushRef="#br0" timeOffset="31966.2751">13502 5409 263,'1'-6'314,"2"-2"-20,-2 3-24,0 0-32,1 0-30,-2 5-28,0 0-17,0 0-16,0 0-17,-2 22-2,1-10-20,-3 4 0,1 4-16,-2-2-1,0 1-7,0 0-6,1 0-7,-1 1-3,1-2-4,0-1-6,1-1 0,0-5-9,1-1 2,1-2-5,-1-1 2,0-3 17,1 2 11,-1-2 31,0-1 23,2 0 20,0-3 18,0 0 12,-2 2 3,2-2-17,0 0-18,0-20-19,2 3-12,2-8-14,1-1-11,1-3-10,1-5-9,2 1-8,3-12-8,2 3-5,0 12-6,6-10-4,-8 12-6,6 2-5,-1 0-3,1 4-8,0 2-6,-1 6-3,4 2-5,-7 4-8,0 3 1,0 3-2,-1 0-11,-3 4-14,1 2-14,-4 1-9,0 3-14,-1-1-23,-2 4-26,-1 2 9,-3 3-20,-5 3-13,-5 5-7,-2-3-10,-6 1-13,-3 0-13,-2-1 1,1-1 11,-1-3 17,5-2 16,5-7 14,1 0 26,3 0 26,2-3 22,1-3 13,1 2 5,3-1 8,0 0 8,2-1-5,6 2 0,0 1 5,6 1-3,3 3 6,6 1-3,2 2 2,-1 3 2,1-1 2,-1 3 1,2 2-2,2-1 3,6 7-1,-8-8 0,-1 1 3,-1-1 0,-2 0 2,2-1 2,-3-2 2,-7-5 4,-2-2 8,0 1 3,-3-3 9,1-1 7,-2 0 13,-2 0 15,1-2 12,-1 0 7,-4-2 17,4 5 8,-4-5 2,4 2 2,-4-2-8,4 2-1,-4-2-3,0 0-8,3 1-5,-3-1-8,0 0-8,0 0-5,5 1-4,-5-1-6,0 0 2,0 0-1,0 0-4,0 0-11,2 3 6,-2-3-1,0 0-2,0 0-2,0 0 3,0 0 2,0 0-6,0 0-3,0 0-1,0 3-10,0-3-3,0 0-1,0 0-1,0 0 3,0 0-6,0 0 3,0 0-4,0 0-1,0 0-3,0 0 0,0 0-2,0 0 1,0 0-2,0 0-3,0 0-7,0 0 5,0 0 0,0 0-1,0 0 3,0 0-4,0 0 3,0 0-4,0 0 1,0 0-7,0 0 2,0 0 7,0 0-4,0 0 1,0 0 0,0 0-1,0 0 2,0 0-4,0 0 3,0 0 0,0 0-2,0 0 2,0 0-2,0 0 2,0 0 0,0 0 1,0 0-2,0 0 1,0 0 4,0 0-4,0 0-2,0 0 1,0 0-2,0 0 3,0 0-3,0 0 1,0 0 0,0 0-5,0 0 2,0 0-1,0 0-4,0 0-6,0 0-6,0 0-8,0 0-12,0 0-10,0 0-19,0 0-18,0 0-41,0 0-23,0 0-25,0 0-32,0 0-39,-10-8-33,10 8-51,-4-4-277,4 4-660,-1-5 292</inkml:trace>
  <inkml:trace contextRef="#ctx0" brushRef="#br0" timeOffset="127078.3627">13107 3277 145,'-34'32'145,"-4"3"-8,-16 17-11,1 4-15,0 2 3,-1-1-14,6 3-10,1 0-8,13-17-5,4 3-8,-4 0-1,3 0-6,2-2-6,1-3-6,-1-3 9,4-4-1,5-5 0,1-2-1,0-3 2,0-1 3,2-5 4,3 2 3,0-11 0,2 1 5,4-3 1,2 1-4,0-1-3,2-2-1,0-3-7,0 1-8,1 1-3,-1-2-6,2 0-4,2-2-3,-1 3-4,1-3-4,-5 2 0,5-2-5,0 0-1,0 0-2,-3 3-1,3-3-4,0 0-1,-5 1-2,5-1 1,0 0-5,0 0-16,0 0-19,0 0-28,0 0-47,0 0-55,0 0-49,0 0-178,0 0-416,3-13 184</inkml:trace>
  <inkml:trace contextRef="#ctx0" brushRef="#br0" timeOffset="130109.7297">13720 3255 47,'0'0'157,"0"0"-24,0 0-14,0 0-12,0 0 2,-6 15 5,-1 0 10,-8 6 7,-1 7 3,-15 15 3,-17 18-5,1 1-6,-11 4-7,-2 3-9,-4 9 1,-4 5-14,-4 1-8,-4 3-6,-3 3-8,6-8-4,6-3-6,5-9-7,5-6-2,7-2-7,21-22-2,0-10-2,9-3-8,0-5-3,5-2-1,-1-1-3,5-7-2,0-3-6,5 0 1,-2-3-1,4-1 3,-1-1-2,2 2 0,-1-4-2,4-2-20,0 0-40,0 0-21,0 0-46,-14-8-46,11 4-51,3 4-199,-1-14-434,1 4 192</inkml:trace>
  <inkml:trace contextRef="#ctx0" brushRef="#br0" timeOffset="132605.9309">14581 3379 36,'-2'-5'185,"2"5"-15,0 0-23,-3-4-10,3 4-13,0 0-9,-9 5-18,0 2-4,-10 7 2,-13 15-2,-6 2-6,-24 23-5,-2-4-6,-7 11-3,-4-1-8,2 5 1,1-1-6,2 1 0,-1-2-10,10-2 1,0-10-10,4-3 6,22-17-8,0-1-2,-3-2-4,4-3 1,10-7 0,2 0-7,-1-2-1,2-1-3,2-1 2,4-4-16,-1-2-11,4-1-17,1 0-20,5-2-11,-1-1-38,0-1-28,4-1-23,1 1-19,2-3-130,0 0-312,0 0 138</inkml:trace>
  <inkml:trace contextRef="#ctx0" brushRef="#br0" timeOffset="133739.1272">4405 12646 98,'0'0'92,"2"-3"10,-2 3-4,0 0-5,0 0-2,0 0-7,0 0-10,0 0 2,-9 13-10,-2 3-11,-6 9-7,-10 10 5,-4 8-5,0 0-6,-2 1 0,-17 19-3,4 1-4,12-20 5,-13 17-2,12-21 7,2 2 11,-3-5 23,1-3 9,4-1 10,7-9-2,-7 1-4,13-5-3,-2-2-8,6-7-5,1 0-6,2 0-8,4-7-7,0 4-5,0-4-13,4 1-21,-1-3-22,1 1-31,3-3-44,-3 1-43,3-1-48,0 0-159,6-17-358,-2 8 158</inkml:trace>
  <inkml:trace contextRef="#ctx0" brushRef="#br0" timeOffset="134419.7923">10937 8301 245,'1'-9'301,"1"-3"-6,-1-3-12,0 2-2,4-4-6,-3 7 1,0-2 3,1 1-12,-2 5-12,0-1-14,2 3-30,-1 0-22,-2 0-27,0 4-23,0 0-13,2 12-8,-2 6-13,3 10-9,-3 5-8,0 17-10,-3 2-2,2 2-1,-2-6-14,0 1-9,3-13-21,-1 13-39,0-18-43,2 1-45,0-4-65,-1 1-71,3-11-73,1 2-321,1-9-677,0-1 299</inkml:trace>
  <inkml:trace contextRef="#ctx0" brushRef="#br0" timeOffset="134599.6389">11293 8632 354,'7'-6'362,"0"2"-36,-3 0 1,2 4-4,-5-4-17,4 3-32,-5 1-31,0 0-23,4 5-25,-2 3-15,-2 2-17,-2 6-18,-1 10-8,-3-1-13,4-2-15,-5 4 0,5 1-33,-4-10-34,-1 8-45,5-8-51,-3-1-44,3-1-59,-3-2-65,4-3-58,0-2-254,1-4-578,2-1 256</inkml:trace>
  <inkml:trace contextRef="#ctx0" brushRef="#br0" timeOffset="134800.7037">11655 8373 116,'11'-44'282,"-1"18"6,-1 0 5,-4 11 1,0 0-5,0 5-18,-3 1-21,0 4-30,0 1-22,-1 3-30,-1 1-15,0 0-14,3 17-13,-6 1-8,1 11-10,-1 2-13,1 1-11,-3 2 10,2 14-24,0-11-7,-1-2 8,-2 11-28,3-14-28,-1 1-25,-2-3-40,-1-1-50,0-3-58,-3 1-53,2-7-44,-5 1-256,1-8-553,2-2 244</inkml:trace>
  <inkml:trace contextRef="#ctx0" brushRef="#br0" timeOffset="135043.8659">10525 8128 125,'-18'-15'346,"8"5"-35,0 3-32,3 1-31,0 6-22,-3 5-26,-1 7-15,-4 12-15,1 8-16,-6 13-15,2 9-14,2 2-4,-1 28-15,5-25-12,3 25-7,5-26-10,2 0-7,5 5-6,4-5-11,6 0-15,12 17-25,-2-26-35,4-6-41,8 3-43,17 5-41,-10-24-57,20 6-245,-13-21-485,25-5 215</inkml:trace>
  <inkml:trace contextRef="#ctx0" brushRef="#br0" timeOffset="135262.0198">12064 8028 180,'19'-42'341,"-6"17"-34,0 0-27,-1 5-24,-5 4-10,6 6-37,-5 5-21,5 2-19,9 10-17,3 7-15,7 16-11,-1 9-12,2 7-6,2 24-17,-17-17-8,-5 5-11,-8 29-9,-10-5-15,-11-1-28,-8-2-37,-10 3-30,2-9-13,-6-3-10,11-24-14,-1-3-5,-3-1-20,-1-4-24,-4-6-24,3 0-21,-3-1-30,-3-4-132,-3-3-368,4-5 163</inkml:trace>
  <inkml:trace contextRef="#ctx0" brushRef="#br0" timeOffset="135783.3959">10783 10301 229,'3'-16'296,"3"4"17,-5 4-18,0 1-15,2 0-17,-1 4-29,-2-1-29,0 4-13,0 0-13,-6 16-9,-1 2-6,-2 9-9,-7 16-9,1 2-14,3-3-6,1 6-14,4-16-11,2 3-13,8 0 10,-3-2-19,5 2-12,4-2 2,3-5-5,3-3-13,5-4 2,2-5-5,-2-6-3,8-3-5,0-3 4,-3-8-7,0-4-5,1-4 5,-2-2-8,-4-4 11,1-6-13,-5-3 0,-1-2-2,-4-2 20,1-16 0,-5 3 5,-7-5-10,-2 14-12,-3-12 3,-2 13-4,-5 4 0,0 0-15,-1 3 6,-5 5-11,2 5-4,4 5-28,-3 7-19,1 2-40,-1 7-29,1 5-27,0 11-37,0 4-32,2 7-51,7-2-52,3 8-282,2-6-643,7 2 285</inkml:trace>
  <inkml:trace contextRef="#ctx0" brushRef="#br0" timeOffset="135967.5213">11411 10705 25,'13'1'405,"-4"1"-27,-2-2-16,-3 2-6,2-1 3,-1-1-10,-4 2-41,1 0-34,-4 3-25,1 2-27,-3 1-21,-5 7-19,0 2-22,-4 6-10,3 2-17,-6-4-29,4 3-30,4-7-50,0 0-47,1 0-43,2 0-48,-2-2-52,2-6-49,3 3-56,-1-4-48,3 1-205,1-5-567,-1-4 251</inkml:trace>
  <inkml:trace contextRef="#ctx0" brushRef="#br0" timeOffset="136470.8788">11735 10510 115,'10'-36'302,"0"6"-11,-3 1 4,-3 4 13,1 9 12,-3 3-5,-2 4-28,0 1-28,2 0-32,-2 5-21,0 3-26,0 0-14,0 0-19,-9 16-20,4-4-6,-4 5-23,-3 6-6,2-1-13,1 2-7,2-7-2,3 3-8,-3-3-5,1 1-5,4 2-10,-3-3-3,1-2-3,0-1-1,1-2 6,0-3-8,2 2-9,-1-2-3,0-2-4,0-2 1,2 0 2,-1 0 0,-1-2-3,2-3 16,0 4-18,-1-2-7,1-2 3,-3 7-4,3-7 15,0 0-22,-1 3 4,1-3 0,0 0-9,0 0 2,1 7 5,-1-4 11,0 2-18,0-1 7,0-4-3,0 8-2,0-4 4,0-1-9,0 2 7,0-1 2,3 1 1,-3 2-1,0 0-4,3-1 4,1 6-2,0-2 0,2 4 5,2-1-1,2 1-5,0-5 6,0 3 0,3-4 0,-2 1 8,1-6-5,3 2 3,0-4 0,-1-3 5,2-2 0,6-6 2,-5-1 6,1-5 0,1-2 3,-4-2 11,-1-1 6,-1-2 1,-2-2 6,1 2 1,-3-1-4,-4-3-1,0 0-3,-2 0-3,-3-1-2,-3-1 0,-1 0-4,-3-1-8,-4 2 0,-2 3-9,2 1 1,-6 3-7,4 11 8,-2 0-12,1 0-4,-2 8-8,-1 2-19,3 5-24,-1 5-23,1 3-27,-1 5-34,4 4-28,0 0-24,5-4-31,1 5-36,5-3-46,1-3-49,-1 4-270,0-7-665,2 2 295</inkml:trace>
  <inkml:trace contextRef="#ctx0" brushRef="#br0" timeOffset="136772.0921">10578 10188 104,'-9'-44'269,"2"15"2,4 12 3,-1 0-5,1 5-12,1 3-18,0 4-30,-4 3-22,-1 6-12,-4 8-17,-6 15 0,-10 19-22,1 5-8,-11 27-6,2 0-4,4 1-6,1-2-12,9-22-4,-6 24-7,2-3-6,14-24-10,1 0-10,4 4-7,5-2-4,5 2-20,6-4-13,3-1-7,10 0-32,3-11-27,5-1-24,8-2-31,18 3-35,-14-14-36,22-3-41,7-10-38,-2-9-223,3-10-513,3-8 227</inkml:trace>
  <inkml:trace contextRef="#ctx0" brushRef="#br0" timeOffset="137026.2725">12104 10069 272,'14'-29'302,"2"3"-31,1 6-25,0 8-26,2 3-21,5 8-20,2 12-8,8 17-21,2 8-11,9 27-7,-19-12-18,2 28-15,-16-22-8,-4 3-7,-6 22-5,-9 1-7,-3-25 2,-6 19-5,-1-23-3,-6-1-12,3 0-3,-2-10 8,-1-1-17,2-4-3,4-9-1,-3-2-3,4-5-3,-1-3-7,-2-5-2,8-3-24,-2-4-23,5-4-33,-2-2-48,3-5-49,2-4-49,2-3-59,-2-17-176,10-4-473,0-1 211</inkml:trace>
  <inkml:trace contextRef="#ctx0" brushRef="#br0" timeOffset="137576.6631">13192 8357 254,'0'-12'243,"3"-1"-13,-1-1-17,3-5-16,1 2-18,9-7-17,3 3-13,5 5-11,1-2-6,2 4-8,12-1-11,2 6-10,-12 4-13,-3 2-5,1 7-8,-4 3-14,-5 3-2,-1 6-6,-5-2-8,-1 13-2,-5 3-5,-6 6-5,-3 12-2,-6 8 0,-8 21-1,1-23-4,-9 23-2,5-26-3,0 4-2,1-6 0,2-3-5,7-3-2,-3-1-1,5-9 1,-3-1-4,2 2 0,4 0 0,1 3-2,4 12 8,2 0-5,5 5-4,1-1 5,5 2-1,0 4 0,9 24 3,2-5-3,-6-20-1,6 25 0,-4-28-4,7 27 2,-2-3 0,-10-23 0,3 25-3,-12-24-4,-1-3 4,-8 2 2,-4-1-7,-4-6 3,-2 2 8,-2-4 13,-3-2 22,-2-4 16,-2-5 24,-2 2 15,4-11 9,-3 7 6,-3 0 0,6-12-2,0 2-7,0-2-9,-2-1-5,5 4-6,-3-3-11,4-1-4,-1 1-9,-1-5-7,3-2-5,-2 0-6,6-6-13,-1-1-21,-1-1-36,2-3-32,-3-3-37,5-2-32,-4-6-55,3-1-57,1-7-57,2-2-74,3-12-216,1-4-632,8-20 281</inkml:trace>
  <inkml:trace contextRef="#ctx0" brushRef="#br0" timeOffset="138115.4589">14217 8855 118,'2'-27'248,"0"8"8,1-5 0,0 9 1,-2 5-8,-1 3-21,3-2-2,-3 6-34,0 1-23,0 2-12,0 14 4,0 14 13,-4 22-3,-2 10 5,-1 30-7,-2 2-12,-1 2-14,3-1-10,-2 3-17,-4-7-9,-3-6-16,4-1-3,0-27-13,5 1-5,-5-5-5,1 9-16,1-11 0,0-4-35,2-13-20,2-9-48,1 5-47,0-9-34,3-4-34,-1-3-17,1-6-27,0-2-26,2-4-15,0 0-11,0 0 2,1-32-151,0 14 359,6-9-114,-2-3 61,0-2 39,2-1 47,0-16 41,3 1 28,-6-4 28,2-2 20,1-2 16,2-2 8,-1 0 8,10-20 1,-5 26 2,4 5-2,-4 13-7,8-7-3,-4 17-7,3 3-10,3 6-3,0 8-15,-1 5-8,-2 4-10,3 9-4,-5 7-10,-3 5-1,-1 4-5,-6 3-13,-6 4-8,-2 2-18,-7 12-8,-7-5-17,-1-12-25,-9 7-23,-3-6-16,4-9-22,1-4-14,-2 0-14,1-6-12,1-3-19,6-5-13,2-4-17,2-1-35,3-1-135,2-5-394,3 1 174</inkml:trace>
  <inkml:trace contextRef="#ctx0" brushRef="#br0" timeOffset="138682.3433">14678 9230 211,'-3'-2'295,"3"2"1,-17 8-6,2 3-4,-5 3-16,0 3-18,0 5-12,4 2-16,-3-2-29,7 5-20,2-3-17,1 5 5,5-2-33,2-3-13,8 2-17,0-1-5,5-6-5,0-5 0,9 1-23,1-3-5,2-7-12,-1-3 11,2-4-25,0-5 0,-3-1-5,0-5-2,-1-5 1,-2-1-4,-3-5 2,-1-3-3,-3-1-8,-4-2 2,-2 0 7,1 0 4,-6-2 2,-3 4-1,-4 5-8,0-4 8,-3 10-6,-1 3-9,-2 4-5,-5-1-5,1 8-2,-6 6 3,1 6-11,3 0 10,-3 4-1,4 6-10,3 0-6,3 2-7,5-3 1,6 1-5,1-1-5,8 5 2,2 1-2,4-6-13,6-2-11,3-4-8,0-7-5,5-2-12,2-2 2,8-7 7,-10 1 7,10-4 8,-11-4 2,1-1 6,6-8 4,-12 1 2,0-2 8,-2-4 5,4-11 5,-5-1 11,-5 6 13,0-8 2,-4 7 11,0 1 7,1-12 8,-5 12 22,-2 3 12,-1 3 17,-2 3 10,-1 6 11,2 5 7,-1 5 14,-1-3-9,0 8-10,0-2-22,0-1-10,0 6-8,0 0-8,-3 17-7,1 11 1,-4 3 3,5 15 2,-8 8 5,2 27 9,-3 0 4,0-21 4,-4 25-9,0 6-5,-3-3 11,4-6 0,1 3-3,-2-6-10,3-20-6,-3 27-4,2-31-4,2 2-3,-1-4-9,0-3-14,-5 0-18,9-17-22,-3 1-28,1-4-20,-1-7-42,4-7-33,-1-2-41,1-5-33,-1 2-43,4-7-41,-2-2-37,5-2-24,-3-9-290,2-3-703,4-7 311</inkml:trace>
  <inkml:trace contextRef="#ctx0" brushRef="#br0" timeOffset="138893.7497">14924 10028 287,'17'-50'188,"0"0"14,-1 3-2,-5-2-10,2 0 8,2 2 6,1-1 9,-4-3 5,6 9 12,2 2-6,-4 10-8,2 3-11,9-7-17,-7 10-10,2 4-19,3 5-5,2 0-21,-3 6-7,-1 6-15,-4 2-8,-3 4-18,-3 4-7,-5 0-5,2 5-4,-6 0-8,-3 3 5,-1 4-16,-5-2-2,-5 8-5,-6-2-11,-3-2-17,-2-2-13,-5 0-26,-2-5-28,-9 1-28,1-1-19,8-8-24,-2 1-32,0-3-38,2-3-32,4-2-42,3-1-33,-1-4-206,6 0-547,2 0 243</inkml:trace>
  <inkml:trace contextRef="#ctx0" brushRef="#br0" timeOffset="139791.198">14035 7347 216,'-8'0'247,"8"-2"-13,0 2-8,-4-5-14,4 1-18,3-3-11,-2-4-17,7-5-6,1 5-9,2-3-4,5-6-9,-4 7-10,1 4-11,-1-2-13,-1 7-13,-4 2-10,3 2 18,-2 4-20,0 9-2,2 2-5,-1 14-5,-4-1-5,0 5-8,-3 1-5,-2 0-1,-2 3 1,-1-8-2,-1-1 2,-2-3-3,1-7 1,0-2 0,0-3-1,4-5 5,-3 0 13,3-2 16,-2-3 16,3 0 8,0-3-6,0 0-5,0 0-17,0-17-11,3 0-12,2-10 6,6-4-9,4-11 4,4 1-14,1 0-6,-6 12-1,10-11-7,-7 18 2,1 1 6,2 3-13,1 3-6,-2 7-1,-3 4-6,1 4 2,0 4-2,-4 4-7,-2 4 6,6 7-7,-7-4 4,0 11 1,-2-1 0,-3-1-1,-1 3 4,-6-4-3,-2-3-4,1-2 10,-4 0-14,-1-1 12,-2-3 3,0-6 0,0 6 8,0-7-9,3-3 0,0-1 7,-3-2-5,5-2 4,-2-5 9,3 1 2,-1 0-1,2-4-1,3-6-1,3-2-5,4-9 1,6 3-4,3-3-3,3 0-3,1 6-4,4-2 0,8-2 1,-6 9-3,-1 2-4,5 5 3,-4 3-4,0 5 1,-2 0-1,-3 8 0,-6-4-6,-1 6 4,-2 2 1,-3-1-2,-1 3 0,-3 2 4,-2 1-2,-2 3 1,-5 4-4,-1 2-11,-7 0-20,5-2-25,-5-2-35,0 1-31,2 0-33,1-1-36,2-8-35,1 0 1,5 3 7,1-5-16,3-2-25,8-2-47,1-1-219,9 0-572,3-7 254</inkml:trace>
  <inkml:trace contextRef="#ctx0" brushRef="#br0" timeOffset="140303.9289">15171 7446 246,'15'-19'251,"-1"-2"-4,-4 4 11,-7 0 18,-3 2 16,-3-2-15,-2 6-12,0 2-30,-9 0-21,0 4-19,-3 4-25,-7 3-11,-1 8-18,-2 1-17,-9 12-5,13-7-13,1 3-7,2 1-19,3 1-10,4-2-4,5-4-7,2 2-12,3-6-3,3 4-1,3-2 2,4-3-4,0-1-11,5-2 8,4-2-4,6-5 3,0-4-6,2-4 2,1-1-8,-1-4 2,-3-2-3,2-2 2,-5-4 8,-1-4 16,-2 1 3,3-5 1,-6 2 8,-2-1 6,1 4 13,-8 6 14,1 7 11,2 1-10,-2 1-10,-1 3-12,-3 2-17,0 2-10,0 2-8,0 0-3,-4 21-1,-3 1-5,-2 6-1,2-1-4,0 2-4,0 0 1,3 0-6,1-4-1,0 0-7,8-5-4,-2-4-5,3 2-2,2-2-6,1-5-3,4-1-4,3-7-3,3 3-5,5-10 2,-3-3 8,3-4-3,0-5 3,0-1 3,0-4-5,4-10 4,-1-5 4,-4-2-1,1-3 6,-5-3-2,4-2 7,-5-4 1,-2 3 16,-4 0 15,-5 18 15,-1 0 6,-3 12 14,0 6 10,-1-1-7,-1 4-12,1 2-11,-2 3-19,0 3-1,0 0-3,-5 20 0,-5 6-4,1 6-2,-5 11-1,3 1-1,-2-2-2,5-7-3,-1-3-3,7 6-3,2-6-8,0-2-19,2-4-18,1-2-22,1 2-32,0-6-45,2-8-37,0-1-26,1-2-17,0 0-31,1-6-40,1-1-59,-1-4-31,1 0-294,-1-3-727,-2-3 321</inkml:trace>
  <inkml:trace contextRef="#ctx0" brushRef="#br0" timeOffset="141076.3529">15458 7338 19,'0'0'198,"11"-7"-18,5 0-20,9 0-13,3-2-23,15 0-23,-1-3-23,1 4-17,1-1-2,0 1-1,1 2-9,-1-2 5,-1 0-9,-16 3-1,-4-1 11,-2 1 10,-6 0 40,-8 1 51,0-1 26,-1 2 11,-2-1 4,-3 0-1,-2 0-29,1 4-17,-10-3-10,0 4-4,-4 5-9,-7 2-6,-1 5-5,-1 0-7,3 2 4,-1 2-26,4 0-24,1 3 7,9-1-11,-3 3-5,5-4-11,4 2-2,2-1 5,2 1-7,4-4-14,5 0 11,4 3-9,-3-8 2,5-3-1,6 1-2,0-6-1,0-2-3,0-2 10,0-2-1,0-4 10,-3-2 2,3-3 8,-1-6 6,-2 0 4,-3-4 10,3-2-12,-4-4 8,0-1-1,1-11 1,-5 8-6,1 0 13,-7 1 0,3 1-4,-3 2-1,0 0 0,-1 0 12,-2 10 9,-3 1 10,2 6-7,-3 2 6,2 2-16,-1 1-10,-1 1-18,0 5-10,0 0-3,-10 10-5,1 5-5,-6 11-1,-5 13-4,-1 2-1,1 2-3,2-3-2,4-7-3,-4 9 2,7-13-7,-1 0-8,5 0 7,-1 0-6,1 1 4,1-7 0,2-7-1,1 1-1,0-5 1,3-3-1,0 1-2,-2-3-3,2-2 5,0 0 4,2-2 2,1-2 0,7-4-2,1-3 0,6-7-8,6-3 11,2-4-5,-2 3-2,-1-3-1,2 1 1,-6 3 0,1 4-9,-9 1 8,1 1-2,-5 6-4,2-1-1,-3 2-2,-2 2-5,2-2 1,-3 1-4,-2 2 0,8 5 5,-4 0 1,0 2 0,0 3 0,0-1-1,2 5 2,5 0 0,-1 2 4,-3 0 1,3-1 0,4 3 1,2-1 2,-4-4-4,2-1 6,-1-2-2,5 2-6,-2-5 9,-3-1 2,-1-2 3,2-3 2,0 1 1,2-4-2,-2 1 1,0-6 6,-3 0 0,3 0-7,-1-4 6,-1 1-2,-1 1 2,-3-3-5,1 4 8,-4-1-23,2 2 14,0 0 0,-4 1-4,-2-1 2,2 3-7,0-1 2,1 2-7,-4 1-6,0-3-11,0 5-20,0-6-26,0 6-30,0 0-34,-4-1-15,4 1-24,-6 0-34,6 0-32,-14 1-24,6-1-27,-2 0-24,2 3-31,-1 0-28,1-1-22,-2 1-275,0-1-717,-3 0 318</inkml:trace>
  <inkml:trace contextRef="#ctx0" brushRef="#br0" timeOffset="144482.5239">14366 6488 126,'0'-17'299,"0"2"-5,0 2-2,0 2-12,0 4-22,0 3-28,0-3-27,0 3-21,0 4-22,0 0-17,-1 17-13,-2 8-12,2 2-8,-5 6-14,1-1-9,-2-1-6,0 1-8,-2 1-11,3-6-12,2 0-21,0-10-33,-2 0-45,6-5-43,-2-3-42,4-2-55,0-6-59,-1-1-184,-1 0-467,14-12 208</inkml:trace>
  <inkml:trace contextRef="#ctx0" brushRef="#br0" timeOffset="144683.6268">14505 6169 84,'2'-29'234,"0"9"-15,-1 9-24,0-1-21,-1 3-26,0 3-32,0 3-23,0 3-25,0 0-51,0 0-63,3 20-84,-3-5-66,0 3-211,0 2 93</inkml:trace>
  <inkml:trace contextRef="#ctx0" brushRef="#br0" timeOffset="144958.3166">14569 6448 210,'3'-6'272,"0"4"-25,-2 1-25,5-2-22,-6 3-18,10 7-15,-3 0-18,-1 7-11,3 0-11,-3 3-11,1 8-1,-1-1-14,-3 0-5,-1-4-6,-2-1-5,0-2-2,-2-5-4,0-2-1,2 1 1,-1-1 7,-1-5 18,2 2 34,0-4 4,0-3-14,0 2-3,0-2-5,0 0-19,3-21-7,4 4-7,4-3-9,0-6-6,4 0-20,3-2 13,-2-1-14,10-6-3,-9 10-4,4 3-5,2 3-1,-5 6-24,4 2 20,-2 6-13,-3 4-6,-3 3-2,1 4 0,-3 4-4,-2 4-1,4 6 6,-7 2-3,0 4 3,-4 1-11,-3 2 0,-1-3 2,-2-1-4,-1-1-15,-1-3-16,1-5-25,-1 0-29,0-4-30,4-3-34,-2-1-20,3-2-15,4-2-36,-1-3-51,6-5-55,0-2-178,6-3-545,7-8 242</inkml:trace>
  <inkml:trace contextRef="#ctx0" brushRef="#br0" timeOffset="145163.3118">15251 6175 210,'7'-30'282,"0"5"20,-4 6 24,0 7 7,0 2-26,-2 1-30,0 3-45,-1 4-21,0 2-18,0 0-25,-3 31-18,-5 1-5,-5 17-16,-1 6-1,-11 25-9,2-2-13,4-24-6,-7 25-9,8-27-12,0 0-5,1 0 1,-3-3-17,6-5-5,0-13-22,1 3-20,2-2-30,-1-5-32,3-3-36,0-1-45,4-9-48,1-3-46,1 1-5,3-7-15,1-3-22,2 0-191,-3-2-497,10-7 221</inkml:trace>
  <inkml:trace contextRef="#ctx0" brushRef="#br0" timeOffset="145369.7619">15055 6777 189,'3'-32'197,"1"-4"6,-1 2 5,1-14 15,3 14 15,0 0-4,6-12 2,-2 15-16,3-1-14,3 5 2,2 4-36,3 2-4,2 8-21,2 1-15,-3 7-11,1 1-11,-4 9-13,1 3-13,-4 4-8,0 5-5,-8-1-7,0 1 1,-6 1-14,1 1-4,-6 6 1,-3 0-4,-4 0 11,-6-4-14,-4-1-19,0-3-15,-2 0-10,0-8-20,0 2-18,0-5-18,5-1-15,2-5-27,2 0-30,2-2-37,1-1-35,5-4-33,0 2-36,2-5-174,2-1-483,5 0 214</inkml:trace>
  <inkml:trace contextRef="#ctx0" brushRef="#br0" timeOffset="145876.3253">15493 6321 329,'5'-6'333,"-3"1"-20,1 2-34,-3 0-31,0 3-22,0 0-20,0 0-29,-3 23-17,-2-5-10,-3 11-18,0 0-13,1-2-15,0 2-8,6-2-8,-3 0-13,4-2-2,2-7-11,1-1-2,1 0-7,2-3-5,-2-3-5,3 0-2,2-6 2,3 0-4,5-5-4,4-2 2,2-1-6,1-6-3,-3-3-3,0-1-1,-1-4-3,-2-2-2,-4-3-1,2 0 1,-4-1 12,1-4 19,-6 5 22,0 5 27,0 3 11,-3 6 12,-2 1-2,-1 2-13,2 0-17,-3 2-14,0 3-19,0 0 4,-10 13-10,2 1-2,-1 3-6,-2 5-8,1 4-2,0-4-18,6-2 13,2-1-5,-1 0-12,1-3 0,2 0-7,2-4-1,0-2-1,1 2-5,3-7 4,2 2 0,6-3 1,0-3-8,0-4-1,9-4 1,-2 0 0,0-6-3,0-1-3,-1-5 6,1 0 1,0-6 1,-1-1 1,3-11-9,-2-4 5,-3 0 10,-6 10 0,-1 0-1,-2-3-2,-1 7 9,-3 4 12,-1 7 11,-4 4 11,3 1 2,0 5-12,-3 0-11,0 2-7,0 4 1,0 0-5,-13 20 8,2 1-8,-3 8-2,1 2 0,-1 9-1,2-6-1,2-1-2,1 1-15,-1 0-13,3-3-16,2-1-17,3-6-24,-1 1-25,5-7-15,1-1-16,1-5-23,0-2-19,3 0-44,2-5-57,-1-1-51,3-1-264,-4-3-643,3-4 285</inkml:trace>
  <inkml:trace contextRef="#ctx0" brushRef="#br0" timeOffset="146085.5093">16058 6496 108,'0'-8'246,"0"-2"-5,2 3 11,0-2-6,-2 4-17,3-7-17,3 3-21,1 0-21,4-2-18,6-1-15,4 0-15,-1 2-12,-2-1-17,3 2-29,-7 0-41,0 1-59,-1 4-86,4-4-78,-6 1-173,1 2-405,0 3 179</inkml:trace>
  <inkml:trace contextRef="#ctx0" brushRef="#br0" timeOffset="146382.3793">16703 6720 111,'-3'-7'328,"3"0"-31,0-3-25,6 1-28,1 0-24,4-6-3,8-3-20,3 0-22,1-2-18,1 1-15,8-9-9,-11 4-16,2 0-12,-1 0-10,-2-4-9,-8 4-12,1 2-5,-6 4-5,-4 1-3,2 1-10,-7-2-7,1 9-6,-1-1-7,-3 1-5,0 3-2,2 4-10,-1 2-7,4 0-3,-7 11-3,3-3 1,1 9-1,3 4 0,3 4 3,2 2-2,4 0-4,0 2 2,1 0 0,-1-3 3,1 3-3,1-5 3,-5 3-5,1-2 4,0-5 2,-3-2-4,-4 1 1,4-5 0,-2-2 3,-2-1 0,0-1-4,0-3-11,1 0-19,1-2-16,-2-1-17,0 0-19,1 0-19,-1 1-27,6-5-36,-2 0-39,3 0-34,4-4-158,-1-2-427,2-2 189</inkml:trace>
  <inkml:trace contextRef="#ctx0" brushRef="#br0" timeOffset="146702.1573">17313 6539 61,'2'-10'268,"0"5"-3,-2 1-3,0-1-4,0-1-26,0 2-23,0 4-24,0 0-20,0 0-18,0 0-12,0 0-16,0 0-11,0 0-9,0 0-8,3 12-8,1-7-3,0-1-4,2-1-2,4 2-3,-3-3-4,4 0 1,5-2-6,-2-2 1,3 0 5,-4 0 8,1-3 8,-1-1-9,0 0 16,-3-5 11,0 5 11,0-4 4,-3 0 3,0 2-6,-3-3 2,-1 1 0,-3 2-17,2-2 12,-4 4-28,-1 1-12,-4-2-6,-4 5-12,-2 2-3,-9 3-11,-1 5-12,-2 1 5,1 5-3,0 0-4,0 4-3,4 0-7,2 0 2,5 1-6,5-5-3,1 3-2,4-2-4,3 2-13,3-1-28,3-1 3,6 0-36,7-1-48,1-2-32,6-1 2,13-1-30,5-3-53,1-2-80,3-2-48,-1-2-229,-2-1-639,-2-5 282</inkml:trace>
  <inkml:trace contextRef="#ctx0" brushRef="#br0" timeOffset="147284.7313">17928 6607 13,'8'-15'212,"-1"0"0,-4-3-13,-2-2 1,-4 3 8,0-2 3,-4 4-2,-1 1-23,-5 1-15,-7 6-15,-2 2-16,-5 6-5,5 6-8,-3 0-8,0 5-8,4 2-12,0 0-11,3 3-5,5 1-10,3-2-10,0 0-5,6 0 0,1-1-11,0 0-2,6-3-4,0 2 0,4-2 1,3-2-2,-3-3-1,3-1-2,-2-5-2,6 2 0,1-6-11,1-1 4,0-1-1,-2-3-5,-1-4-2,4-4 0,-2 1-5,2-7 1,-4 2-5,-2-4-2,2 0-1,-5 2 14,-1 6 20,-3 2 21,-1 3 16,1 2-3,-1 6-19,-3-3-12,2 3-8,-2 3 3,0 0-11,-13 12-2,5 1-13,-1-1 7,-5 9-1,4-7-3,3 3-6,0 2-3,3 0 1,-2-2 8,6 1-8,0-1-2,4-3 6,-2-2-6,2 3 5,3-4 4,-1-3 1,4-3 0,2 2 0,5-3 6,3 0 8,-5-4-14,5-4 6,-2-1-2,-1-4-8,4-2-11,-2-3 17,-1-4 0,2-6-5,-2 0 0,0-6-11,5-6 9,-8 3 2,5-6-2,-9 10 2,1 6 14,-2 0 11,-5 6 7,1 1 8,-2 1 1,0 5 9,-2-2-9,0 7-9,0-2-9,-1 2-3,0 2-12,1 1-7,-2 2 2,0-5-6,0 5-7,0 0 5,0 0-5,0 0-1,-3 10 0,3-10-2,-4 8 4,4-4-3,-3-2-2,3 1 2,-3 2 2,2-1-3,0-1-2,1-3 1,-2 5 14,2-1-19,-1-1-4,1-3 10,-2 5-3,1-1 5,1-4-4,0 5 3,0-2-1,0-3 0,0 6 0,0-2-1,0 0 1,0-4-5,-3 4-10,3 0-26,-3 0-35,3-4-30,-1 3-37,-2-1-44,2 2-42,-2-1-42,-1 0-66,-2 2-314,4-1-705,-6-1 312</inkml:trace>
  <inkml:trace contextRef="#ctx0" brushRef="#br0" timeOffset="147988.0853">18409 6570 71,'6'-5'242,"-2"1"-7,0 1-10,-1-2-13,1-2-8,4 0-6,-5 0-11,0-4-7,3 2-11,-2-3-6,0 2-11,-1-2-10,1 1-8,-2-4-7,-4 4-15,2 0-1,-4 1-12,1 0-16,-4 0-7,-1-1-13,-5 4-3,-4 4-13,-5 1-1,-2 7 21,0 4-9,-6 1-2,3 5-13,2 1-13,3 1 4,0 5-2,6-5-8,3 4-4,4-4 3,2-1-4,7 0 6,-1 0-5,2-3 1,5 0 11,1 2 6,4-3 7,2-3 14,2-1-6,5-3-1,3-1 9,-1-4-8,-1-4-7,2-1 1,4-3-13,-7-2 2,-1-4-4,2 0 2,-3-4-2,-2-3-7,5-4-2,-4-1-14,4-12-5,0-4 20,-8 9-4,4-9-11,-6-4-1,0-2 4,-1 2 9,-2 14-11,-5-2 3,2 9 7,-2 6 13,-3 2 3,2 3-5,-2 6-2,-2 1-9,0 3-11,-1 4 0,-5 4-5,-8 11 5,0 9-5,-10 13-1,1 8 2,-2 3 4,3 3-10,3 1 6,4 3-10,4 0 8,4-1 0,4-4 12,5-3-8,2-11-4,3-1 2,5-3 4,2-1-3,2-6 5,1 3-1,1-9 1,3 0 2,-2-5-13,3-2 12,0-7 4,-6-1-5,3-4 0,-2-1 3,8-9-1,-4 0-6,2-2 1,-5 0-1,4 0-3,-8-3-2,-2 2-25,3-2-15,-3 2-40,-2-3-37,2-1-30,-6 1-22,2-1-13,-2 1-27,-2-1-24,-1 1-10,0-3-25,3 3-20,-3-1-229,0 1-557,6 3 246</inkml:trace>
  <inkml:trace contextRef="#ctx0" brushRef="#br0" timeOffset="148470.6715">19244 6590 76,'-4'8'118,"0"1"7,1-4 16,0 0 24,0 2 29,3-5 27,-2 0 18,2 2 8,0-4 4,0 0-12,0 0-16,15-8-14,-1-4-14,10-5-9,1-1-19,10-8-15,-2-3-13,-1 1-3,-1-2-9,0-1-25,-11 8-15,0-3-8,-2-1-1,-1-1-1,-5 6-1,-2 5 11,-4 2 13,0 6-3,-3 1-9,-2 1-7,3 2-16,-4 1-15,-1 1-5,1 3-8,-10 7-3,2 5-12,-1 5-2,-2 6-13,3 6-4,3 2 1,4 2-8,2 1-12,6-2 20,3 1-15,11 6 17,-6-9-6,3-2 4,-2-5 2,1-1-15,0-5 1,-7-5 18,0-2-5,-6-2 1,-1-3-3,1 0 2,-3 0 3,-1-3 4,-5 2-5,-2 0 7,-10 0-1,-3-1-15,-5-1-16,1 0-25,-1-1-32,-1-6-36,-1 5-33,2-1-39,4-1-47,-3-2-47,10-1-35,0 2-264,6-1-622,1-2 276</inkml:trace>
  <inkml:trace contextRef="#ctx0" brushRef="#br0" timeOffset="148809.5659">20012 6159 33,'7'-14'366,"-3"5"3,2-2-19,-3 4-33,-3 3-36,0 4-27,0 0-20,-16 26-17,-1-2-20,0 5-16,-4 15-10,1 2-24,-1 0-3,2 1-14,0-1-19,4-6 8,4-9-24,-1-2-25,1-1 7,3-3-17,0-5 3,4-6-7,0-6-6,0 2-2,1-4 7,0 2 16,3-4 30,0 1 27,-3-2 14,3-3 7,0 0-15,0 0-14,9-9-7,-1-2-12,4-7-12,7-2-11,2-1-8,2 1-8,-2 0-7,4 3-10,-2 3-6,-2 6-3,0 1-8,-4 5-6,-1 2-2,-1 2-6,-1 4-2,-1 3 0,-2-1-5,0 2-1,-1 3-4,-3 2-5,-3 0-10,-1 1-22,0 1-26,-3 0-34,2-4-42,-4 0-59,4 4-45,-4-3-58,4-1-55,0-4-55,1 0-259,0-1-724,4-3 320</inkml:trace>
  <inkml:trace contextRef="#ctx0" brushRef="#br0" timeOffset="149100.2378">20353 6490 165,'5'-16'311,"-2"-1"1,0 5 6,0 3-31,-2 3-30,1 1-35,-2 2-18,0 3-27,0 0-15,-9 16-18,1-2-18,-1 5-8,2 4-12,-3 0-11,3 1-9,6-4-9,-2-3-5,2 2-3,5-2-9,-1 0 0,4-2-5,3-1-4,0-2 1,3-2 1,7-3 5,0-2 9,1-5 11,-4 0 16,1-3 22,2-2-2,-5-2 5,-2 0 4,1-2-2,4-6 0,-5 3-2,0-8-12,-2 4-6,-4-6-5,0 5-7,-4-2-11,-3 1-16,-7-6-9,-3 1-21,-4 3-21,-3 4-15,-4 0-27,-3 5-21,0 5-41,-4 2-32,-2 3-30,4 4-32,-1 2-50,2 4-53,6-1-45,7 0-52,0 3-197,5-1-633,3-3 281</inkml:trace>
  <inkml:trace contextRef="#ctx0" brushRef="#br0" timeOffset="149660.3339">20793 6486 315,'2'-19'411,"-2"2"8,0 6-7,0 0-27,0 3-35,0 1-41,0 3-36,-3 1-33,3 3-23,-11 5-20,1 5-21,0 1-19,0 5-16,-4 3-15,3 0-13,3-5-14,1 6-7,2-4-11,1 1-5,4 1-12,4 0-14,3 0 11,-1-1-8,4-3-2,7 2-6,2-3-3,4-1 0,1-5-6,0 0-7,-2-6-3,1-1-4,-2-1 1,-3-4-1,-5-1 2,1-5-7,3-2-2,4-2-5,-5-4 6,-1-3-1,-1 2 5,-6 5 21,0 1 7,-3 3 16,-2 1-1,0 2 1,0-1-3,-2 5-12,1-2-7,-2 4-8,0 2-8,0 0-1,-14 5-3,2 2-2,0 4-4,0 0-3,-3 2-5,5-2 1,0 3-10,3 0-1,0 0 0,5-2 0,1 4 0,0-3-1,2 0-1,2 0-5,7 1 2,-2-3-8,5-1-9,1-4-5,0 0 0,6-3-13,-2-3-6,-1-2-11,4-5 11,-1-2-4,0-4 1,-1-1 7,3-4 6,-3-3 5,2-4 1,6-11 4,-2 0 4,1-3 1,-2-2-11,0 0 12,-6 0 13,3 0-5,-7 12 16,0-1 18,-4 7 14,-3 7 17,-4 2 5,3 5-4,-5 2-11,2 2-13,-2 0-9,-1 5-1,0 0-3,-11 11-1,1 2-1,-7 9-2,-1 5 0,-2 0 2,-4 13-5,7-11 2,-2 10-5,6-10-2,-4 2-3,10-2-15,0 1-23,0-2-24,4-3-52,0-8-56,3 2-48,0-2-39,3 0-34,0-2-50,8-3-337,-4-1-734,6-4 325</inkml:trace>
  <inkml:trace contextRef="#ctx0" brushRef="#br0" timeOffset="150102.6524">21657 6612 208,'7'-9'339,"0"-1"5,-3 0 0,2 1-7,-2 2-23,-4-2-18,3 0-23,-3 1-25,-1 1-23,-1-1-25,-1 3-28,-4-1-16,-5 0-16,-5 5-15,-6 1-11,-2 3-14,-2 3-12,0 4-4,-1 1-13,4 2-10,0 0 3,3 3-17,4-1-4,6-3-7,-2 5-4,6-5-3,3 2-6,1-1 6,3-2 13,2-1-14,0 2-3,4-3 1,5 1 2,-1-3-4,4-2 5,3-1-4,-1-3 3,1-2-3,4-3 3,0-2-1,1-4-2,2-2-14,-1-5 6,-2-3 5,0-4-2,3-12-5,4-1-6,-4-3 2,0-7-1,0 0 6,-3 0-9,-4 1 1,-2 3 9,-5 14 17,-4 2 22,-2 10 13,-1 2 11,0 4-12,0 1-12,-2 6-14,-1-1-11,0 5-8,-7 11 0,-3 1-4,-4 14 1,-7 12-1,1 2-4,2 6 1,-2-3-1,8 0-3,0 2 1,1-11-4,4 1 4,0-2-4,1 1 0,2-1 4,1-4-1,-1-2-7,4-6-5,-3-5-15,1 0-18,0-4-23,4-2-37,-4 0-50,2-3-42,-1-1-39,-1 0-46,2-3-71,0-3-94,-5 2-224,5-2-713,0 0 316</inkml:trace>
  <inkml:trace contextRef="#ctx0" brushRef="#br0" timeOffset="150956.0155">14361 7917 56,'5'-14'294,"-2"5"-5,2 0-22,-4 3-31,0 1-27,1 5-21,-2 0-18,-4 11-16,-1 6-10,-7 10 8,-1 6-16,-5 8-12,-3 5-10,2-3-12,1-2-7,5-9-9,2-1-11,-2-3-8,3 0-4,6-1-9,-2-8-4,5-2-8,1 3-3,1-8-7,5 4-9,3-4-2,1-2-15,6-5-16,0-3-35,3-4-47,-1 0-44,1-7-54,-3 1-42,-2-2-199,-3-2-466,-1-2 206</inkml:trace>
  <inkml:trace contextRef="#ctx0" brushRef="#br0" timeOffset="151415.9223">14131 8147 86,'-3'0'187,"3"0"-24,0 0-8,0 0-10,17-4-12,6 1-9,5-1-2,14-3-14,4-2-8,1 0-6,0-1-10,-1-1-8,-2 0-4,-5-1-10,-10 3-4,-6 0-3,1-4-3,-10 4 23,-1-4 19,-3 1 12,-3-1 12,2-4 6,-7 7-2,2-2 2,-4 0 2,0 3 0,-1 3-4,-2 0-4,1 2-26,-3 2-4,-2 4-15,-5 4-3,0 10-7,-5 6-5,1 7 0,-1 0-9,-5 14 0,3 1-4,-1-3-5,2 1-5,5-13-5,2 2 2,0-2-4,-1-2 1,5 0-5,0-4 4,2-6-7,0-7-4,2-1 12,2-1 0,-2-3 17,0-1 23,1-1 17,2-3 10,0 0-3,0 0-12,0 0-1,8-17-27,3 1 11,2-6-8,3-2-9,-1-1-8,3 4 5,1 2-10,-2 2-3,2 3-6,-1 2-5,5 3 0,-9 6-8,7 2-1,-6 2-4,1 4 2,-4 1-9,0 3 6,0 0-6,-3 5 0,-3-4-3,2 3 4,-2 2-15,-5 2-8,2-1-25,-3-3-32,-1 4-24,-1 0-26,-2-1-26,1 1-33,-1-2-27,-1-5-32,3 2-34,1-5-15,1-2-11,1 0-204,1-4-553,-2-1 245</inkml:trace>
  <inkml:trace contextRef="#ctx0" brushRef="#br0" timeOffset="151717.4323">14896 8172 170,'4'-15'241,"1"6"4,0 0-13,-5 2-19,3 3-25,1-2-25,-4 3-16,0 3-13,0 0-14,0 0-14,6 10-4,-2-4-12,0 0-7,3 2 4,-4-4-7,4 4 2,2-4 3,3 3 0,1-4 2,3-1 8,0-4 5,0 2 0,-1-3 6,8-4-18,-9 3 5,-4-1 19,-2 0 2,-2-2 11,0-1 6,-4 2-5,1 0-5,-1 0 1,-4 0-11,-1-2-16,-1 5-14,-1-1-8,-4 3-11,-3 1-7,-3 4-8,1 0-3,-3 10-2,-2 0-16,0 1 5,8-4-5,-2 4-7,5 2-5,-2 4-9,6-4-22,0 1 4,4-1-3,2 0-12,4-7-8,4 6-14,8-2 1,3-2-14,6-2-29,14-3-42,3-2-55,2-3-51,27-9-62,-25 2-311,20-4-664,-22 2 295</inkml:trace>
  <inkml:trace contextRef="#ctx0" brushRef="#br0" timeOffset="151950.1097">15896 7904 251,'3'-25'315,"0"8"8,-5 7 4,1-1-27,1 6-33,0 0-39,0 5-18,0 0-21,-10 14-20,0 11-16,-4 4-4,0 3-13,-8 11-3,2 1-5,2-4-13,2 2-7,1-12-3,2 0-18,0-3-7,6 0-9,-3-3-6,6 2 18,1-8-32,-1-1-6,4-1-8,4 0-10,0-5-12,2-2-12,1-2-29,3-2-32,4 0-37,0-4-46,-1-2-49,2-4-48,-1-2-39,-1 0-248,-5-1-567,2-4 251</inkml:trace>
  <inkml:trace contextRef="#ctx0" brushRef="#br0" timeOffset="152308.2721">15538 8107 84,'-17'-3'163,"3"3"-6,6 0-9,-1 0-14,5 0-4,4 3-1,0-3-4,12 5-1,3-4-4,10 0-2,16 0 0,3-1-4,1-2-1,0 0-1,24 5 1,-23-3 1,-5 0 6,-1 3-7,-12-1-4,-3 1-11,-4-1-8,-8 0-13,-4 1-4,-1-2-1,-4 2 18,-1 3 21,-3 1 22,-3 3 6,-1-1-9,-3 4 1,-3 1-13,2 1-12,-1-1-12,4-2-5,-3 1-9,4-5-9,-1 2-10,3 0-7,-1-5-1,2 5-8,1-5 0,4 2-15,1-5 13,3 3-3,0 0 1,7-4-7,0 0-3,1-2-1,3-6-5,-2 1 3,0 2 0,1-7 3,-2 1 1,1-3 0,-7 2 8,2-3 3,-5 1 2,-1-4 5,-2 1-6,0 1-1,-4-2-8,-4 0-9,-3 2 0,-3 0-4,0 0-14,-4 3-16,-3 0-20,3 4-28,-7 0-34,2 2-28,0 3-30,5 3-34,-7 3-35,8 1-38,3-2-53,3 6-44,0-4-226,3 1-625,6 1 277</inkml:trace>
  <inkml:trace contextRef="#ctx0" brushRef="#br0" timeOffset="152566.4651">16510 7889 60,'-3'-31'327,"-1"6"12,1 7 8,3 6-7,-2 2-34,0 0-22,4 5-34,-4-4-35,4 8-26,-2 1-15,0 0-21,-2 18-9,-1 7-12,-1 8-4,-4 15-23,-5 9-3,-4 21-3,-1-24 2,1 1-6,-10 23 2,10-24-16,-3 1-8,-1 0-6,0-3 3,2 0-26,-4-3 8,4 0-2,-3-5-14,5 1-26,3-17-34,-3 0-64,3 3-53,-3-7-66,5-3-72,3-7-64,2-4-222,3-2-612,1-4 271</inkml:trace>
  <inkml:trace contextRef="#ctx0" brushRef="#br0" timeOffset="152816.5159">16370 8405 45,'12'-35'327,"1"4"-21,2 2-8,-2 4-7,0 3-17,2 1-14,-3 10-20,4-1-31,-2 6-19,8 1-12,-6 5-21,1 0-18,3 8-12,-6-1-18,-3 2-9,-5-1-11,1 2-9,-4 2-9,-2 0 8,-4 0-6,-2 1-16,-5 2-11,-7-4-10,-7 1-13,0-4-20,-1-1-15,-3-6-17,2 0-10,-2-1-11,4-2-14,3-1-21,6 1-29,3-3-34,1 2-52,8-4-52,2 4-217,2-3-509,2-2 225</inkml:trace>
  <inkml:trace contextRef="#ctx0" brushRef="#br0" timeOffset="153092.0913">17134 8064 123,'-3'-6'296,"-1"2"-21,-3 3-23,-3 4-15,0 2-18,-2 1-22,-2 5-19,1 1-19,3 2-18,-4 8-11,5-5-17,1 5-10,5-2-5,3-3-12,-2 1-7,4-3-6,5 2-7,-1-4 3,1 1-7,7-4-7,-4-1-3,3-4 1,-1 2 1,4-7-2,-6 0 6,5-2 12,-8 0 15,3-3-9,-2-2-6,1-1 11,2-2-6,-4-2-4,0-2 9,-4-2-18,0 0-4,-3-3-1,0 1-14,-3 1-7,-4 0-4,0 0-7,-1 2-20,-2 2-22,-1 1-22,-2 5-21,0-1-20,-1 0-22,4 8-31,-2-1-32,2 2-28,1 1-17,4 0-22,0 2-18,4 2-205,1-2-492,4 1 218</inkml:trace>
  <inkml:trace contextRef="#ctx0" brushRef="#br0" timeOffset="153362.8652">17755 7824 204,'7'-32'280,"-4"-3"6,-3 6 9,0 4 1,-1 7-16,-1 0-23,-3 3-16,-1 3-20,-1 6-28,2 1-22,-5 5-21,-4 6-13,-5 10-6,1 5-16,-7 20-8,2 13-13,-5 24-3,1 5-8,5-5-7,2 2 3,7-22-15,-7 26-7,2-6-9,3-21 0,-2-2-1,-6 24-11,5-29 16,-3 0-13,-2-5-9,2-4 5,-3 0-5,4-16 4,2-1-11,1-3-12,2-4-15,2-3-22,3-4-34,-2-3-35,4-3-42,1-1-45,3-4-63,4 1-47,-4-8-258,8-1-597,3-7 264</inkml:trace>
  <inkml:trace contextRef="#ctx0" brushRef="#br0" timeOffset="153604.449">17438 8235 18,'3'-16'291,"0"5"-9,-1 0-11,2 0-21,1 0-20,2 4-24,6-4-20,4 1-18,8 2-15,-1 1-15,0 0-13,0 4-14,2-1-10,-4 1-10,-1 2-9,-4 0-16,-3 0-10,-4 0-12,1 0-19,-2 1-11,-5 1-32,3-2-37,-3-2-55,3-1-62,-1 1-63,-2-1-152,0-2-419,-1 0 187</inkml:trace>
  <inkml:trace contextRef="#ctx0" brushRef="#br0" timeOffset="154272.2239">18736 7801 205,'10'-26'259,"1"-3"9,-3-2 6,2 2 12,-2 4 6,-2 7 2,-3 3 4,1 3-13,-1 4-18,-3 0-42,2 4-24,-4 3-27,2 1-17,-8 16-15,-5 7-12,-7 15-13,-5 5-23,2 6 4,-2-2-13,2-1-2,2 0-12,0-3-22,11-11 12,1-3-7,0 1-5,3-1-7,2-3-13,4-6-16,2-2-3,3-2-14,4-2-19,5-6-17,6 2-31,6-6-37,-2-4-21,4-1-27,1-10-10,-3 1-1,0-4 0,-1-6 9,-4-2 21,0-1 13,3-14 12,-10 8 23,6-12 19,-4-4 22,-2 1 28,1-2 21,-8 13 21,3-2 20,-3 3 20,-3 1 23,2 5 25,-3 8 5,-2 6 18,3 0-12,-4 4-22,3 1-23,-3 0-11,0 7-4,0 0-9,0 17-4,-7 1-1,-3 11-7,-1 2 0,-9 12 2,2 3-8,-3-3 4,3-3 0,3-9-4,3-2 2,-1-2-6,-1-5 3,8-5-4,-2-3-1,2-2-11,2-3 4,0-1 16,1-1-1,0-2 27,3-2 25,-4-1 9,4-2 7,0 0-10,0 0-9,11-13-12,2-1-8,1-7-4,6-2-9,2 3-6,-1 0-2,3 0-8,-4 5-5,1 3-4,-1 2-3,-6 6-8,0 2-4,-7 0-4,4 4-2,-4 0-1,3 3 5,-3 4-15,0-3 6,-2 7-1,-1 1 0,-4 2 3,2 1-13,-4 1-13,-1 0-23,0-1-43,0 2-43,-1-3-42,0 2-49,1-2-59,0-4-54,6 0-58,-3-1-245,4-3-692,4-1 306</inkml:trace>
  <inkml:trace contextRef="#ctx0" brushRef="#br0" timeOffset="154617.8003">19403 7935 115,'5'-11'352,"-4"3"-13,0 0 6,3 2-11,-3 3-25,0-4-25,-1 4-45,3 0-27,-3 3-28,1-4-20,-1 4-17,0 0-9,0 0-14,9 7-9,-4-5-8,-2-1-18,4 4-5,0-3-5,-4-2-6,7 1-8,-6 1 5,3-4-6,0 1-9,0 1-1,0-4-20,0-1 22,-4 0 8,1 2 11,-2 0 6,2 1 1,-4-2-17,0 4-6,0 0-8,-15-1-8,-1 6-2,-5 3-10,-2 2-3,-3 6-3,0 2-6,2 0 5,2 4-8,1 0-4,2 2-8,5-2-7,3-1 2,8-1-2,0-3-2,1 0 11,7-3-7,2 1-5,3-3 1,1 0-3,12-2 3,-2 0-23,3-5-24,-1-3-30,-1 0-22,-1-5-20,-4 1-18,0-2-18,-3-4-8,0 1-4,-1-2-14,-2-1-9,0 0-21,-2-2-18,-5 1-20,0-3-21,-3 6-147,-2-3-456,-3 0 202</inkml:trace>
  <inkml:trace contextRef="#ctx0" brushRef="#br0" timeOffset="154863.9809">18447 7933 261,'-7'-1'282,"1"1"-26,5 0-22,1 0-18,17-3-16,8 2-21,16-3-16,10 4-14,23 0-17,-2 1-17,-2 2-10,-23 1-36,-2 0-57,-3 0-80,2-4-90,-20 5-201,4-5-386,-2-5 170</inkml:trace>
  <inkml:trace contextRef="#ctx0" brushRef="#br0" timeOffset="155280.7701">20258 8324 6,'-4'1'329,"4"-1"-24,-3-5-19,3 0-3,7-3-28,3-5-16,7-5-7,7-4-10,11-7-9,3-5-13,0 0-17,3-4-18,-3-2-8,-3 0-16,-1 3 2,-6-2-7,-11 12 3,-1-1-5,-4 6-4,-6 4 6,-2 3 2,-1 1-19,-4 2-13,-2 0-15,-3 7-15,-1-2-8,-4 6-15,-3 3-7,-2 6 1,2 1-18,-4 9-5,5 0-5,2 4 0,5 6-11,6-1 3,4 1-7,2-1 5,8 2 0,3-2-2,2 1 0,3-4-1,-1 1-2,-4-1 0,-1-6 1,-6-5-1,0-1-6,-5-4 12,1-1-6,-2 0 6,-3-2 7,-1-2 16,-4 3-15,-3 0-1,-10-3-1,-4 1 2,-3-2-19,0 0-32,-3-4-43,2 0-45,1-1-36,9 2-39,-2-2-46,4-3-48,7 0-41,-1 0-277,6-1-656,4-4 290</inkml:trace>
  <inkml:trace contextRef="#ctx0" brushRef="#br0" timeOffset="155533.3822">21060 7766 49,'18'-20'323,"-1"3"9,-6 8 14,-1 0-1,-7 4-12,3 1-35,-5 0-23,-1 4-40,0 0-18,-3 13-14,-7 8-13,-8 8-12,1 0-13,-7 14-9,2 3-12,-1 3-20,3-3-8,2-2-16,1-1-6,3 0-10,0-11-7,8-3-9,-3-2-2,4 1-6,1-2-9,1-7-12,2-2-20,2-3-13,1-4-21,3-1-13,0 0-4,4-2-42,1-6-31,7-2-30,-2-3-36,8-3-24,-2-2-16,-1-3-33,2-4-25,-6 0-44,0-4-171,-7-2-524,-3 3 232</inkml:trace>
  <inkml:trace contextRef="#ctx0" brushRef="#br0" timeOffset="155795.4779">21061 8090 223,'-18'-19'95,"1"2"24,2 2 12,3 1 13,2 3 11,-1 0 16,5 4 17,1 1-1,2 1-14,0 0-17,4 2-15,4-2-8,6 3-21,6 0-13,8-2-20,4 4-23,11 3-42,1 2-63,-3-3-69,-10 5-94,-1-3-122,1 1-360,3 5 160</inkml:trace>
  <inkml:trace contextRef="#ctx0" brushRef="#br0" timeOffset="156068.0622">21554 8042 73,'3'-13'283,"-3"-4"0,4 5 10,-8-2-3,4 2-2,-3 1-8,0 1-18,-2 2-26,-2-1-31,-2 7-16,-5 1-19,-1 3-24,-8 6-6,2 2-6,-3 5-13,0 2-11,0 1-10,0 3-13,5 1-8,3-1-12,3 2-10,2-6-4,4-2-1,0 3-4,6-2-4,1-2 2,1-2-6,6-2-1,0 0-1,4-1-7,3-4 2,2-3-7,5-4 6,0-3-8,-5 1-6,6-7 2,-5-3 2,0 0-5,3-3 0,-5-3 6,4 0-7,-5-1-1,-6 5 10,3 3 16,-4 3 18,-4 3 11,0 0-26,1 2 4,-1 2-8,-2-1-15,-1 4 0,0 0-2,0 0 1,-4 12-3,0 0-4,1 0-6,-4 2 6,0 3-8,1 1-1,4-3-32,-1 1-14,3 0-24,1 0-37,-1-4-37,4-1-43,4-3-70,4 1-94,-1-2-311,6-3-709,3-3 313</inkml:trace>
  <inkml:trace contextRef="#ctx0" brushRef="#br0" timeOffset="156615.8679">22047 7960 111,'-3'-13'331,"-1"4"-32,1 3-22,-7 2-10,-1 4-18,-9 7-14,-2 7-14,-2 2-15,-7 10-18,0 3-13,9-5-9,-7 7-17,9-4-15,5-1-16,1 2-10,3-5-16,4 0-5,1 3-1,9-7-15,-2-3 2,5 2-9,4-3 0,1-5-5,9 2-6,2-3-3,2-4-8,3-2 7,1-6-8,-1-1-7,-2-2 6,0-3-3,0-5-1,-2-3 20,0-1 2,-2-3-1,0-2 0,-2-3-1,6-11-19,-11 8 5,7-14 1,-3-1-1,-2-1 2,1 1-1,-7 10 19,-2 5 6,-1 2 8,-1 10 6,0 1 11,-5 6-9,3 1-15,-2 2-17,-2 1-9,0 5-8,0 1-2,-9 15-7,-1 6 0,-5 5-5,-1 5 0,-8 11-4,0-1 4,2 1-3,1-3-9,4-8-3,1-2 7,2-2-3,-1-2 1,2 1-1,3-6-3,3-3 2,0-7-1,4 0-1,-1-4-1,1 2 4,0-1 6,2-2 14,1-3 15,0-2 4,0 0 0,9-2 0,0-2-8,8-4-3,3-2-4,1-4-4,4 0-4,-2-2-4,2-1-2,9-9-1,1 1-2,-2-1 2,-1-3-4,-1 2 1,-7 5-6,0 1-1,-3 4-1,-3-1 3,0 1 2,-6 4 1,-1 3 10,-5 2 12,0 0 6,-4 2-6,3 4-9,-4-3-10,1 2-7,-2 3 2,0 0-1,-19 6-3,-1-1 1,-4 7-3,-1 2 0,-2 1 0,5-1-2,-1 3-5,5 3 0,0-2-6,5 6 2,3-2-3,3 5 0,6-1 4,2 3 4,8 0 0,3 3 1,9 7 1,3 1 1,3 2-1,1-3 0,3-4 0,-1 0 1,-2-3-3,-7-9 0,0 3-4,-4-5-12,0 0-15,-6-8-20,-1 0-20,0-2-27,-6-4-16,2 1-26,-3-1-21,-2-2-21,-1 0-28,-1-1-20,-5-1-22,-1 1-41,0-2-32,-6-1-26,-1 1-45,-3-2-206,-4-2-652,0 2 288</inkml:trace>
  <inkml:trace contextRef="#ctx0" brushRef="#br0" timeOffset="157672.1093">14386 5859 57,'7'-2'323,"-4"-2"-2,1 0-14,-1-2-21,-1 3-26,-2 0-24,-2-3-21,-1 2-23,-4-2-23,-5 1-22,-6 0-8,-4 2-18,-5-2-14,-2 3-9,-12 0-10,8 2-9,-4 2-6,7-2-9,2 1 1,-12 3-15,14-2-9,3 1 2,3 2-11,-3-1-3,3 1 0,4-2-6,3 4-3,4-2-3,0 0-5,-1 4 1,-1 3-3,3 3-5,-1 0 1,-1 9 2,0 2-4,4 6-3,-3 14 3,1 0 1,-1 0 1,1 8-2,-1-2 3,-1 3 2,-2 2-1,0 1 6,-2-1 7,-8 21 2,5-25 7,1 5 19,-8 20 14,5-23 13,-6 24-2,7-25 8,0 4 3,-7 19 5,11-22 3,0 0-7,2 0-3,0 3 0,2-3 1,1 0-11,4-3-5,-1 2-5,3 0-5,3 1-3,-3 1-10,2-9 2,1 0-6,1 1-6,-1-12-1,-2 11-6,1-15 1,-1 3-2,2-1-2,-2-3-3,-2-2 1,1 0-1,-1-1 10,0-2 6,-2 1 4,2-1 2,0-6-4,0-1 0,-1 1-1,2-2-2,-1 1-1,1-3-1,2 3-3,-6-4 0,6-3-6,-1 5 0,-1 1 1,-1-2-2,1 0 2,-1-6-2,1 5 0,0-5-2,2 1 1,0 2-3,-5-2 2,6-3-5,-1 2 2,-4-3-3,4-1-2,1 0-4,-2-1 3,2 0-4,-1-1 7,0 1 1,0 2 4,1-4-3,0-3 1,0 9-2,-2-7-3,2 1-2,0-3-1,2 7 2,-1-1-1,1-4 5,4 0 7,3 3 4,6 2-1,9-2-2,4-2-1,15 2-2,2 2 0,4-4-6,-1-1-24,2-2-43,-2-2-82,27-4-106,-28 1-149,23-15-184,-27 9-312,22-15-958,-18 9 424</inkml:trace>
  <inkml:trace contextRef="#ctx0" brushRef="#br0" timeOffset="158865.5863">21960 5709 47,'-3'2'272,"2"1"-19,1-3-11,0 0-20,2 5-27,3-4-15,3 0-10,8 2-15,6-3-8,6 0-9,10 5-10,6-1-10,3-1-7,3-1-8,19 6-4,3-4-2,-2 6-15,4 0-1,-1-6-4,0 1-5,-4 2-4,-17 0-9,-7-1-2,23 5-7,-27-8-2,-2 3 0,-12-5 4,1 0 0,-7 1 19,-1 0-4,-6-2 14,-4 3 9,0-3 6,-3-1 6,-3 1 17,2 0 1,-6 0-2,7 0-9,-7 0-9,6 0-12,-6 0-10,5 1-10,-5-1-20,2 5-7,-4 0 0,4 7-7,-4 7 2,2 11-1,-3 3-3,-1 21 8,0 3 0,0 28 8,-3-1 2,-2-25 3,4 27 4,-7-5 5,5-24 1,-1 28 3,-2-2 1,4-1-2,-4 7 0,3-3-2,0 0-1,-7 1 0,5-5-1,-1 4-7,2-29 6,-7 23-2,-2 0 1,9-22 8,-2 23 1,1-21-5,-3 19-2,3-28 0,-1 0-4,-1 2 2,-2-1 0,1-3 0,2-4 3,-1 0 3,-1-12-8,4-3 0,-1 1-6,0-3-2,0-5 5,2-3-7,1-6 0,2-3-2,1 0-3,-1-3 1,3-1 3,-2-3-3,0 2-2,-1-2 6,4-4 1,0 5 10,0-5-12,0 5-6,0-5 4,-3 5-1,3-5-13,0 0 8,0 0-6,0 0-5,0 0 1,-3 2 0,3-2 0,0 0-4,-4 4-3,4-4 3,-3 5-7,-2-2-1,-1 4-4,-4-2 9,-3 3-14,-1-1 2,-3 2 1,3-1-1,-7 0 0,0 3-6,0-2-9,-3 5 12,0-8-4,-6 4-3,2-1 2,0-1 3,-11-1-2,-1 1-8,2-1-19,10-3 3,1-2-17,-2 1-20,-1 1-30,3-5-32,-2 3-30,2-3-35,-1-3-39,0 1-40,-2 1-55,3-1-47,-2-1-47,2 0-62,-1 1-56,-2-3-283,2 5-882,-1-3 391</inkml:trace>
  <inkml:trace contextRef="#ctx0" brushRef="#br0" timeOffset="159444.768">18896 8831 240,'2'-15'282,"1"3"-7,-3 2-11,1 5-16,1 1-23,-2 0-21,0 4-22,-6 0-13,-6 9-14,-7 10-4,-11 14-5,-4 4-12,-19 20 9,-1 1-24,-5-1-3,7-1-7,-4 1-9,-1-3-3,5-4-1,14-16 3,0 0 0,0 2-7,-1-5-10,3-2-4,4-1-9,11-11-5,1 0-14,3-1-1,6-5-10,4-4-3,-1 0-9,3-2-29,2-1-20,-1-1-18,0 1-15,2-1-21,2-3-19,0 0-36,0 0-53,10-16-47,0 3-44,3-9-247,5 0-565,-1-2 250</inkml:trace>
  <inkml:trace contextRef="#ctx0" brushRef="#br0" timeOffset="159744.627">19151 9026 148,'13'-5'299,"-5"-4"13,2 2 24,-6 0 13,1 2 0,-2 2-5,-1-2-17,1 3-26,-1 0-31,-2 2-28,0 0-26,0 0-24,-23 5-17,2 7-18,-6 3-18,-11 13-13,0 0-7,-18 18-11,16-13-7,-20 12-4,20-8-10,-19 9-3,21-12-10,-20 14-7,2-3-10,14-12 0,2 0-9,-2-2 2,1 0-8,0-1-1,6-3-4,-3-1-5,13-8-3,-2-1-2,3 2-3,0-4 0,3 1-6,2-4-11,4-1-21,3-5-32,0 1-24,2-2-14,3-2-52,0-1-23,3 1-24,-2-2-35,2-1-41,4 0-55,-7-6-34,4 2-266,3-4-665,0-1 295</inkml:trace>
  <inkml:trace contextRef="#ctx0" brushRef="#br0" timeOffset="160087.6586">18089 9342 100,'3'-32'207,"0"0"5,-1 1 15,0 2 14,2 2 2,-2 5 2,0 5 0,0 2 3,-2 6 0,1 1-26,-1 2-25,0 2-23,0 4-22,0 0-24,-7 13 9,-4 16-4,-6 13 2,2 8-6,-1 0-10,-1 6 2,-1-3-4,1 2-6,0-4 0,6-3-16,1-15 0,2-1-8,-1-1-5,3-3-3,2-2-7,1-9-5,2-1-3,1-4-5,1-3 3,2 2 5,0-5 12,3 2 10,2-2 8,6 1 4,10-3-2,3-1-3,14-5-9,1 2-10,7-5-2,1 1-13,19-4-3,-19 5-7,20 1-5,-23 1-2,22-2-9,-22 1-3,-1 4-6,23-2-11,-28 0-13,-2-1-11,-12 1-19,1-5-24,-1 4-14,-4-3-25,-2-2-31,-3-1-29,-2 2-37,-1-4-29,-5 1-39,1-2-45,2-2-44,5-6-47,-11 3-277,9-8-724,-1 3 321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09:46:33.7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1461 6560 95,'-8'-2'112,"1"-2"-15,0 0-6,-3 0-6,2 2-5,0 0-7,0-2-5,3 2 8,-1 0-7,0 0-6,2-1-3,0 0-7,0-1 4,-1 3-10,1 0 1,0-2-9,-2 1-3,2 2-1,-3-3-2,1 2-7,-1-1-2,-2 2-3,-4 0-6,0 2 5,-4 0-9,0 2 5,3-1-4,-10 1-1,3 1-3,-3 3-3,3-1 6,-3-1 0,1 0-6,1 1 3,1 2 0,0 0 1,-2 0-4,2 1-2,0 0 6,0 2-7,-2-2-5,2 3 1,2 2 7,-4-1 2,5-1-3,-3 0 4,4 2 1,-2-2-3,1 4-2,2-2-2,1 4 8,2 1-9,-1 1 2,3-2 7,0-3-5,2 0-4,-5 5 5,4 1 1,-2 0-9,-1 3 3,3-4 6,0 2-9,-1-1 5,1-2 3,0 2-7,0-5 0,2 5 5,-3 2-1,5-7 0,-1 1 5,3 0-5,-2 0-5,2 0 6,-3 5 4,1 0 0,1-4-2,-1 6-2,0-1 2,2 1 3,-3-7-1,1 7-4,1-1-5,-1-5 1,3 0-1,-4 6 2,3-5-1,-3 5 6,0 0-3,4-3 2,-4 7 0,1-4-1,2 1 2,-3 1-2,3-1 6,-2-1-5,2 2 3,-1-1-1,0 0-1,1 2 23,-2-1 1,1 2-4,-1-1 0,3 1-2,-1-3 0,1 3 0,-1-3-3,4 0-2,-3 3-1,0-3-2,2-1 2,1 0 1,0 0-8,0 1-1,-1-1 2,2 1-3,-2-2 2,1 2-5,-2 2 5,5-1-6,-3 1 3,1 1-4,1 3 3,-2-3-3,1-1 3,-1 2-2,-1-1 2,2 1 1,-1 0 6,2-1-10,-1 2 4,2-4-4,-2 2 4,1 0 1,1 1 2,-1-1 1,0 0 4,-1 0 2,3 0 0,-2 0 11,3 1-7,-2 1 2,0 0-3,6 2 5,-6-1-5,2 0 9,-2 1-5,1-4-3,3 3-4,-3-1 0,3 1 0,-2 0-2,0 2-2,2-1 4,-1-2-6,-2 3 0,2-4 1,1 3 3,-3-2-4,3 1 4,-1 0-5,-1-4 1,2 4-1,-4-2 3,3 1-5,-3-1-1,2 0 0,1 1 3,-2 6-4,3-3 3,-4-1-2,4 1-1,-3-2-1,2 2 0,-2-3 1,5 3-2,-6-3 2,2 3 1,1-2-2,-1 1-3,0 1 0,0-2-1,-1-2 4,2 5-2,-2-6 0,-1 5 2,1-3-4,-1 2 6,0-2-2,1 2 2,-1-2 1,-2 3-2,1-2 1,1 2 1,-2 0-2,2-2-1,-2 4-2,1-2 2,-1-2-1,3 1 1,-4 0-1,2 2-1,-2 1 0,1-5-3,-1 1 4,-1 1-2,-1 5 4,2-9-3,-4 1 3,3 2 1,-2-1 4,-1-2-3,-1 3 4,1-4-3,-3 2-1,2 4-1,0-5 0,-2 5-1,0-4 0,2-3-1,-4 3 0,2-4-7,1 6 9,-5-3-2,4-1-3,-1-3 2,1 5 0,-6-5 0,2 0-3,4 2 2,-5-1-1,4-4-4,-2 3-2,0-2 3,-1-1 0,1 0 2,0 1 2,0 0-4,-1-8 0,1 2-3,2-5 6,-1 5-8,-1-3 4,1 3-2,-3-2 0,5-1 1,-8 2-3,6-3 3,-2-1 1,1 0-3,-1 0 4,1-2-4,10-10 0,-15 16 1,8-8-1,7-8 0,-15 14 0,15-14-2,-11 8 2,11-8-1,-10 10 0,10-10 1,-10 12 0,10-12 3,0 0-2,-11 10 3,11-10-4,0 0 1,-12 12-2,12-12 2,0 0 3,-12 5 0,12-5-3,0 0 1,0 0 2,-18 5-3,18-5 2,0 0-1,0 0-1,0 0 3,0 0-3,0 0 5,-30-9-5,30 9 7,0 0 4,0 0 3,0 0 3,0 0 1,-11-14 2,11 14-5,0 0 4,0 0-4,0 0 0,0 0-2,0 0-2,0 0 1,0 0 4,0 0-4,0 0 0,0 0-4,0 0 5,0 0-6,0 0 0,0 0 1,0 0 2,0 0-6,0 0 1,0 0-1,0 0-1,0 0 3,0 0-1,0 0-1,0 0-1,0 0 0,0 0 1,0 0 0,0 0 2,0 0-3,0 0-29,42 25 8,-42-25 1,10 19 0,-3-7 3,0 5 2,-1-2 1,-2 0 1,4 2-1,-2 8 4,3-7 0,-1 6 11,3-2-11,-5 2 3,2 2 1,2-1-1,-3 4 2,3-3 1,-4 3 0,-2 2-1,3-1 7,0 1 2,-3 1-10,-1 1 3,2 1 0,-3 2 3,1-1-3,-1-1 2,-2 13 1,-2-1-1,4-11 3,-4 12-2,1-10-5,-3 7 6,1 4-3,1-11 3,-2 7-1,1-9-1,0 12 1,-1-1-3,1-10 1,-1 0 1,0 10 1,-2 0-2,2-13-1,1 11 0,0-7-1,-1-3 3,1 12 1,-2-13-2,3 4 2,-3-2-1,3 0 32,-3 11-4,0-12-4,4 2-1,-2 0-3,-1-4-4,3 4 5,-4 10-8,4-14-3,-2-1-1,0 0 0,2 1-1,-3 1-3,1-1-1,0 0 6,1 1-8,-3-1 4,2 2 2,0-5-6,1 2 2,-3 1 4,1-2-5,1-1 1,2 2 1,-2-3-3,2-1-3,-2 2 6,1-2-1,-2-2-6,4 3 4,-3-2 1,-1-1 0,3 2 0,-2-6 0,0 2-2,3 3-1,-3-7 2,2 8-1,-2-1 1,3-1-10,-3 0 12,2 5-1,-1-4-2,2 1 3,-4-2-1,6 4 1,-4-2-10,4-2 13,-2 6-5,-2-5 2,6-1-3,-2 2 6,-2-2-3,1-6 2,5 10-2,-5 0-31,2-2 1,-3-1 4,3 3 5,1 0-1,-2-2 1,0 2 2,1 0 2,1 0 0,-1 0 4,1-1 3,-1-1-1,1 0-3,2 0 6,-1-1 1,0 3-3,1-2 3,1 2 3,0-2-6,1 4 3,-1 1 3,2-2 2,-2 0-3,0-1 1,1 1-2,2-2 3,-3 2-1,3 0 2,-2 3-3,2-3 2,0 0 0,0 2 0,-2 0 0,2-2 0,0 0-1,0-2 3,0 2 0,-2-1-3,6-3 4,-2 5-1,0-3 1,0-2-3,0-2-2,2 0 8,-1 8-1,3-6-4,-1-1 1,1-1 9,0 2-1,1 1-8,-2-5 4,3 0 1,1 2 1,-2 2-4,0-4 0,0-3 3,0 6-4,-1 0 5,2 0-5,0-3-1,-1-3-2,4 2 5,-4 0 0,1 3-3,1-6 0,-1 0-2,2 2 4,-3-4-1,2 3 3,0-3-3,0-2-2,-2 0 3,2 6 3,-2-6-1,5-2-7,-1 0 6,0-2-1,0 2 1,2 0-4,-3-5 0,2 3 3,2-2 1,-3 3-3,-1-1 0,3-3-1,-1 1-1,-4 0 3,5-2 3,-2-2-2,0 0-1,0 3 1,0-2 1,1-3-5,0 2 9,2-1-1,0 0-5,-3-2 0,2-2 3,2 1 2,-2 0-2,-1-4 2,5-2 3,-2 5 3,2-4 0,-2 1-8,2-3 6,-2 2 2,-1 3 2,-1-10-4,2 8 3,-5-6-5,1 0-4,3 3 5,-3-3-2,-7 5 0,3-1 1,0 2 4,1-5-3,-6 1-1,3 1 3,-8 4 7,2-4 7,-2 4 0,-2-1 7,-2 1 4,-3 3-8,9-7 1,-9 7 4,7-3-1,-6-2-12,-1 5 12,0 0-14,0 0 3,7-2-5,-7 2-1,0 0 1,0 0-4,0 0-1,0 0 2,0 0-4,0 0-5,0 0-1,10-2 5,-10 2-2,0 0-7,0 0-2,0 0 6,0 0-1,0 0-2,0 0 6,0 0-9,0 0 6,0 0-6,0 0-1,0 0 0,0 0 1,0 0 1,0 0 0,0 0-6,0 0 9,0 0-8,0 0 2,0 0 7,0 0-1,0 0-5,0 0 3,0 0-7,0 0 8,0 0-5,0 0 6,0 0-2,0 0-5,0 0 2,0 0 0,0 0 1,0 0-7,0 0 11,0 0-6,0 0 1,0 0-3,0 0 4,0 0 3,0 0-7,0 0 2,0 0-4,0 0 7,0 0-4,0 0-1,0 0-5,0 0 6,0 0 2,0 0-10,0 0 7,0 0-3,0 0-3,0 0-4,0 0 1,0 0-1,0 0-6,0 0-3,0 0 0,0 0-7,0 0-9,0 0-7,0 0 2,0 0-3,0 0-4,0 0-1,0 0-4,0 0-14,0 0-4,0 0-6,0 0-12,0 0-10,0 0-5,0 0-13,0 0-6,0 0-13,0 0-1,0 0-9,0 0-10,0 0 4,0 0-2,0 0-5,0 0 1,0 0-85,0 0-267,0 0 119</inkml:trace>
  <inkml:trace contextRef="#ctx0" brushRef="#br0" timeOffset="2443.2725">1712 2733 90,'-11'2'189,"4"-2"-14,1 2-14,2-1-16,-2 2-10,6-3-17,-8 6-7,6-3-16,-2 2-3,2 0-6,0 4-16,0 2 7,0-2-11,2 3-1,0 1-6,0-2-5,1 1-2,2-5-1,-1 3-1,-1 1-6,4-2-2,-3 1 0,2-4 3,-1 1 6,1-4-5,3 2 4,-1 0 9,2-1 5,5-4 7,5-2 3,5-7-4,5-2-6,17-3-1,16-20-5,2 3-10,-18 5-6,24-20-8,-5 10-1,-22 8-1,18-11-4,-19 15-1,0-2-6,-1 4 0,-4 0-5,-9 8 2,-2-1-8,-5 1-1,-4 6-3,-4-1-2,-2 6-10,-3-2-3,-3 0-21,2 5-15,-3-1-24,1-2-16,-4 3-19,0 0-18,0 0-36,0 0-24,0 0-24,0 0-148,0 0-382,-24 20 170</inkml:trace>
  <inkml:trace contextRef="#ctx0" brushRef="#br0" timeOffset="3121.6453">1709 3035 50,'0'0'227,"-4"-7"-14,4 7-22,-4-3-13,4 3-22,0 0-14,-6-4-16,6 4-10,0 0-15,0 0-10,0 0-6,-8 12-4,7-1-10,1-2-13,1 10 1,0-2-10,2 2-5,-3 0-3,4-2-4,2-1 2,-3-3 0,1-3-1,4 1 8,-2-2-2,8-1 4,-3-2 17,5-6 3,5 0 8,9-4-2,9-9-3,1-2-3,3-5-2,4-3 1,16-13 5,3-1 1,-8-7-7,-13 18 2,20-10-7,-23 5-4,17-9 3,-18 12-12,4 1-3,-4 0-1,1-1-4,-1 3-1,0-1-9,-6 5 9,-10 3-15,2 3 8,-3-2-13,-4 5-2,-6 2 5,0 1-8,-1-1 10,-6 5 12,0 0-3,0 1 4,-3 1-3,0 1-9,-1 0 3,0-4-8,-3 6 2,4-4 2,-4 4-6,0 0-3,5-3-1,-5 3 8,0 0-9,5 0-3,-5 0-3,0 0 0,0 0-4,0 0 5,0 0-3,0 0-2,0 0 3,0 0-9,2-4 7,-2 4-7,0 0 8,0 0-2,0 0-3,0 0-1,0 0 1,0 0 1,0 0-1,0 0-4,0 0 4,0 0-4,0 0 3,0 0 1,0 0 3,0 0-8,0 0-3,0 0 4,0 0-4,0 0-6,0 0 1,0 0-4,0 0-6,0 0-3,0 0 0,0 0-10,0 0-8,0 0-8,0 0-3,0 0-1,0 0-8,0 0 3,0 0-11,0 0-1,0 0-5,0 0 2,0 0-6,0 0-1,0 0 2,0 0-7,0 0-3,0 0-2,0 0-9,0 0-11,0 0 1,0 0-17,0 0 5,-9 17-16,9-17-9,-3 4 7,3-4-14,-4 3-8,3 0-95,1-3-279,-7 8 124</inkml:trace>
  <inkml:trace contextRef="#ctx0" brushRef="#br0" timeOffset="4724.4446">2162 9506 201,'-2'-6'211,"-1"-2"-1,1 4-10,2-2 2,0 1-31,0 2-14,0 3-18,0-5-6,0 5-22,-2-4-10,2 4-12,0 0-7,0 0-9,0 0-7,2 14-5,3-2 0,-2 3-9,1 2-7,-1 0-4,0 3-8,1-4 0,0 1-6,-1-6-1,1 1-2,-1-3-2,0 2 0,-2-4-3,2 3-2,-1-4-1,0 2 1,1-4-5,-1 2 0,-1-3 3,2 0 4,-3-3 3,4 5 2,0-5 2,-4 0 4,12-3 3,-1-1-1,5-2-2,6-4-3,3-6-6,12-9 2,0 1-2,6-6-1,1 2-3,15-13-3,-16 11 2,1 3-2,1-3-1,13-8-1,-18 12-3,-5 0-1,-1 5 0,-12 6-3,1 3-2,-1 0 8,-9 4-4,-2-1-4,-1 5 2,-3 0-3,0 0-1,-1-1 0,-2 3 5,-1 0-3,-3 2 3,4-5-4,-4 5-7,4-6-9,-4 6-17,0 0-21,0 0-31,0 0-37,0 0-39,-17 11-27,7-2-34,-8 5-168,-2 2-420,-1 2 186</inkml:trace>
  <inkml:trace contextRef="#ctx0" brushRef="#br0" timeOffset="8317.4175">2104 9747 178,'-3'-4'224,"3"4"-20,-4-4-21,4 4-21,0-4-13,0 4-13,-3-3-18,3 3-7,0 0-8,-3 8-8,3-4-4,-2 2-6,1 5-3,0 0-10,-2 1-4,3 5-4,-3 0-3,0-2-3,2-1-6,1-4-6,0-2-1,-3 3-5,3-6 2,0 2 2,3-2-4,-3-3 5,0 2 0,2 1 2,3-2 4,-2 0 2,1-2 7,6-2-3,6 2-1,3-2 1,5-5-6,4-4-6,1-1-2,14-6 4,1 2-13,1-4 2,0-3-4,0 1-1,2 1-6,16-9-1,-21 8-4,0-1 2,2 1-4,-2-1 0,2 1-5,-6 0 1,0 2-1,-3-1-1,-1 1 4,-10 5-7,-4 4-2,4-2-2,-10 3 3,0 3-1,-3 1-3,-4 0 4,0 1-2,-1 3 2,-2-1 1,0-1 3,-1 2-4,0-2-1,-3 3 5,4-2 0,-4 2 2,4-1-5,-4 1 2,0 0 1,0 0-4,3-2 1,-3 2-3,0 0 0,0 0-4,0 0 5,0 0-3,0 0-3,0 0 0,0 0 2,0 0-1,0 0-1,0 0 1,0 0-4,0 0 2,0 0 0,0 0 2,0 0-3,0 0 3,0 0-3,0 0 3,0 0-3,0 0 0,0 0 1,0 0 0,0 0 0,0 0 1,0 0-4,0 0 2,0 0 0,0 0 2,0 0 2,0 0-2,0 0 1,0 0 1,0 0-3,0 0 8,0 0-6,0 0-6,0 0 6,0 0-1,0 0-4,0 0 5,0 0-3,0 0 3,0 0-2,0 0 2,0 0 4,0 0-6,0 0 3,0 0 7,0 0-10,0 0-2,0 0 7,0 0-2,0 0-5,0 0 1,0 0 5,0 0-10,0 0 6,0 0-3,0 0 4,0 0-5,0 0 4,0 0-1,0 0 0,0 0 1,0 0-2,0 0 0,0 0 8,0 0-10,0 0 7,0 0 1,0 0-4,0 0-3,0 0 5,0 0-4,0 0 8,0 0-9,0 0 1,0 0 0,0 0-2,0 0 3,0 0-1,0 0 2,0 0-2,0 0-1,0 0 2,0 0 6,0 0-9,0 0 4,0 0 1,0 0 1,0 0-3,0 0-2,0 0 4,0 0 1,0 0-4,0 0 1,0 0-1,0 0 2,0 0 2,0 0 1,0 0 0,0 0 8,0 0-13,0 0 1,0 0 3,0 0-1,0 0-2,0 0 0,0 0 0,0 0-1,0 0-2,0 0 2,0 0 1,0 0 5,0 0-6,0 0 2,0 0 1,0 0-3,0 0 4,0 0-2,0 0-1,0 0 3,0 0-5,0 0 5,0 0-3,-7 9 0,7-9 5,0 0-6,0 0 1,0 0 0,0 0 3,0 0-2,0 0 1,0 0-3,0 0-1,0 0 0,0 0 0,0 0 4,0 0 3,0 0-2,0 0-1,0 0-4,0 0 4,0 0-1,0 0 0,0 0 0,0 0-1,0 0 0,0 0 2,0 0-1,0 0 2,0 0-1,0 0-1,0 0-2,0 0 4,0 0-4,0 0 1,0 0 4,0 0-4,0 0 2,0 0-1,0 0 0,0 0 1,0 0 1,0 0 6,0 0-10,0 0 2,0 0 5,0 0-5,0 0 0,0 0 4,0 0-3,0 0-3,0 0 0,0 0-1,0 0 3,0 0 2,0 0-1,0 0-1,0 0 3,0 0-2,0 0-3,0 0 0,0 0 0,0 0 2,0 0-1,0 0 0,0 0 7,0 0-9,0 3 9,0-3-9,0 0-1,0 0 5,0 0-1,0 0 0,0 0-4,0 0 5,0 0-1,0 0 0,0 0 0,0 0 2,0 0-4,0 0 2,0 0 3,0 0-4,0 0 2,0 0 0,0 0-1,0 0 0,0 0-4,0 0 4,0 0-1,0 0 1,0 0 2,0 0-3,0 0 1,0 0 4,0 0-8,0 0 7,0 0-3,0 0-2,0 0 1,0 0 2,0 0-1,0 0 2,0 0-5,0 0 3,0 0-1,0 0 6,0 0-3,0 0-2,0 0-3,0 0 0,0 0 6,0 0-2,0 0-4,0 0 1,0 0 4,0 0-3,0 0 3,0 0-4,0 0 5,0 0 1,0 0-5,0 0-1,0 0-3,0 0 5,0 0 2,0 0-2,0 0 1,0 0-3,0 0 2,0 0-3,0 0 3,0 0 5,0 0-9,0 0 3,0 0 1,0 0 0,0 0 0,0 0 0,0 0-2,0 0 1,0 0-1,0 0 6,0 0-2,0 0-4,0 0 2,0 0-1,0 0 2,0 0-1,0 0 1,0 0-2,0 0 3,0 0-3,0 0 1,0 0-1,0 0 0,0 0 0,0 0 4,0 0-5,0 0 2,0 0 2,0 0-4,0 0 2,0 0 1,0 0 2,0 0-3,0 0 1,0 0-2,0 0 3,0 0 1,0 0-2,0 0 0,0 0-1,0 0 0,0 0 0,0 0-1,0 0 1,0 0-1,0 0 2,0 0 4,0 0-5,0 0-1,0 0-2,0 0 0,0 0 8,0 0-5,0 0 0,0 0 2,0 0-2,0 0 6,0 0-6,0 0-2,0 0 3,0 0-4,0 0 0,0 0 6,0 0-1,0 0-3,0 0 1,0 0 6,0 0-8,0 0 0,0 0-1,0 0 11,0 0-1,0 0-7,0 0-5,0 0 3,0 0 2,0 0 0,0 0 1,0 0-4,0 0 5,0 0-2,0 0-3,0 0 5,0 0-3,0 0 2,0 0-3,0 0 2,0 0 7,0 0-11,0 0 6,0 0-5,0 0-2,0 0 3,0 0 0,0 0 1,0 0 4,0 0-3,0 0-1,0 0-2,0 0 2,0 0 6,0 0-7,0 0 2,0 0 1,0 0-3,0 0 5,0 0-2,0 0 1,0 0-5,0 0 3,0 0-1,0 0-1,0 0 2,0 0-1,0 0-1,0 0 2,0 0 3,0 0-2,0 0-2,0 0 1,0 0 0,0 0-1,0 0 0,0 0 4,0 0-2,0 0 2,0 0-3,0 0 2,0 0-2,0 0 3,0 0-6,0 0 3,0 0-4,0 0 0,0 0 0,0 0 4,0 0 2,0 0-4,0 0-2,0 0 5,0 0 4,0 0-2,0 0-3,0 0-2,0 0 4,0 0-7,0 0 4,0 0-2,0 0 1,0 0 1,0 0-2,0 0 1,0 0 0,0 0 7,0 0-6,0 0 4,0 0 2,0 0-8,0 0 5,0 0-5,0 0 2,0 0-2,0 0 4,0 0-1,0 0 2,0 0-2,0 0-2,0 0 1,0 0 0,0 0 6,0 0-6,0 0 2,0 0 1,0 0-2,0 0 0,0 0-3,0 0 6,0 0-6,0 0 6,0 0-2,0 0 1,0 0-2,0 0-2,0 0-1,0 0 7,0 0-2,0 0-4,0 0 3,0 0-4,0 0 1,0 0-1,0 0 3,0 0 0,0 0-2,0 0 4,0 0-1,0 0-2,0 0 10,0 0-7,0 0-1,0 0-4,0 0 1,0 0 0,0 0 0,0 0 2,0 0 1,0 0-1,0 0 5,0 0-6,0 0 2,0 0 1,0 0-2,0 0 3,0 0-3,0 0 0,0 0 0,0 0-2,0 0 12,0 0-12,0 0 3,0 0-3,0 0 9,0 0 0,0 0-9,0 0 3,0 0-2,0 0-3,0 0 2,0 0 4,0 0-4,0 0 5,0 0-9,0 0 11,0 0-7,0 0 5,0 0-5,0 0 1,0 0-5,0 0 6,0 0-2,0 0 4,0 0-4,0 0-4,0 0 10,0 0-5,0 0 0,0 0 1,0 0 2,0 0 4,0 0-8,0 0 3,0 0 7,0 0-12,0 0 2,0 0-1,0 0 1,0 0-1,0 0 0,0 0 3,0 0 0,0 0 1,0 0 0,0 0-3,0 0 5,0 0-3,0 0 0,0 0-2,0 0 6,0 0-5,-4 3 0,4-3 4,0 0-3,0 0-2,0 0 1,0 0 2,0 0-1,0 0 4,0 0-5,0 0 4,0 0-5,0 0 0,0 0 7,0 0-10,0 0 5,0 0 0,0 0 2,0 0-2,0 0 0,0 0 2,0 0-4,0 0 1,0 0-3,0 0 2,0 0 2,0 0-2,0 0 3,0 0 2,0 0-3,0 0 0,0 0-4,0 0 2,0 0-1,0 0 2,0 0 0,0 0 0,0 0 1,0 0 1,0 0 1,0 0-2,0 0 1,0 0 1,0 0-2,0 0 0,0 0-1,0 0-1,0 0 3,0 0 1,0 0 3,0 0-5,0 0-2,0 0 4,0 0-6,0 0 3,0 0 3,0 0-1,0 0-4,0 0 2,0 0 2,0 0 5,0 0-7,0 0 2,0 0-4,0 0 0,0 0 3,0 0-2,0 0 5,0 0-1,0 0-5,0 0-1,0 0 5,0 0-4,0 0 5,0 0-4,0 0 6,0 0 0,0 0-3,0 0 2,0 0 3,0 0-9,0 0 8,0 0-6,0 0 1,0 0 0,0 0 0,0 0-2,0 0 3,0 0-3,0 0 3,0 0-5,0 0 8,0 0-5,0 0 0,0 0-2,0 0 0,0 0 6,0 0-1,0 0-3,0 0 4,0 0-2,0 0-3,0 0 4,0 0-5,0 0 4,0 0-1,0 0 2,0 0 2,0 0-1,0 0-3,0 0 1,0 0 1,0 0-1,0 0 9,0 0-11,0 0 7,0 0-1,0 0-7,0 0 9,0 0-12,0 0 5,0 0 4,0 0-2,0 0-4,0 0-3,0 0 4,0 0 0,0 0 0,0 0 0,0 0-2,0 0 4,0 0-2,0 0-2,0 0 3,0 0-2,0 0 2,0 0-3,0 0 4,0 0 2,0 0-2,0 0-3,0 0 3,0 0-3,0 0 3,0 0-2,0 0 1,0 0 2,0 0-3,0 0-1,0 0 2,0 0 1,0 0-2,0 0 0,0 0-2,0 0 5,0 0-6,0 0 6,0 0-5,0 0 4,0 0 1,0 0-4,0 0 2,0 0 2,-8 0-9,8 0 5,0 0 1,0 0-1,0 0 1,0 0 0,0 0 0,0 0 7,0 0-9,0 0 2,0 0-2,0 0 2,0 0 1,0 0-5,0 0 7,0 0-4,0 0 7,0 0-5,0 0-2,0 0 1,0 0-3,0 0 3,0 0 6,0 0-3,0 0-1,0 0-1,0 0-4,0 0 2,0 0 1,0 0-1,0 0 1,0 0-3,0 0 2,0 0 0,0 0 6,0 0-5,0 0 2,0 0-4,0 0 11,0 0-9,0 0-1,0 0 4,0 0 2,0 0-2,0 0 4,0 0 0,0 0-7,0 0 2,0 0 3,0 0-2,0 0-1,0 0 1,0 0-3,0 0 8,0 0-3,0 0-2,0 0-1,0 0 2,0 0-2,0 0-4,0 0 2,0 0 0,0 0 1,0 0 2,9-10 0,-9 10 7,0 0-13,0 0 5,0 0-4,0 0 4,0 0-4,0 0 1,0 0 4,0 0-3,0 0 3,0 0-3,0 0 1,0 0-2,0 0-1,0 0 2,0 0 0,0 0-6,0 0 8,0 0-2,0 0 0,0 0-3,0 0 1,0 0 0,0 0 5,0 0-6,0 0 1,0 0 3,0 0-1,0 0-1,0 0 1,0 0 1,0 0-3,0 0 1,0 0-1,0 0 0,0 0-1,0 0-1,0 0-1,0 0 4,0 0 0,0 0 3,0 0 0,0 0 1,0 0-4,0 0-1,0 0 3,0 0-4,0 0-5,0 0-12,0 0-17,0 0-27,0 0-26,0 0-34,0 0-32,0 0-23,0 0-43,0 0-47,0 0-162,13 2-467,-13-2 208</inkml:trace>
  <inkml:trace contextRef="#ctx0" brushRef="#br0" timeOffset="9206.2068">2036 10648 16,'-4'-9'171,"1"4"-7,0 1-13,2 0-10,-3 1-13,4 1-18,0 2-9,-5-3-10,5 3-10,0 0 0,0 0-11,-4 16-7,3-10-7,-1 7-2,2 3-5,-1 1-8,2 2-2,1-2-2,-1-4-2,-1-1 2,3 0-4,0 0 3,0-4-1,2 1 3,0-3 6,2 3 7,1-2 6,2-2 3,5-1 1,5-4-2,4-1-2,4-5-1,9-5-5,1-6 5,4 0-1,-4-3-5,4-4 0,1-1-5,0-1-2,1-1-7,15-14-3,-15 17-5,-2 1 1,-1-2-5,0 3-1,-3-3-2,-3 4-3,-1 4-3,-13 3 2,0 3-7,-1 3-3,-6 1 1,-3 1-2,-3 4-3,1-2-3,-5 2-3,2-1-8,-2 2-12,-2 1-14,-2 0-19,0 0-10,0 0-26,-9 11-34,2-6-39,-4 7-33,-10 6-161,-2-2-390,-4 2 173</inkml:trace>
  <inkml:trace contextRef="#ctx0" brushRef="#br0" timeOffset="9602.9252">2105 10793 87,'-8'0'163,"8"0"-12,0 0-18,0 0-15,-6 0-6,6 0-6,0 0-21,-4 4-3,5 1-7,0 0-6,1 6 0,-2 0-7,3-1 0,0 7-3,2-2 0,0-1 6,0 2 5,1-3 2,4 1 9,-2-2 2,4 0-5,0 1 1,1-4 1,2-1-3,9-1-3,3-6-5,-6-1 1,6-4-2,10-4-7,3-5-2,4-6-5,-2-3-8,2-1-5,0-3-2,-1-1-3,-2-3-1,0 2-4,-6 2-2,-1 4-1,-7 4-2,-2 0 1,-5 2-6,0 2-2,-1 3 1,-4 3-4,-5 2 1,-2-1 0,0 1 0,-4 2-3,2 3 0,-3-6 1,1 5-1,0 1-6,-1-1 3,-3 2-2,6-4 0,-6 4-2,1-3-2,-1 3-2,7-2 0,-7 0-5,2-1-19,-2 3-28,1-5-14,0 2-52,1 0-28,-2 3-28,4-7-41,-3 3-194,-1-1-440,0 5 196</inkml:trace>
  <inkml:trace contextRef="#ctx0" brushRef="#br0" timeOffset="11951.9499">2070 11565 15,'0'-3'183,"0"3"-11,-3-7-19,3 4-3,0 3-16,0 0-13,0 0-5,-3-2-19,3 2-7,0 0-8,0 15-1,0-3 0,3 7-13,0-2-6,-2 3-3,5 5-9,-5-7-1,5 2-2,1 3 0,-3-3-3,2-2 1,0-1-12,-1 0 2,1-4-6,1 2 2,-1-5 6,-1-2 5,2 1 6,-1-3 3,2 0 6,2-1 7,4-4 4,2-2-1,9-2 0,-1-7-1,16-6-5,-1-4 4,6-5-1,20-16-7,-2 3 1,-1-5-5,0 1-6,-21 15-7,18-13-7,-15 11 4,-2 1-6,-1-1-3,-2 4-5,-2 0 0,-10 10 0,-2-3-1,0 4-3,-5 1-2,-5 5 0,-2 1-2,-3 1-4,-3 1-2,-1-1-4,1 4 4,-3-2-6,0 2 0,-1 1 1,-3 1-6,3-3-2,-3 3-12,3-4-7,-3 4-17,0 0-27,0 0-21,0 0-26,0 0-23,0 0-21,-20 14-32,9-6-22,-2 2-183,-5 4-427,-3 5 189</inkml:trace>
  <inkml:trace contextRef="#ctx0" brushRef="#br0" timeOffset="12367.4772">2064 11826 33,'-4'-5'220,"0"1"-15,0-1-14,2 3-18,-2 0-18,3-1-11,1 3-16,-6-1-13,6 1-15,-3 8-4,3 2-6,-2 6-9,2 1-3,2 3-11,-2 6-3,0 3-4,3 0-8,1-2 2,2-3 1,0 3 2,-1-9 4,2 0 7,3-4 6,4 6 12,3-6 3,1-1-4,6-4-1,3-1 1,15-6-1,5-8-2,1 0 2,19-14 3,1 0-1,-4-4-7,-17 7 4,19-12 7,-21 8-3,2-1-3,-3-2 8,-2 2-4,0 1-13,-2-2-5,-4 2-4,-9 4-12,-3 4-8,-2 2 0,1 0-7,-9 3-1,1 0-4,-7 2 1,0 3-5,-1-4 6,-4 6-7,1-1-7,0-1-8,-4 3 0,7-2-3,-7 2-19,3-5-13,-3 5-22,0 0-48,3-4-56,-3 4-55,0 0-82,3-2-82,-3 2-197,0 0-609,4-6 270</inkml:trace>
  <inkml:trace contextRef="#ctx0" brushRef="#br0" timeOffset="13998.248">17661 7868 130,'-6'-5'156,"2"2"-15,1 0-1,-1 2-20,3-2-2,1 3-14,-2-4-1,2 4-11,0 0-6,0 0-7,3-5-2,-3 5-1,14 0 2,-4 1-2,8 1 2,8 0 1,1 1 4,16 1 4,5 1-8,21 4-6,0 0 3,3 2-7,-2 2-8,-2-1-6,2 5-7,-2-3-2,1 0-5,-3 3-3,-18-8-5,0 2-2,22 2-5,-29-3-6,4-3 4,-18 1-4,4-3-3,-7-1-1,0 1-3,-10-5-3,-3 2 0,-4-2-2,-1 1-12,0-2-15,-4-1-22,0-1-28,-2 3-18,-4-10-10,-2 2-20,-4 0 4,0-2-11,-4-1 3,-3-2-3,-1 1 6,-2-1 11,2-1 9,-2 0 13,3-2 5,-1 2 12,5 3 19,-1-2 10,3 2 16,1 0 20,2 2 20,-1 1 12,2 0 22,4 3 7,-2 0 3,2 2-2,-1-1 3,2 1 1,-1 1-4,3 2-5,0 0-5,0 0-2,0 0 12,0 0-7,12 14 5,-4-2-6,1 5 0,3 3 0,1 6-6,-6-6-3,4 6-3,-4 1 0,-1-2-7,1-2 2,-4-3-7,-2 1 0,-1-1-5,-1-1-2,-2-1 1,-4-1-1,-1 1-11,-4-1-15,-5-1-25,-4-1-36,-1-3-43,-2-2-41,-3-2-195,-4-6-375,-6-1 167</inkml:trace>
  <inkml:trace contextRef="#ctx0" brushRef="#br0" timeOffset="14530.3225">17449 6917 91,'0'-2'139,"0"2"-23,0 0-6,-8 16-8,1 2-18,0 8 0,-4 7-7,-2 9-9,1 2-5,0 1-2,5-10-17,0-2 1,0 0 0,0 1-6,0-4 2,4-1 0,-1-1-9,1-3 0,0-5-3,3-2-4,3-3 1,-3-4-3,0 0-3,0-4-5,3 3 1,1-4 8,2-2-13,1-2-2,3-3 2,4-3-5,6-3-4,1-4 7,1-3-12,-1-3 6,2-2 0,-2 0 0,-1-2-1,-3 1-5,-2 2 12,-5 4-4,0 4 9,-4 2 4,-2 3-1,-3 2 5,2 0-5,-3 3 0,0 0-3,0 0 4,-8 17-9,1-5-2,-2 3 5,-2 5-7,4-2 6,-2 7-4,5-8-6,0 0 15,-2 2-9,6-3 1,0 0 3,0-3-2,3-1-1,1 2 1,-1-5 2,4-2 5,-1 2 2,2-5 3,-1 0-2,5-3-1,2-1 0,1-3 4,-6 1 2,5-4-3,-2-3-3,-2-1 4,-3-1-2,3-2-2,-3 1-3,-3-2 1,-1 0-2,-3 1-7,-3 3 7,-1-2-20,-3-3-19,-7 6-17,-7 0-21,-3 1-18,-2 6-1,0-4-24,-1 6-28,4 2-135,2-1-290,7 2 129</inkml:trace>
  <inkml:trace contextRef="#ctx0" brushRef="#br0" timeOffset="14976.882">17317 7185 92,'38'-3'132,"6"0"-13,3-1-11,20 1-10,-19 2-6,1 2-8,1-1-14,0 0-6,-3-1 0,-1-2-9,-8 1-6,-7-3-11,-2-1-3,-3-3 0,-4 0-5,-1-1-2,-2-4 3,-4-3-5,-3 3 3,-1-3-7,-2-6-4,-1 1 3,-1-4 6,-4 6 2,1-5 8,-1 7 11,-3-2-1,0 4 5,0 6 11,-1 0-3,-1 3-1,1 0-6,-1 6-10,2 1-1,-7 11-1,-4 8-3,-3 12-4,0 15-3,-9 9-2,-2 23 4,-3 7-3,3-5-4,-5 0-6,0 3 2,-3-4 1,7-4-1,7-19-3,-8 21-2,7-28 0,2-1-3,1 1-3,-2-6 1,3 0-1,4-12 1,-1-1-2,-2-2-4,1 0 2,1-4-3,0-1 1,1-2-7,6-7 1,-1-2-18,0-2-34,3-3-34,1 0-25,2-4-28,-2-2-35,3-1-129,0 0-328,4-16 145</inkml:trace>
  <inkml:trace contextRef="#ctx0" brushRef="#br0" timeOffset="15237.9206">17827 7502 47,'21'-24'169,"-1"0"-10,5 3-7,2 3-2,7-2-5,-6 8-3,0 3-7,-1 3-7,-2 5-13,-5 1-9,-3 3-9,-3 4-7,-1 2-9,-3 1-4,-5 1-10,-2 4-9,1 0-2,-6 4-6,-3-3-7,-5 2-1,-4 2 1,0-1-11,-7-2-1,0 2-5,-3-5 2,-1 2-3,2-8-6,-1 4-2,0-6-1,3 2 1,4-4-16,3-3-11,0 1-22,4-2-19,2-1-27,-1-1-23,2 1-29,3-3-14,1 1-31,3 3-100,-3-5-295,3 5 130</inkml:trace>
  <inkml:trace contextRef="#ctx0" brushRef="#br0" timeOffset="20016.7108">2812 15150 25,'-7'-15'76,"0"2"-4,-1-2 5,-2 3-7,0 0-5,-5-2-3,3 3 10,-2 0-3,0 1 2,0 2-8,-1-1 0,-4 2-4,1 3-2,-2-3-4,-2 3-3,-1 1-10,6 3 3,-4-2-9,-4 2 6,2 0-4,-1 3 3,0-2-11,2 4 11,-1-2-11,2 4 2,0 1 2,2 2-6,-1 0 0,3 2-3,-2 2-2,0 2 2,0-1-2,1 3-3,3 0-3,-1 1 2,1 1-3,0 1-2,-1-1 2,4 0-2,-2 5 0,3-1 3,-2-4-3,2 5 3,1-3 4,0-1-2,3 4 3,0-7-1,-3 7 2,5 0-25,-1 3 5,1-4 2,2 1 7,0-6 3,1 8 1,1-1 0,-3-2-7,4 6 13,0-5-2,5 1-1,-3 0-1,-1-7 2,6 7 0,-1-1 1,1-1 2,1 1 3,2-3-2,4 2 2,0-1-4,3 0 0,0 4 5,2-6-1,3 2-3,3 10 10,4-4-8,-7-4 1,12 1-1,-2 1 1,-5-10-5,8 7 2,3-10-1,-2 3-3,0-2 2,4-1-8,-4 3 5,4-9-4,-2 3-4,1-1 7,-11-2-5,14 4 2,-1-3-4,-4-1 6,-9 1-4,16-1-3,0 3 5,-4-1 0,1 0 1,0-2 3,3-3-4,-2 5 0,-3-3-1,5 4-1,-3-9-3,3 6 1,-2 0 1,0-2-3,-1 1 4,-2-3-3,2 0-8,0 2 12,4-3-5,-3-3-2,-1 5 1,0 0 0,-2-1-1,1 1 1,-2 1-2,-7-2 1,7 1 1,3-2-3,-2 4 5,-12-7-6,11 7 0,-7-4 3,10-1 2,-13 3 1,13-3-9,-2 3 7,-2-3-3,-7 2 1,9-2 3,1 0-4,-11 2 5,-1-2-3,12-1 5,-12 0 7,11-2 1,-11 3 3,12-2 1,-12 1 0,3 1 4,7-5-6,2 2 5,-11 0-5,11-1 0,-1 5 1,-1-6-4,4 4-3,-1-5 2,-10 4-2,10 0 0,-11-4-5,9 1 3,-8 4-1,7-5-4,1 3 2,-10-2 1,0 0-4,9-2 8,-11 1-5,12-3 4,-10 0 6,0-2 7,9 0-10,0-1 6,-11 0-3,10-4-3,-11 5 3,1-3-1,0-1-2,1 4-4,-1-3 3,0-2 0,-1 4 4,-1-1-2,-2-3 1,0 2-6,-1-2 3,-2-1 6,0 1 6,1-6-5,-3 4 3,-2-4 5,2-5-6,-4 0 7,3 4-7,-3-5 6,2 0-6,-4 2-8,2 0 6,0-1-5,-1 3-6,0 0 7,-2-2-3,3 3-2,-3 6 9,-1-7-15,6 2-4,-8 4 5,7-4 1,0-2 3,-1 1-1,-4-1 1,2 3 4,-6 0 6,2-4 4,0-3-1,-3 2 0,-2 6-2,0-8 9,-3 7-2,0-10-1,-3 10 5,0-9-2,0 0-9,-2 5 3,-2-6-2,0 4-3,-2-3 3,-1 2 2,-1-2-5,1 3 12,0-2-13,-5 1-2,2 0 5,-4-2-11,0 2 5,-1 2-1,-1-1-1,-3 0 0,-3 4 3,-5-8-3,-2 5-5,-5 2 1,-1 0-3,3-2 4,-6 3-2,1 0 0,-2 3-7,2 3 3,-4 1 5,0-1-4,-1 1 6,0 0-9,0 3-2,-3 0 3,-1-3-5,-19 2 0,20 2 6,-19 0 0,-4 2-6,23-2 9,-25 1-7,1 1 1,2 0 1,-2 5-6,-1 1 4,-1-1 1,4-1-5,4 2-2,15 2 4,2-1-2,-23-1-1,21 5 6,2-3-2,1 3-6,-2 0 2,-18 0 1,23-1-5,-3 3 3,0 1 0,-21 4 3,23-2 1,-2 1 0,1-1 0,-3 2-3,2 1-4,-2-2 16,2 1-11,2 2-1,1-4-1,-2 2-7,5-2 5,3 1-1,10-4 8,1 0-3,0 2 7,4 0-5,-1-2-6,2 3 4,-1-4 2,2 3 1,2-2-8,-2-3 4,-1 4-5,9-4 10,0 2 2,0-1 0,3-2-11,2 2 12,0-2-4,1 2 3,4-1-1,4-2 2,-10 3-7,10-3 0,-7 1 3,7-1 0,0 0 2,0 0-4,-11 0 2,11 0-2,0 0 2,0 0-3,0 0 3,0 0-3,0 0 5,0 0 7,0 0-7,0 0 5,-9 0-6,9 0-11,0 0 11,0 0-5,0 0 1,0 0-10,0 0-3,0 0-19,0 0-33,0 0-27,0 0-42,0 0-11,0 0-17,0 0-39,6 19-36,-5-10-30,4 7-247,-4 0-560,-1 0 249</inkml:trace>
  <inkml:trace contextRef="#ctx0" brushRef="#br0" timeOffset="20749.3662">2273 17111 39,'-10'-3'141,"3"3"2,0-4-8,7 4-14,-13 0-10,9-1-9,4 1-10,-6-2-22,6 2 0,0 0-2,0 0-17,0 0 0,0 0-1,0 0-8,23-3-2,-9 0-6,10 2 5,0-2-2,4 3-3,10-1 12,3-2 6,1-1 1,3 3 10,3-4 26,21 5-3,-21 2-3,25-4-9,2 7-1,-2-4-8,-1-2-6,1 9-10,1-7-1,-4 2-4,-1 9-5,-20-12-10,0 2-4,19 5-2,-26-2-5,-1-5-14,3 3-1,-6-2-3,-8 3-8,-4-3-9,0 3-9,-2-2-8,-2 0-30,-7-2 1,-6 0-12,2 0-6,-2 0-11,-4-2-10,-5 2-15,0 0-26,0 0-137,0 0-301,0 0 134</inkml:trace>
  <inkml:trace contextRef="#ctx0" brushRef="#br0" timeOffset="21209.8633">2119 17029 198,'-7'0'204,"2"0"-20,-1 0-18,6 0-17,-7 1-12,7-1-15,-5-1-13,5 1-1,0 0-1,0 0 6,9 7 7,1-5 3,4 0 2,7 3 8,6-2-10,0 1 4,15-1-1,2-2-3,2 0 1,22-1 4,-19 0-24,20 3 3,0-3-11,0 1-2,0 3-8,-18-4-15,22 0-2,-4 7 3,-1-6-11,2 5-4,-21-2-3,23-1-9,-1 2 2,-24-6-9,24 2-2,-23 2-3,0-3-6,19 6 0,-16-6-3,-3 1-1,0-2-1,-3-1-4,0 4 4,-7-8-5,-10 6-7,0-3 3,-4 3-5,-1 0 3,-7 0-2,-7-1-2,1 1 6,-3-3-9,-1 5 9,-6-2-2,11 0-3,-11 0-3,5 0 4,-5 0-5,0 0 1,0 0-8,6-2-6,-6 2-5,0 0-1,0 0-29,0 0-17,0 0-25,-15-10-17,6 7-24,0 2-20,-7 0-24,1-2-25,-1 2-22,-8-9-43,-2 8-202,-1 2-501,-1-1 222</inkml:trace>
  <inkml:trace contextRef="#ctx0" brushRef="#br0" timeOffset="21704.4225">2369 16871 24,'-12'-2'226,"-1"1"-3,2-1-7,2 2-10,0-2-11,2 1-13,1 0-10,6 1-10,-7 0-14,3-3-14,4 3-9,0 0-8,0 0-15,-4-4-10,4 4-11,0 0-1,0 0 7,0 0-3,0 0 0,31 7 11,-7-7 4,5 4-7,15-1 0,1-3-7,6 3-5,18-2-4,0 2-3,-23 0-2,29-1-3,-4 5-8,-1-4-9,3-1 4,3 7-8,-4-6-4,1 3 2,-1-2-7,-2 4-1,2-7-6,-5 4-13,-17-3-8,22-2 13,1 3 3,-5-1-13,-20 1 9,2-3 0,18-2-7,-20 6-1,-3-4-5,-1-2-3,-2 4 9,-4-2-12,-10 3 9,-1-3-1,-4 2 4,1-3-9,-2 0-23,-8 2 25,-1-1-3,-3 0-2,-5 0-2,-5 0 7,10 3-8,-10-3-4,9 0-2,-9 0-2,0 0 4,7 1-15,-7-1-7,0 0-24,0 0-12,0 0-34,0 0-22,0 0-31,0 0-18,-33 2-27,18-2-38,2 0-41,-7 3-197,-2-4-509,-1 2 225</inkml:trace>
  <inkml:trace contextRef="#ctx0" brushRef="#br0" timeOffset="22139.9547">3259 16982 85,'0'0'157,"0"0"-28,-3 1 11,3-1 0,0 0 7,0 0 7,28 4 0,-7-1 3,2 1-8,4-3-2,12 1 2,2 0-8,-2 0-9,9 1 4,-3-3-11,2 0-8,23 1 2,-19-1-7,18-1-13,-3 1-4,2-5-8,-22 7-10,5 1 0,21-3-3,-27 2-6,21 8 3,-16-7-8,0 4-9,-1-3 1,1 2-5,-2-2-9,-2 1-4,3-2-2,-5-1-2,-4 3-10,0-5 8,-10 0-4,-2 1-5,-1 3-5,-3-3 1,-2-1-6,-6-1 5,2 2-12,-5-1 9,-2 0 3,-4 0-22,-1-3 17,-6 3 9,11 0-1,-11 0 8,0 0 0,11 0-1,-11 0 3,0 0-6,7 4-9,-7-4 12,0 0-11,0 0 6,0 0-3,0 0-9,10 0 0,-10 0-1,0 0-7,0 0-4,0 0-21,0 0-5,0 0-34,0 0-37,3-7-54,-3 7-54,4-7-51,-4 7-70,0-7-166,0 7-536,0 0 238</inkml:trace>
  <inkml:trace contextRef="#ctx0" brushRef="#br0" timeOffset="26424.0301">11535 16863 129,'0'0'137,"0"0"-15,0 0-4,-4-1-12,4 1 0,0 0-14,0 0 5,0 0 6,0 0 4,14 4 1,-4-1-1,3 0-1,4 3-6,-2-5-9,8 3-1,2 1-6,0 2-11,2-7-4,1 7-4,0-6-6,2 4-5,8-1-1,0 2-8,1-2-8,0 1-1,-10-1 3,12 6-7,0-6 0,-2 1-7,-1-1 1,6 4-4,0-3-3,-3 2 3,2 2 1,-1 0 0,2-5-2,1 5 2,-4-1-7,6 1 5,-5-1-2,-1 1 4,-12-4-2,13 4 9,-1-5-9,-3 4 8,2 0-3,-11-2 2,10-2-6,-11 4 7,12-5-4,-10 3 6,0 2 0,8-5-9,-12 4 9,3-5-5,0 1 2,1 2 2,-2-1-4,-1-2 3,2 2-1,11-1 1,-14 1 1,0-2-1,2 2-2,-3-1-2,1-1-5,0 4 8,-2-4-8,-1 3-1,1-3-1,0 1 4,1 2 31,-3-1-8,1-1 2,1-1 4,0 1-10,0 0 1,2 1-2,-1-2-5,0 0-2,1-1 0,-3 3-2,4 0 2,-1 0-2,-3 0-2,6-1-3,-3-2 1,-1 3-1,1 4 2,-4-6-8,3 2 8,-2 0-4,-1 4 0,2-5-8,-5-1 3,5 2-8,-4 0 11,2 0 5,0-4-1,-3 3 4,2-2-6,1-1 9,-3 0-2,4 0 0,-2 3-13,2-3 10,-4 5-4,-2-4-9,-1-1 9,1-3 2,-2 5-6,6-2-2,2 0 0,-8 0 2,6 0-1,0-2-4,-6 0 4,7 4-10,3-2 5,-1-2 1,0 2 4,0-1-10,0-2-2,2 2 1,0 1 1,-2 0-11,4 0 10,-2 0 3,-2-3-6,2 0 5,-3 3-8,2 1 7,-1 1-10,2-4 7,-4 1-8,2 0 7,-1 0-8,-1-3 9,2 1-2,0 3-6,1-2 3,1-1-1,-1 2 0,1-3-3,-1 2 4,0 2 2,1 0 4,0-2-4,-2 2-5,3-4 1,-2 0 1,1 0-1,2 4-3,-4-3 11,1 1-9,3-1 8,-1 1-2,0-1 1,1 1-8,-3 0-4,2-1 6,-3 2 2,4-2 3,-4 2-6,3-3 9,1 1-11,-3 1 3,2-2 1,11 0-4,-14 2 9,2 0-1,-2 0-2,1 1 4,0-4 3,-5-1-7,5 3 4,-1 0-4,0 1-2,0 0 0,-1 3 4,4-5-2,-4 1 2,1-1-7,3 1 0,0 0 5,-2 1-1,-1-1 7,4-1-5,-1 4 0,-3 0-3,3 0 2,-3 0-9,1-3 4,3 1 11,-1 0-6,1 1 1,-1 0-2,1 1 4,1 1-1,-2 0-4,-3-1 5,3 0-5,-1 0 7,-4-2 0,2-1-1,-1 5-4,0-2 2,0-2 1,-2 1 0,2 1 1,-4-6-3,4 4 3,-5-3-4,-1 5 11,-3 0-9,0 0-4,3 0 5,-3-3-6,9 3-2,-1 0 8,2 0-6,-2-2 2,0 0-4,2 2 5,-8 2-5,3-4 7,4 4-16,-8-2 12,2-2 3,-3 2-11,0-1 10,0 1 2,-4-2-10,-1 0 9,-1 1-1,2-3-2,1 4 3,-4 0 0,3 0-3,-6 0-1,5-3-3,-5 3 6,6 0-4,-3 0 10,0-1-8,3 0 8,-3 1-5,0 1-3,1 0 6,2-1-13,-2 0 11,-2 3-12,1-3 8,-4-3 3,4 3-4,-4 0-4,-3 0 8,7 0-4,-7 0-3,7 0 5,-7 0-1,3 3-5,-3-3 7,0 0 2,0 0 2,7-3-4,-7 3-2,0 0-2,0 0-13,0 0-19,0 0-16,0-4-44,0 4-57,-7-10-73,-3 5-80,-4-5-98,-8-7-229,-12-4-685,-6-2 303</inkml:trace>
  <inkml:trace contextRef="#ctx0" brushRef="#br0" timeOffset="27813.6318">13864 16488 73,'-3'-4'155,"1"1"-12,1 1-15,1 2-5,-1-6-25,1 6 2,-4-2-8,4 2-13,0 0-8,-6 6-3,0-4-11,-1 6-8,-1 3 6,-1 2 2,-1 1-1,-1 1 9,-2 6 2,-4-1-5,3 1-5,0 0 2,3 2 4,-2-3-2,2 4 3,3-1-4,0 0-1,2-1 0,-2-6-10,4 4 8,1-3-18,3 0 3,0-3-3,3 1 0,-3-3-4,2 5 3,-1-8-2,0 2 4,4 0-5,-1-4 3,0 2 7,0-5-1,3 0 15,0-1 1,2-2 7,1-2-7,-1-2 2,2 2-11,4-6 6,-4-6-1,3 4-5,-2-4-5,1 1-3,0-6-2,-1 4-3,2-6-5,-4 4-3,2-4-2,1-1-4,-5 5 2,6-5-6,-4 4 2,3-2-6,-5 3 5,-2-2-4,0 2 7,-1-1 0,1 3-2,-5-4 1,2 6 0,-3 0 5,0-1-2,0 0-4,-3 2 9,2 1-8,-2-1 1,-1 0-7,0 3 5,-2-1-7,0 1 4,-1 0-5,0 2 7,0 0-8,0 4-6,0-1-2,-3 2 0,1-2 4,-1 7-8,2 0 0,-7 3-1,1 3 1,-4 3 1,2 3-1,-1 2 2,2 1-1,-1 1-1,2 2 4,-1 2-3,1-3-3,2 4-3,2-1 4,2 1 14,0-1-21,2-5 10,0-2-6,1 9 2,1-7 12,1 0-14,3-2 3,0 1-3,0-3 2,1 2 0,1-6 6,0 1-1,1 0-2,1-3 4,3-1 3,-2-3 0,2 2 8,2-2 5,-1-3 4,1 0-3,3-3-2,2-4 7,-1 0 1,2 0-4,-1-4 4,4-4-7,-2-4 3,-1-1-3,2-4 9,-3 3 0,0-1-1,1 0-2,-1 0-11,-2-1 5,-2 7 1,4-8-6,-4 0 3,0 5 5,-3 0-4,0 2 0,-1 1-3,-3 1 4,1 1 7,-3 2-8,1-1 1,-4-1 3,2 1-6,-3 0-3,1 2 1,-1 2-6,-3 1 0,0-1-2,1 1 4,-2 0-6,-2 3-1,-1 2 6,-4 2-7,2 2-9,-1 2 4,0 2 0,-2 0-6,2 6 4,-1-4-17,4 1-24,-4 0-21,3-3-26,2 0-28,-2 4-30,1-3-40,6 5-38,-6-7-42,7 2-61,-4 1-237,4-1-612,-1 0 271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2T08:01:20.6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12868 5649 27,'-3'-1'168,"3"1"-12,0 0-11,-6-2-19,6 2-8,0 0-14,0 0-11,0 0-5,0 0-1,0 0-3,13 0 2,-2-2-11,-4 4-1,2-2-7,2 0-3,2 2 1,2-2-2,-1 1 4,3 1-3,6-2-5,-1 1-5,2-1-1,0 1-1,3 2-2,-5-2 0,4 1-4,2 0 1,-1 0-2,1 1 0,2 0-1,-1-1-4,-1 0-5,0 2-3,-1 0-1,-2 0-3,2-1-3,-3 0 0,3 1 1,-2-1-2,-2 1-1,2-2 2,0 1-1,0-1-3,-2 0-3,0 1 4,1-2-3,-1 1 1,-2 1-2,1-3-2,-1 1 2,3-1-2,-3 3 0,-1-2 4,1 0-8,-4 1 4,4 0-2,-4-2-1,-1 2-2,1 0 2,-2 0-2,8-2 1,-4 2-2,2 1 4,-4-3 1,4 0 0,-1 0-2,1 1 0,2 0 2,-8-1 0,7 2 2,0-1-3,-1 0 2,-5-1 2,0 1 3,0 1-2,2-2-1,-1 0-2,-3 3-1,2-3 3,-1 0-2,-1 1 0,3-1-1,-3-1 1,0 1 5,1 0-2,-3 0 0,2 0-2,0 0-1,1 0 5,-1 0 0,0-3-2,0 3-2,2 0 0,-5-2 0,3 1 0,1 1 2,-1-2 2,0 2 0,3-2-2,1 1 0,-2 0 0,-2 1 6,2-3-2,6 3 3,-6-2-2,5 0 7,-5 1-3,4 1-3,-3-1 2,-1-1 2,-1 0-1,1 0 1,5 2-2,-7-1 2,7 0 1,0-2-3,0 3 2,0-2 2,2-1-11,0-1 7,-1 3 3,-1-1-1,2 2-3,-1-2 2,-5-1 0,5 2 17,1-2-18,-3 1 7,-5 1 3,2-1-7,4-2 6,1 4 3,-3-1-3,4-3-8,-9 1 1,1 2 4,5-1 1,3-3-7,-8 3 8,6 0-16,0 1 15,-4 0-9,0-2 2,-1 3-5,-2-6-3,1 3 6,-1 2-6,-1-1 13,-4 1-2,-2 0 0,3 1 1,-4 0-5,0-1-2,0-1 2,-1 2 0,-2-1-5,-3 1-2,7-2-1,-7 2-4,4 0 3,-4 0-6,0 0-5,3-2-14,-3 2-23,0 0-31,0 0-33,6-1-38,-6 1-36,0 0-40,0 0-50,0 0-58,0 0-61,-18-4-236,2 1-664,-6-1 294</inkml:trace>
  <inkml:trace contextRef="#ctx0" brushRef="#br0" timeOffset="1560.8181">8176 5428 22,'0'0'101,"0"0"-2,0 0 2,7 3-2,-3 0 3,-1-1-13,1 0 7,2 1-18,2-3 8,-2 4-9,5-2-12,-1-1 14,3 3-11,2-2 0,1 2 6,5 1-4,0-1-3,1-1 4,1 1-6,-2-1 8,3-1-2,1 3-2,1-3-6,1 2-3,-4 2-7,3-1-1,-1-2-8,-1 1-4,2 2-5,-2-2-4,0-1-2,2 4-5,-4-5 0,4 4-5,-3-1 1,1-1-3,0-2 1,0 1-5,0 1-1,1 1 1,0-3-4,-1-1 1,2 0-2,-1 3 7,0-2-7,1 0-2,0 1-1,-2-2-3,3 3 1,0-2 2,-2-2-3,3 2 2,-4 1 0,2-3-3,1 0 6,-1 2-5,-2-2-1,1 3 1,2-3 0,-1 1 0,0 0-2,-2-1 0,2 3 1,0-2-1,-2 0 1,3 1-3,-2-2 2,4 3 4,-4-3-4,0 1 1,1-1-1,-1 3 4,-1-1-3,0-2-2,0 1 4,0 1-4,-3-2 3,0-2-1,0 4-5,-1-5 3,-5 3 2,4 1 4,2-3-4,-7 1-3,5-3 1,-1 4-3,-3 0 3,1 0 1,5-3 0,-2 1 3,-2 1-2,-2 0 0,7 0-1,-2-1 2,-4 1 0,6 0 2,-7 1-3,2 0 3,4-3 0,0 3 0,-1-2 0,5 0 0,-3 2 3,1-3 2,4 2 3,-3-4 1,4 4 0,-2 1 7,0-3-5,3 2-1,-2 0 1,1-1-2,1 1 0,1 1 1,-2 0-3,1-1 6,0-2-7,0 3-1,-1-1 0,0 1-2,1-2-3,-3 2 2,3-2-1,-3 2 1,3-5-3,-5 2 1,4-1 0,-2 0-3,-1 3 2,1-1 2,0 0-2,0-2 4,-2 3 0,2 0 2,-2-4 3,-2 4 1,2-2 6,-1 3-2,-2 0 1,1-2 5,2-1-3,-10 3 6,2-3-4,5 3 5,-6-2 1,1-1 4,-1 5-5,-2-4 4,3 2 5,-1-1 4,-1 0-7,2-1-4,-1 1 1,0 1-1,-2-1 1,0 0-4,1-1-3,-4 2-4,0-1 5,0-1-3,-2 2-2,-2-2 0,2 1 5,-1-2 0,0 2-4,0 1 1,-3 0-3,2-3 1,-6 3-2,4 0-2,1-1-2,-5 1 2,0 0-2,5 0 0,-5 0 2,0 0-5,0 0-2,4 1 0,-4-1-3,0 0 1,0 0 1,0 0 3,0 0 0,0 0-1,0 0-3,0 0 5,0 0 5,0 0-7,0 0-3,0 0 3,0 0-1,0 0-7,0 0 1,0 0 1,0 0 3,0 0-2,0 0-5,0 0 3,0 0 6,0 0-8,0 0-4,0 0-3,0 0-1,0 0-6,0 0-4,0 0-9,0 0-2,0 0-3,0 0-3,0 0-5,0 0 1,0 0-6,0 0-10,0 0-10,0 0-11,0 0-10,0 0-11,-4-7-16,4 7-6,-3-5-10,3 5-16,-2-4-15,2 4-8,0 0-10,-5-3-18,1 1-135,4 2-358,-8-2 158</inkml:trace>
  <inkml:trace contextRef="#ctx0" brushRef="#br0" timeOffset="4652.2902">5456 6441 33,'-3'1'168,"3"-1"-5,0 0-1,0 0-11,0 0-4,-7 0-4,7 0-10,0 0-10,0 0 0,0 0-6,0 0-9,0 0 4,0 0 0,0 0 2,0 0 1,27 1-5,-14-1-9,10 2-4,0-2-6,1 0-6,3-3-3,2 3-6,10-1-4,-10 1-7,12-3 17,0 1-8,-2 4-5,-1-4-8,0 2-3,-11 0-7,1 0-3,-2 2-7,-2-1 1,-2-2-6,1 1-3,-9 0-3,1 1-7,-5-1 3,-3-1-7,1 1-7,-2 0-4,-2 0-4,-4 0-5,8 0-11,-8 0-18,5-3-20,-5 3-17,0-4-16,0 4-32,0 0-12,-13-4-25,9 2-32,-6 0-18,2 1-14,-5-1-165,-4 3-411,0-1 182</inkml:trace>
  <inkml:trace contextRef="#ctx0" brushRef="#br0" timeOffset="4998.5801">5380 6532 222,'-4'0'251,"4"0"-9,-7 0-15,7 0-11,-6 0-14,6 0-17,0 0-2,0 0-4,0 0-3,20 0 2,-3 0-8,4 0-6,4 2-5,3-2-2,13 2 0,3-1-5,-3 0-3,1 0-17,2 1-11,-1-1-13,0-1-3,0 2-10,1-2-13,-6 5-8,1-8-11,-10 1-1,0 0-10,-1-1-7,-2 3-4,-2-1-6,-2 0 0,-7 0-3,-2-1 2,-3 2-9,-1 0-4,-1 0 1,-3 0-3,0-2 3,-2 2-12,1-3 11,-4 3-48,4 0-27,-4 0-16,0 0-25,0 0-12,-1-7-13,1 7-18,-10-1-19,0 0-24,2 1-26,-1 0-30,-5 0-31,0 2-226,-3 0-536,-4-1 238</inkml:trace>
  <inkml:trace contextRef="#ctx0" brushRef="#br0" timeOffset="5346.7676">5342 6619 242,'-6'0'256,"2"0"-6,4 0-10,-7 0-17,7 0-18,-5 2-18,5-2-11,0 0-8,0 0 6,0 0 1,26 3-5,-10-3-3,9 2-3,5-2-6,9 0-9,3 0-7,-2 1-10,2 0 0,-2 2-16,5-5-8,-5 2-9,0-1-3,-11 1-23,9 3-1,2-2-2,-13-1-15,-1-1-6,1 1-1,-3 1 0,-3-4-8,-5 2-6,-1 1-7,0-1 0,-4 0-3,-4 1-3,3 0 0,-2 0 5,-1 0-4,-3 0-1,0-2-9,-4 2 3,5 0-15,-5 0-15,5-2-22,-5 2-25,0 0-24,0-5-23,0 5-20,0 0-25,-8-5-35,2 3-29,-2 1-25,-2-1-20,-1 2-28,-3 0-182,-9-3-513,2 6 226</inkml:trace>
  <inkml:trace contextRef="#ctx0" brushRef="#br0" timeOffset="5664.954">5283 6678 249,'-6'-2'260,"6"2"-16,-7 0-18,7 0-12,0 0 0,0 0-3,0 0 6,28 0-2,-2 0-9,3-1-4,16 2-7,-1-1-6,7-1-10,18 0-5,-20-2-18,-1 4-10,0-3-25,-2 2 1,-1 0-13,-1 0-9,-2 0-9,-2 0-10,-11 0-5,-4-3-6,1 3-7,-5-2-12,-5 0-1,-1 2-6,-5-1 0,-3 1-8,-1-1-1,-1 1-2,1 0-5,-6 0 3,6-1-8,-6 1-9,0 0-32,0 0-25,3-2-31,-3 2-26,0 0-23,-15-4-34,5 7-40,-5-2-46,-6 1-49,-3 1-287,-2 1-627,-2 1 277</inkml:trace>
  <inkml:trace contextRef="#ctx0" brushRef="#br0" timeOffset="6219.7108">4110 7647 96,'0'0'198,"0"0"-8,0 0-7,0 0 0,0 0 2,0 0 8,0 0 9,0 0 1,12 9-6,-6-8-6,4 4-4,4-2-5,1 1-9,5-1-12,4-1-8,4 1 0,1 0-21,11 0-5,1 0-15,-3 1-5,7-1-7,-1-1-5,-2-1-6,2-1-3,-1 6-14,-2-2 6,-10-4-14,7 0-9,-11 1-19,1 2-11,0-3-28,-6 1-16,-3-1-8,-5 1-23,1-2-17,-6 1-17,-3 2-11,-3-3-13,1 2-20,-4-1-36,0 0-22,0 0-25,0 0-23,-17-3-16,7 3-181,-4 0-466,-10 1 206</inkml:trace>
  <inkml:trace contextRef="#ctx0" brushRef="#br0" timeOffset="7180.5964">4146 7858 256,'-2'2'283,"-1"-1"-27,3-1-24,0 0-18,0 0-6,16 0-10,0-1 1,9-1-5,0-3-4,5 5 3,0-1-2,12-1 5,3 2-5,-1 0-2,-1-1-12,1 1 0,0 3-22,-1-2-22,-5 2-8,-9-1-13,-3 0-9,0-1-11,-1 1-12,-1 0-4,-8 1-14,-2-3-7,-2 2-8,-3-2 0,-1 0-5,-2 0-2,-2 0 1,-4 0-3,7 0-2,-4 2 1,-3-2 9,3 1-10,-3-1 20,0 0 1,5 0-4,-5 0-1,0 0-13,0 0 9,2 4-3,-2-4-5,0 0-2,0 0-7,0 0 0,0 0-7,0 0 0,1 2-2,-1-2 0,0 0-4,0 0-4,0 0-11,0 0 8,0 0-3,0 0-1,3 3 6,-3-3-6,0 0 0,0 0-1,0 0-3,0 0 1,0 0 0,0 0 1,0 0 0,0 0-1,0 0 0,0 0 0,0 0-1,0 0 1,0 0 3,0 0-2,0 0 2,0 0-6,0 0 3,0 0-4,0 0 0,0 0 3,0 0-1,0 0-10,0 0 11,0 0-3,0 0 5,0 0-4,0 0 2,0 0-2,0 0-2,0 0 2,0 0-1,0 0-3,0 0 3,0 0 1,0 0-1,0 0-2,0 0 2,0 0 1,0 0-2,0 0 4,0 0 2,0 0-7,0 0 2,0 0 1,0 0 3,0 0-12,0 0 11,0 0-3,0 0-3,0 0 0,0 0-2,0 0 3,0 0-12,0 0 11,0 0-4,0 0 1,0 0 4,0 0-3,0 0-2,0 0 0,0 0 2,0 0-3,0 0-12,0 0 8,0 0 1,0 0-4,0 0 1,0 0-7,0 0-4,0 0 2,0 0 0,0 0-4,0 0-1,0 0-2,0 0-2,0 0 2,0 0 0,0 0-3,0 0-4,0 0 3,0 0 1,0 0-4,0 0 0,0 0 1,0 0 3,0 0-5,4-7 6,-4 7-6,0 0 5,0 0 4,0 0-5,0 0 9,0 0-1,0 0 2,0 0-6,0 0-5,0 0 7,0 0 1,0 0-8,0 0 4,0 0 1,0 0-3,0 0-3,0 0 4,3 4-1,-3-4 2,0 0 2,0 0-9,0 0-2,0 0-2,0 0 5,0 0-2,0 0-3,0 0-3,0 0-3,0 0 0,0 0-1,0 0 2,0 0-1,0 0-1,0 0 0,0 0-1,0 0-1,0 0-2,0 0 1,0 0-1,0 0-3,0 0-2,0 0 0,0 0-1,0 0-3,0 0-8,0 0-2,0 0 0,0 0-1,0 0-4,-13-2 2,13 2 0,0 0 3,-4-3 6,4 3 6,-3-4-4,3 4 6,0 0 1,-1-5-1,1 5 5,-2-2-7,2 2-4,-5-3 7,5 3-5,0 0-5,-1-4-8,1 4-8,-4-3-2,4 3 0,0 0-7,-1-4-3,1 4-3,-4-2-9,3-1-78,1 3-200,0 0 89</inkml:trace>
  <inkml:trace contextRef="#ctx0" brushRef="#br0" timeOffset="9027.2691">8153 7702 154,'-9'0'172,"-1"-3"-8,1 2-5,1 2-9,2-1-9,2 0-5,-2 0-11,6 0-12,-5 0-10,5 0-12,0 0-7,-6 1-2,6-1 1,0 0 4,0 0 6,4 7 2,-4-7-2,6 5 0,-2-2-2,3 2-2,2-2-4,3 1-3,2-2-1,1 2 0,0-1-5,6 0-2,0-1-14,3 2 1,0-3-3,3 2 6,1-3-3,-3 1-3,2 1 5,11-1 0,-7 0-4,6-1 2,-9 0 4,13 0-8,-13 3 2,10-2 4,2-2-4,-11 0-8,12 2-1,-4 3-3,-6-4-5,7-3 1,-10 6 0,12-3-9,-13 0-5,4 0 7,-2 0-2,10 0 9,-14 0-1,6 2-1,-4-4-3,3 2 7,-1-3 3,1 1-6,6 0 1,-7 4-3,-1-4 0,0 1 1,1 0-5,2 1 2,-1 0-1,0-2 5,9-3-15,-11 6-8,-2-2 2,2 5 1,-1-4 2,-1-3-4,1 6-5,0-3 1,-2 0-6,3 0 5,-4 0-2,2 4 0,2-5-2,-3 3 0,-2-2 3,1 2-2,1-4 5,0 2-7,-1 3 9,0 1-9,2-4 0,0 3 3,1-1 4,-1 0-3,0 3-5,0-3 5,0 2-6,1-1 10,0-2-2,-2 1 8,3-1-7,-4 3-10,3-2 10,-2 1-2,2-3-5,1 1 4,-4 0 4,2 1-4,-2-2 3,4 0 0,-3 0 2,-1 0-3,0-2 2,3 2-5,-3-1 8,-2 2-3,4-1-3,-1 0 7,0 2-6,-2-5-6,-1 2 6,1 1 0,0-2-6,-3 2 1,5 2-2,-3-5 3,1 1-3,-1-2 1,1 4-5,1 0 1,-2-1 0,1 2-1,-1-2 1,-1 1-6,2 0 3,-1-2 2,-3 4-1,-4-2 1,2 0-3,-1 1-4,-1-1 3,-1 0-2,0 0 1,2 2 0,-1-4 2,-2 4-2,-2 0-5,1-2 5,-3 0 2,3 0 2,-3 0-7,-3 0 0,1 0 6,2 0-5,-3 0 3,-6 0 2,8 0-2,-4 0-5,0 2 8,-4-2-4,7-2 5,-7 2-2,4 2-1,-4-2 0,0 0-2,6 0 0,-6 0 5,0 0-4,0 0-4,4 1 1,-4-1 4,0 0-1,0 0 5,0 0-5,0 0-5,0 0-1,0 0 6,6 0-5,-6 0 2,0 0 1,0 0-2,0 0-3,0 0 0,0 0-4,0 0-2,0 0-4,0 0-7,0 0-11,0 0-10,0 0-19,0 0-10,0 0-45,0 0-34,0 0-31,0 0-41,0 0-50,0 0-59,0 0-63,0 0-232,0 0-681,0 0 301</inkml:trace>
  <inkml:trace contextRef="#ctx0" brushRef="#br0" timeOffset="11828.8421">17165 7192 190,'0'-4'240,"0"0"-10,0 1-23,0 3-20,0-6-19,0 6-23,0 0-15,0 0-14,-7 10-9,4 0-14,-4 7-8,-7 6-3,4 2-15,-4-2-3,3 2-9,-2 0-3,2-1-6,-2 0-4,2-2-2,4-5-2,0-4-7,0 3-4,1-7-1,2 0-1,1-1-4,-1-1-4,4-3 4,-3 0-3,-1 1 4,4-3 12,0-2 12,-3 4 9,3-4 0,0 0-2,0 0-4,3-15 3,1 4 0,-1-3 2,1-1 6,3-11 2,-3 0 0,2 0-1,1-2 6,0 1 2,-1 0 10,1 3 14,-3 3-8,0 4 1,2 7-2,-3 0-2,0-1-11,-2 6-14,2-1-4,-2 3-7,-1 3-15,0 0 7,12 11 5,-6 5-17,0 2-3,4 4 0,1 6-6,-3-3 1,4 0-5,-2-2 2,-3-3 3,4 3-11,-1-6 5,-3-1 2,0 0-2,0-5 1,-4 0-4,4-4-4,-1 0 1,-2 0 5,-1-4 17,1 1 11,0-3 19,-1 5 8,1-7 1,0-4 0,2 1-3,1-4-5,3-4-8,-1-4-6,3-5-9,-2-5-3,1 0 2,0-2-8,-3-3-1,0 0-3,-1 0-1,-3 2 1,2 2-10,-2 8 3,-1-1-4,0 5-3,-2 1-2,1 5-2,-1-1-10,-1 5-30,3-3-35,-2 4-35,-1 2-43,0 2-30,0 0-24,0 0-13,0 0-25,0 0-21,-4 18-13,8-10-27,-4 4-251,2 2-598,1 1 265</inkml:trace>
  <inkml:trace contextRef="#ctx0" brushRef="#br0" timeOffset="12169.0041">17588 7172 160,'1'-11'282,"1"0"10,-2 5 5,0-1-11,0 2-17,0 0-25,0-2-28,0 4-22,0 3-22,0 0-5,0 0-32,0 0-14,-12 17-10,5-1-9,2 4-5,-5 5-16,1-3-7,1 1-7,1 2-19,4-5 3,-1 0-4,3-1-4,-1 0-6,4-2-3,0-3-3,-2 1-4,3-4 1,4 0-8,-3-5 5,3 4-2,0-5 0,-1-1 0,4-3 1,1 1 1,2-5 1,1-1 16,0-1 3,0-5 2,0 0-2,3-3-1,1-4-2,-2-3 10,-1 2-15,-5 1 6,2-5-4,-4 1 1,-3 3-12,3-7-5,-3 0 5,-5 7-9,0-1-5,0 2-2,-3-2-7,-1 5-8,-2 0-6,-2 0-21,1 6-11,-3-3-12,-4 6-19,0 2-23,1 3-19,-1 0-22,0 5-25,-1 2-31,2-2-32,3 3-21,3 1-39,0 3-191,1 1-514,5-4 227</inkml:trace>
  <inkml:trace contextRef="#ctx0" brushRef="#br0" timeOffset="12424.6076">18099 7088 209,'0'-10'311,"0"3"-25,2 0-23,-2 0-30,0 7-21,0 0-25,0 0-16,-10 17-17,1 4-14,1 4-12,-4 4-9,2 0-14,-1 0-9,0 0-1,0-2-7,1 1-8,-3-2-6,3-1-5,-1-1-7,4-7-10,0 2-2,0-4-2,1 3-1,-1-3-9,2 0-3,-4 1-11,2-7-21,3 1-31,0 0-35,1-5-35,0 2-36,0-2-14,2-3-28,-2 0-31,3-2-215,0 0-455,0 0 202</inkml:trace>
  <inkml:trace contextRef="#ctx0" brushRef="#br0" timeOffset="12734.9118">17996 7150 139,'3'-11'243,"2"1"-6,-3-4-6,4 2-8,2-2-14,-1 2-10,2 0-11,-1 0-12,5 1 3,0 2-20,2 0-9,-1 1-8,4-2-10,-2 3-11,5 0-6,-4 2-9,-3 4-14,3 1-5,-3 0-3,0 1-10,0 1-13,-1 4-5,-2-1-5,3 4-3,-5 0-6,-1 1-5,0 2-1,-2 1-10,1 0-2,-4 3-1,-2-4-2,2 5-2,-6-1-6,2-4 2,-2-1-2,-2 2 3,0-3-4,-4 4-2,-1-4 2,-2 3-1,0-3 0,-1-2-5,-2 0-12,2 0-13,-3-3-24,1-1-10,-2-1-40,0 1-50,4-3-59,-2-1-70,-1-1-231,2 1-546,3-4 242</inkml:trace>
  <inkml:trace contextRef="#ctx0" brushRef="#br0" timeOffset="19010.3298">6338 11151 135,'-7'0'178,"1"-3"-4,2 2-4,-3 0-3,1 1-4,1-2-1,-1 2-7,6 0-1,-6-1-9,2-2-5,4 3-8,-7 0-9,7 0-9,-3-1-8,3 1-13,0 0-7,0 0-10,0 0-2,0 0 4,14 0-2,-1 0 2,4 0-8,7-3-1,0 1-4,5 0-7,11 1-1,-3-4 4,5 2-4,-4-1-2,1 3 1,-1 0-4,-8-3-5,-2 3-8,0-1-1,0 2-5,-1-3-2,-6 3 0,0-2-6,-8 4-1,-3-2-3,0-2-1,-3 4 2,-2-4 3,1 2 3,-6 0-1,6 0 2,-6 0-5,5 0-4,-5 0 0,0 0-19,5 0-33,-5 0-47,0 0-65,0 0-64,0 0-70,0 0-247,0 0-567,0 0 252</inkml:trace>
  <inkml:trace contextRef="#ctx0" brushRef="#br0" timeOffset="20294.2581">8303 11246 265,'-10'0'317,"0"0"-6,0-3-11,3 3 4,0 0-29,3-1-7,4 1-14,-10 0-19,7-2 4,3 2-34,-5-1-17,5 1-18,0 0-12,0 0-17,11-5-8,2 2-16,9 1 2,8-2-17,12 0-13,3 1-5,4 2-7,-1-2-7,21 0 0,-21 4-11,0 1-6,3-2-2,16 3-6,-20-2-3,-1-1-1,2 3-1,-3-5-2,0 1-3,-4 0-2,-13-2-3,2 3 4,-2-4-2,-3 5 9,-1-3 3,-7 1 11,0-1 8,-6 0 3,-1-1 9,-3 2 6,2-2 4,-4 3 3,-2-1 0,3-1-2,-3 1-1,1 0-6,-4 1-7,0 0 2,6 0-13,-6 0-4,0 0-8,4-1-4,-4 1-6,0 0 9,0 0-16,0 0-2,0 0-7,0 0 3,0 0-6,0 0-2,0 0-3,0 0-2,0 0-1,0 0-2,0 0 8,0 0-9,0 0 1,0 0-1,0 0 0,0 0-3,0 0-2,0 0 2,0 0-1,0 0-1,0 0-1,2-2-1,-2 2-1,0 0 4,0 0-1,0 0-4,0 0 4,0 0 0,0 0-3,0 0-3,0 0 8,0 0-5,0 0 0,0 0 0,0 0-1,0 0-1,0 0 2,0 0 1,0 0-2,0 0 4,0 0-4,0 0-1,0 0 4,0 0-4,0 0 1,0 0 1,0 0 0,0 0 0,0 0-2,0 0-3,0 0 5,0 0-2,0 0 3,0 0 2,0 0-5,0 0 1,0 0-2,0 0 0,0 0 1,0 0-1,0 0 4,0 0-1,0 0-1,0 0 2,0 0-3,0 0 1,0 0-1,0 0-2,0 0 1,0 0 1,0 0 2,0 0 1,0 0-3,0 0 1,0 0-2,0 0 1,0 0 8,0 0-8,0 0 0,0 0 0,0 0 0,0 0 1,0 0-2,0 0 2,0 0 0,0 0 3,0 0-5,0 0 1,0 0 1,0 0-2,0 0 4,0 0-5,0 0 7,0 0-2,0 0-2,0 0-2,0 0 1,0 0 1,0 0 0,0 0-2,0 0 5,0 0-4,0 0 3,0 0 1,0 0 8,0 0-11,0 0 0,0 0 2,0 0 0,0 0-6,0 0 7,0 0-4,0 0 0,0 0 2,0 0 1,0 0-1,0 0-4,0 0 0,0 0 2,0 0-1,0 0 3,0 0-4,0 0 2,0 0 2,0 0-1,0 0 0,0 0-4,0 0 2,0 0 0,0 0-2,0 0 3,0 0 0,0 0 1,0 0 0,0 0-3,0 0-4,0 0 5,0 0-11,0 0-3,0 0-8,0 0-4,0 0-13,0 0-11,0 0-23,0 0-28,-9 7-34,9-7-20,0 0-48,0 0-24,0 0-31,-3 1-35,-1-1-31,-2 4-32,-2-3-13,-2 5-298,-6 0-723,-5 1 320</inkml:trace>
  <inkml:trace contextRef="#ctx0" brushRef="#br0" timeOffset="21237.5789">6321 12448 113,'-4'0'286,"2"3"-4,-2 0-12,4-3-19,-3 1-10,3-1-17,-4 3-3,4-3-3,-3 2-5,3-2-18,0 0-4,0 0-10,0 0-15,0 0-3,0 0-9,14 2-2,2-2 5,5-4-15,4 4-9,6-3-12,9-1-11,-1-1-6,2 2-8,-2 1-7,1 0-11,-11 1-9,1-3-5,-3 3 2,1-1-14,-7 0-6,2 2-4,-6 0-5,-3-3-3,-2 3-6,-2 0-5,-1 0 3,-4 0 0,1 0-4,-3 0 3,-3 0-7,8-1 1,-4 1-4,-4 0 1,5 1-2,-5-1-3,0 0 2,0 0-5,5 0-5,-5 0 2,0 0-3,0 0-2,0 0-8,0 0-22,0 0-11,6 0-21,-6 0-30,0 0-8,0 0-33,0 0-27,0 0-34,0 0-35,0 0-41,0 0-38,0 0-294,-18-1-651,13 1 288</inkml:trace>
  <inkml:trace contextRef="#ctx0" brushRef="#br0" timeOffset="22457.2543">7724 12528 234,'-10'0'251,"-1"-1"-3,1 0-11,2 1-8,-2 0-15,3-1-2,-2 1-6,2 1-7,3-4-7,-2 2 2,6 1-6,-7 1-6,2-2-9,5 1-9,-3-3-14,3 3-3,0 0-21,0 0-2,0 0-5,18 0 2,2-1-6,8-1-3,14-4-1,5 2-4,22-1-5,-19 1-9,19-1-4,5 0-3,-7 2-8,1 0 6,-22 3-11,4-2-2,20 0 1,-24 1-3,1 2-4,-1-3-3,-3 2-2,-14-3 0,11 3 0,-12-2 0,-1-1 4,-6 2-1,1-3 3,-9 0 4,4 1 2,-9 3 1,2-1 2,-3 0 1,2-3 0,-4 4-3,-1-1-3,1-1 1,-5 2-5,7 0-2,-4 0-13,-3 0-4,0 0 1,0 0-4,7 0-8,-7 0-3,0 0-3,0 0-7,0 0-1,0 0-2,4 0-2,-4 0 1,0 0-7,0 0 2,0 0-3,0 0 0,0 0-2,0 0-1,0 0-2,0 0 3,0 0-5,0 0 2,0 0 0,0 0-1,0 0-2,0 0 1,7-3 0,-7 3-1,0 0-2,0 0 6,0 0-4,0 0 2,0 0-2,0 0 0,0 0 1,0 0-2,0 0-4,0 0 3,0 0 5,0 0-2,0 0-1,0 0-1,0 0-2,0 0 1,0 0-2,0 0 5,0 0-6,0 0 3,0 0-1,0 0 1,0 0-1,0 0 1,0 0 1,0 0-4,0 0 0,0 0 6,0 0-1,0 0-6,0 0 1,0 0 3,0 0 0,0 0 1,0 0 3,0 0-4,0 0-4,0 0 2,0 0-1,0 0 2,0 0-1,0 0 2,0 0-1,0 0 1,0 0-3,0 0 3,0 0-4,0 0 6,0 0-2,0 0-1,0 0-3,0 0 1,0 0 1,0 0 1,0 0-3,0 0-1,0 0 2,0 0 4,0 0-5,0 0 4,0 0-1,0 0-1,0 0-1,0 0 0,0 0 7,0 0-7,0 0 0,0 0 4,0 0-3,0 0-4,0 0 5,0 0-1,0 0 0,0 0-4,0 0 9,0 0 5,0 0-12,0 0 7,0 0-5,0 0-2,0 0 6,0 0-2,0 0-2,0 0-2,0 0 2,0 0 1,0 0 2,0 0-3,0 0-1,0 0 5,0 0-7,0 0 4,0 0 2,0 0-3,0 0 0,0 0 1,0 0 0,0 0-4,0 0 8,0 0-6,0 0 4,0 0-3,0 0 0,0 0 11,0 0-12,0 0-1,0 0-5,0 0-3,0 0-9,0 0-5,0 0-8,0 0-11,0 0-15,0 0-17,0 0-17,0 0-25,0 0-37,0-4-52,0-2-44,0 6-41,1-7-58,4 0-73,3 2-45,3-5-270,9 3-798,4-2 353</inkml:trace>
  <inkml:trace contextRef="#ctx0" brushRef="#br0" timeOffset="24233.0531">11311 10597 186,'0'-10'180,"3"-3"-9,0-3-2,1 1-11,2 0 2,-2-1-13,2 1-11,2-2-6,-1-7-8,3 3-4,3 0-5,-1 0-8,0 0-8,0 0-3,2 1-7,1 0-9,0 1-7,-4 5-3,2 1-6,6-4-8,0 3-5,1-1-6,-1 3-1,3-1-6,-1 3-1,1 4-5,-1 0-4,3 1-1,-1 2-3,-1 3-7,2 0 2,0 2 2,-3 1-6,1 4 0,-8-2-2,1 4-3,-1 0-3,-3 3-2,-1 3 4,-2 0-3,1 0-2,-5 4-1,4 3 0,-7-1-1,-1 5 0,-1-1 2,-2 1 2,-3-1-2,-1 2-2,-3-1 0,0 2 2,-2 0 3,-1-2-5,-4 2 3,2 1-4,-1-1 1,-9 11 1,6-10 1,-6 7-1,7-9 1,-9 7 1,7-5 0,-1-5-1,1 3-1,2-2-1,-1 1 2,1-2 0,4 1-1,-1-4-1,1 2 0,1-2 0,3-4 3,0-1-4,3-1-4,0-1-2,2-3-2,2 2-3,0-5 1,3 4-4,0 0 1,0-2 3,1-1 0,2 0 1,2-1-2,0-1 6,4 1-1,-1-1 0,4 0 1,1-1-1,0-2 2,1 3 2,2-4-3,-1 1 2,1-1 0,-4 0 2,2-1-2,-1 1 3,-2-2-2,-4-1 5,3 0 2,-4 0 6,-2 0 1,0 3 4,-4-3 4,7 0-1,-7 0 0,0 0-2,4 0-4,-4 0 1,0 0-2,0 0 0,0 0-2,0 0 2,0 0-5,0 0-6,-11 8 5,4-4-2,0-2-2,0 4-3,-3 0 1,0 2 2,3-1-1,0 2-4,-3 4 1,5-5 3,-1 6-4,1-2-1,0 0 3,1 3 1,1 2-4,1 0-1,2 4 2,0-4-3,1 2 1,1-2-5,2 2 3,-3-2-1,5 1 1,-2 0-5,2-1 3,-1 1 3,2 0-3,-3 0 1,6 4 2,0-1-2,-4-6-1,2 2 2,1 0 3,-1-1-1,-1-2 1,-1 2 0,-1 0-1,0-5 3,-3-1-4,1-1-2,0 1 6,-3 0-1,2-3-1,-4-1 0,2 2 7,-4-3-2,0 3 3,-2 0 1,-4-3 6,0 2 0,-1-3 2,-3 2 3,-3 1-1,-4-5 2,-2 2 1,-2 0-5,1 0-4,-2-3 4,-1 3 5,-2-4-6,3 1 0,-3 0 0,3 0 2,0 2 5,2-3-4,0 0 0,5 0 2,3 1-4,2-1 2,4 3-5,-1-2 2,5 0-2,1-1-3,1 1 3,-1-1 0,5 0-4,-7 1-1,3 1 0,4-2 3,0 0-1,0 0 4,-6 1 0,6-1 7,0 0-2,0 0 1,0 0 4,0 0-1,0 0 3,-5 0 3,5 0 1,0 0-1,0 0 0,0 0-1,0 0-1,0 0 1,0 0-6,0 0-4,0 0 2,0 0 0,0 0-6,0 0 4,0 0-6,0 0-19,0 0-23,0 0-32,-6 0-35,6 0-9,-7 1-19,6 2-21,-5-3-22,-2 6-11,-2-3-27,-7 1-182,-6 2-425,-2 0 189</inkml:trace>
  <inkml:trace contextRef="#ctx0" brushRef="#br0" timeOffset="26294.0677">3994 13709 30,'0'0'250,"-8"-1"-9,8 1-7,-6 0-9,6 0-10,0 0-18,0 0-13,0 0-17,0 0-15,0 0-17,0 0 0,0 0-1,21 1 2,-7-2-5,10 2-11,0 2-2,6-1-12,12-2 12,-1 2-5,5-2-14,2-2 5,0 4-6,21-6-10,0 6 3,-20-3-8,22 1 0,-22 0-7,26-1-6,-28 1-1,4 0 6,17 2-18,-22-4 4,2-1-2,-4 6-5,2-6 5,0 3 0,-4 3 1,-4-6 1,-10 3-5,0-1 8,-4 1-3,0-2-2,-3 1 4,0 0 1,-8 1-1,-3 0 3,0 0 1,-3 0 3,-2 1-2,1-2-3,-2 1-1,0 0-4,-4 0 1,6-3-7,-6 3 0,6 3-6,-6-3-3,0 0-9,5 0 1,-5 0-6,0 0 0,0 0-4,0 0-4,3 0-3,-3 0 0,0 0-3,0 0 0,0 0-4,0 0 2,0 0 2,0 0-3,0 0 0,3-3 1,-3 3 1,0 0 2,0 0 0,0 0 1,0 0 0,0 0 0,0 0 1,0 0 2,0 0-2,0 0 0,0 0 3,0 0-2,0 0-1,0 0 0,0 0-3,0 0 1,0 0-2,0 0-1,0 0-2,0 0-8,0 0 7,0 0 1,0 0 1,0 0-16,0 0 14,0 0-2,0 0 2,0 0-4,0 0-3,0 0 6,0 0-1,0 0-2,0 0-3,0 0 1,0 0 1,0 0-1,0 0 2,0 0-2,0 0 1,0 0-5,0 0-1,0 0 4,0 0 1,0 0-2,0 0-2,0 0-6,0 0 2,0 0 8,0 0-3,0 0-1,0 0 1,0 0 0,0 0 0,0 0 1,0 0-3,0 0 2,0 0-1,0 0 1,0 0-2,0 0 1,0 0-8,0 0 7,0 0-1,0 0 0,0 0 1,0 0 0,0 0 0,0 0 1,0 0-4,0 0 2,0 0 1,0 0-2,0 0 2,0 0-2,0 0 3,0 0-1,0 0-1,0 0 0,0 0 0,0 0 0,0 0-2,0 0 1,0 0-5,0 0 9,0 0-1,0 0-3,0 0 3,0 0-2,0 0 0,0 0-1,0 0-1,0 0 5,0 0-2,0 0 1,0 0 0,0 0 0,0 0-4,0 0 4,0 0-1,0 0-1,0 0 4,0 0-4,0 0-1,0 0 1,0 0 0,0 0 0,0 0 0,0 0-1,0 0 2,0 0-4,0 0 6,0 0-5,0 0 4,0 0 0,0 0-3,0 0 0,0 0-7,0 0 10,0 0-2,0 0 1,0 0-2,0 0 3,0 0-1,0 0-3,0 0-3,0 0-2,0 0 8,0 0 3,0 0-6,0 0 5,0 0-1,0 0 1,0 0-6,0 0 2,0 0 3,0 0-2,0 0 2,0 0-2,0 0 1,0 0 1,0 0 1,0 0-2,0 0-2,0 0 3,0 0-1,0 0-2,0 0 2,0 0 1,0 0 0,0 0 0,0 0-2,0 0 1,0 0 3,0 0-1,0 0 3,0 0-6,0 0 1,0 0 0,0 0-1,0 0-1,0 0 2,0 0-1,0 0-5,0 0 4,0 0 4,0 0-1,0 0-1,0 0-3,0 0 2,0 0-1,0 0 1,0 0 3,0 0-4,0 0 2,0 0 0,0 0 0,0 0-3,0 0 3,0 0 1,0 0-4,0 0 1,0 0 0,0 0 2,0 0-1,0 0-2,0 0 2,0 0-1,0 0 0,0 0 3,0 0-4,0 0 3,0 0 0,0 0-2,0 0 2,0 0-1,0 0-4,0 0 1,0 0 0,0 0 4,0 0-2,0 0-1,0 0 2,0 0 1,0 0-3,0 0 2,0 0 0,0 0 0,0 0-2,0 0 0,0 0 2,0 0 0,0 0-1,0 0 0,0 0 0,0 0 0,0 0 2,0 0-4,0 0 2,0 0 0,0 0 0,0 0 2,0 0-2,0 0 1,0 0 1,0 0 0,0 0-2,0 0 3,0 0-3,0 0 2,0 0-3,0 0 5,0 0-3,0 0 2,0 0-1,0 0-2,0 0 1,0 0 0,0 0 2,0 0-1,0 0-1,0 0 2,0 0-3,0 0-7,0 0 9,0 0-1,0 0 0,0 0 0,0 0 2,0 0-2,0 0 0,0 0 1,0 0 0,0 0 0,0 0-2,0 0-7,0 0 10,0 0-3,0 0 1,0 0 2,0 0 0,0 0-8,0 0 6,0 0 3,0 0-1,0 0 1,0 0-3,0 0 0,0 0-3,0 0 5,0 0-1,0 0-2,0 0 2,0 0 2,0 0-2,0 0 0,0 0 0,0 0-6,0 0-15,0 0-21,0 0-21,0 0-20,0 0-32,0 0-32,0 0-43,0 0-46,0 0-42,0 0-45,0 0-38,0 0-39,0 0-332,0 0-789,0 0 349</inkml:trace>
  <inkml:trace contextRef="#ctx0" brushRef="#br0" timeOffset="27693.9521">9504 13606 40,'0'0'148,"-5"-1"7,5 1-16,0 0-1,0 0 2,0 0-4,-7 1-5,7-1-1,0 0 2,0 0-13,-4-2 3,4 2 3,0 0-4,0 0-6,0 0 1,0 0-4,0 0-5,0 0-1,0 0-8,0 0-4,0 0-8,0 0-7,0 0-5,0 0 4,0 0 0,16 5 9,-2 0 4,0-5-7,8 3 0,4 1 1,2-2 1,11-3-3,1 3-5,1 0 4,0 1-10,0-3 10,-2 0-5,1 6-18,-13-5-12,-1 2 5,-1-1-7,-2-2-11,-2 3-4,-5-1-1,-2-2-6,-4 0 6,-2 0-9,-2 2-1,0-2 6,-1 0 6,1 1 7,-2-1 1,-4 0 5,6 0-2,-6 0 4,5 1-2,-5-1-10,0 0 3,6-1-5,-6 1-8,0 0-4,0 0-3,0 0-3,0 0-8,0 0-15,0 0-11,0 0-19,0 0-18,0 0-18,0 0-22,0 0-24,0 0-25,0 0-24,0 0-26,0 0-19,-17 1-15,7 2-6,3-1-2,-3 1 1,-4 0-2,-1 2-173,-1-1-444,-6 1 197</inkml:trace>
  <inkml:trace contextRef="#ctx0" brushRef="#br0" timeOffset="30585.7188">9543 13788 86,'-8'1'177,"4"1"10,-2 0 3,4-1 2,2-1-3,-9 2-5,9-2-3,0 0-4,-6 0-4,6 0-9,-1 3-1,1-3 1,0 0-4,0 0 12,9 6 8,0-3 9,8-3 5,7 0-6,4 2 8,12 3-6,1 0-1,2 0-5,0-3-9,0 0-10,-1 1-6,2-3-11,-3 2-10,-11 1-12,10 0-12,-11-6-8,-3 6-13,0-2-4,-2 2-10,-7-2-7,-2 0-6,-1 2-3,-5-2-5,-1-1 0,2 1-2,-7-1 5,2 0-3,-5 0 6,10 0-1,-10 0-1,2 0-1,-2 0-2,0 0-6,5 0-2,-5 0-8,0 0-1,3-1-5,-3 1-2,0 0-3,0 0-6,0 0 3,0 0-4,6-1-5,-6 1 0,0 0-5,0 0 0,0 0-5,0 0 1,0 0 1,0 0-4,0 0 3,0 0-3,0 0 0,0 0-1,0 0-4,0 0-1,0 0 2,0 0 3,1 2-4,-1-2 0,0 0 1,0 0-2,0 0 1,0 0-1,0 0 1,0 0-1,0 0-3,0 0 1,0 0 0,0 0-1,0 0 2,0 0-1,0 0 1,0 0 0,0 0 1,0 0-3,0 0-1,0 0 2,0 0 0,0 0-4,0 0 3,0 0-1,0 0 1,0 0-1,0 0-1,0 0 5,0 0-3,0 0-1,0 0 2,0 0-3,0 0 2,0 0 1,0 0 0,0 0 0,0 0-1,0 0-4,0 0 3,0 0 1,0 0-5,0 0-1,0 0 5,0 0-5,0 0-1,0 0-3,0 0 2,0 0-1,0 0 5,0 0-6,0 0 0,0 0 1,0 0 0,0 0 0,0 0-1,0 0 1,0 0 0,0 0-1,0 0 1,0 0 2,0 0-3,0 0 1,0 0-2,0 0 2,0 0 1,0 0 2,0 0-4,0 0 4,0 0-1,0 0-1,0 0-1,0 0 1,0 0-3,0 0 2,0 4 0,0-4 1,0 0 2,0 0-1,0 0-1,0 0 0,0 0 1,0 0 2,0 0-1,0 0 0,0 0-2,0 0 5,0 0-1,0 0-2,0 0 0,0 0 3,0 0-2,0 0 2,0 0-3,0 0 6,0 0-3,0 0-2,0 0-1,0 0 3,0 0 1,0 0-1,0 0-1,0 0 3,0 0-4,0 0 3,0 0 0,0 0 1,0 0-3,0 0 2,0 0-1,0 0 0,0 0 0,0 0 3,0 0-5,0 0 3,0 0-3,0 0 3,0 0-1,0 0 1,0 0 2,0 0 0,0 0-5,0 0 3,0 0 0,0 0-1,0 0-5,0 0 5,0 0-1,0 0 2,0 0-1,0 0 2,0 0 0,0 0-1,0 0-1,0 0-1,0 0 2,0 0-2,0 0 5,0 0-3,0 0-3,0 0 1,0 0 1,0 0-6,0 0 8,0 0-2,0 0-2,0 0-5,0 0 3,0 0-3,0 0 2,0 0-1,0 0 0,0 0-1,0 0 2,0 0-1,0 0 1,0 0-3,0 0 4,0 0-1,0 0-4,0 0 10,0 0-6,0 0 4,0 0-1,0 0-1,0 0 7,0 0-6,0 0 2,0 0-1,0 0 2,0 0 0,0 0-2,0 0 1,0 0 3,0 0 1,0 0-1,0 0 5,0 0-5,0 0 1,0 0-1,0 0 0,0 0 3,0 0-4,0 0-2,0 0 6,0 0-1,0 0-1,0 0-2,0 0 1,0 0-2,0 0 0,0 0 2,0 0-9,0 0 13,0 0-4,0 0 2,0 0 0,0 0-2,0 0-2,0 0 8,0 0-8,0 0 1,0 0 0,0 0 1,0 0 2,0 0 1,0 0-2,0 0-3,0 0 2,0 0-1,0 0 6,0 0-8,0 0 3,0 0 0,0 0-2,0 0 1,0 0 2,0 0-4,0 0-1,0 0 3,0 0-7,0 0 7,0 0-3,0 0-1,0 0 2,0 0 1,0 0-2,0 0 1,0 0 1,0 0-1,0 0 3,0 0-3,0 0 1,0 0 1,0 0-2,0 0 0,0 0-1,0 0 1,0 0-1,0 0 5,0 0-5,0 0-1,0 0 3,0 0-2,0 0 3,0 0-4,0 0 1,0 0 2,0 0 1,0 0-2,0 0 2,0 0-1,0 0 2,0 0-1,0 0 2,0 0-5,0 0-1,0 0 7,0 0 4,0 0-5,0 0 0,0 0-2,0 0 3,0 0 0,0 0 2,0 0-1,0 0-1,0 0-1,0 0 0,0 0 5,0 0-7,0 0 3,0 0-4,0 0 5,0 0-2,0 0-3,0 0 3,0 0 0,0 0-2,0 0 3,0 0 3,0 0-6,0 0-2,0 0 1,0 0-1,0 0-3,0 0-2,0 0-1,0 0 2,0 0-3,0 0 4,0 0-5,0 0 0,0 0 3,0 0-3,0 0 2,0 0-9,0 0 7,0 0 1,0 0-3,0 0 1,0 0-3,0 0 4,0 0-2,0 0 2,0 0-1,0 0-2,0 0 6,0 0-2,0 0-5,0 0 3,0 0-2,0 0 5,0 0-6,0 0 2,0 0-2,0 0 1,0 0 2,0 0 3,0 0 1,0 0 0,0 0-1,0 0 0,0 0 1,0 0-1,0 0 5,0 0 1,0 0 0,0 0-1,0 0-2,0 0 1,0 0 2,0 0-4,0 0 7,0 0-9,0 0 15,0 0-6,0 0 1,0 0-2,0 0 3,0 0-4,0 0 2,0 0 0,0 0-1,0 0-1,0 0 5,0 0 0,0 0 0,0 0-6,0 0 5,0 0 1,0 0-2,0 0-2,0 0 1,0 0 1,0 0-2,0 0 5,0 0 0,0 0-2,0 0-4,0 0 3,0 0-4,0 0 3,0 0 0,0 0 2,0 0-2,0 0 1,0 0-10,0 0 14,0 0-11,0 0 3,0 0-5,0 0-4,0 0-5,0 0 0,0 0 1,0 0-3,0 0 2,0 0 2,0 0-3,0 0 1,0 0 0,0 0-3,0 0 1,0 0 2,0 0 0,0 0-3,0 0 4,0 0 1,0 0 2,0 0 1,0 0-13,0 0 14,0 0-2,0 0 8,0 0 0,0 0-4,0 0-8,0 0 11,0 0-4,0 0-6,0 0 7,0 0-7,0 0 3,0 0-6,0 0 5,0 0-1,0 0-1,0 0 17,0 0-5,0 0-16,0 0 5,0 0-1,0 0 0,0 0 9,0 0-12,0 0 24,0 0-12,0 0-4,0 0-2,0 0 2,0 0 1,0 0 5,0 0 0,0 0-2,0 0-9,0 0 12,0 0 3,0 0 7,0 0-5,0 0-4,0 0-4,0 0 3,0 0 4,0 0-7,0 0 3,0 0 9,0 0-4,0 0 12,0 0-12,0 0-1,0 0 0,0 0-1,0 0-4,0 0 2,0 0 4,0 0-3,0 0 2,0 0-1,0 0-3,0 0 4,0 0 7,0 0-1,0 0-4,0 0-4,0 0 1,0 0 7,0 0 4,0 0-10,0 0-1,0 0-1,0 0 5,0 0 2,0 0-4,0 0-1,0 0-5,0 0 10,0 0-1,0 0-3,0 0-3,0 0 6,0 0-3,0 0 2,0 0-2,0 0 5,0 0-7,0 0 5,0 0-6,0 0 3,0 0 0,0 0-2,0 0 11,0 0-5,0 0-2,0 0-1,0 0 1,0 0-6,0 0 4,0 0-1,0 0 4,0 0 0,0 0-1,0 0-2,0 0 1,0 0 0,0 0 1,0 0-10,0 0 2,0 0 21,0 0-11,0 0-4,0 0-1,0 0 1,0 0-7,0 0 9,0 0-7,0 0 8,0 0-3,0 0-5,0 0 22,0 0-21,0 0 3,0 0-3,0 0 3,0 0 1,0 0-1,0 0 3,0 0-4,0 0 5,0 0-2,0 0-4,0 0 4,0 0 0,0 0-5,0 0 4,0 0-1,0 0 2,0 0 2,0 0-2,0 0 13,0 0-17,0 0 0,0 0 3,0 0-1,0 0-2,0 0 3,0 0 1,0 0-9,0 0 10,0 0 9,0 0-12,0 0 2,0 0-4,0 0 3,0 0 2,0 0-2,0 0-5,0 0 6,0 0 1,0 0-5,0 0 3,0 0-5,0 0-4,0 0 8,0 0-1,0 0 0,0 0-1,0 0-6,0 0 8,0 0-6,0 0-3,0 0-10,0 0 5,0 0 2,0 0-2,0 0-2,0 0 2,0 0-1,0 0-1,0 0-1,0 0 3,0 0 1,0 0 0,0 0 15,0 0-17,0 0 2,0 0 5,0 0-6,0 0 7,0 0 3,0 0-6,0 0 17,0 0 3,0 0-12,0 0-2,0 0 4,0 0-3,0 0 0,0 0 3,0 0 0,0 0 4,0 0 9,0 0-14,0 0-1,0 0 7,0 0-8,0 0 4,0 0 0,0 0 2,0 0-4,0 0 9,0 0-5,0 0-2,0 0 14,0 0-17,0 0 2,0 0 1,0 0 1,0 0-3,0 0 1,0 0 1,0 0 3,0 0-9,0 0 17,0 0-14,0 0 1,0 0 1,0 0-2,0 0-3,0 0 4,0 0-1,0 0 13,0 0-11,0 0-4,0 0 7,0 0-8,0 0 2,0 0 6,0 0-6,0 0-12,0 0 3,0 0-8,0 0-15,0 0-5,0 0-6,0 0-9,0 0-11,0 0-12,0 0-14,0 0-11,0 0-16,0 0-20,0 0-7,0 0-27,0 0-17,0 0-11,0 0-7,0 0-23,0 0-127,0 0-388,-10 3 172</inkml:trace>
  <inkml:trace contextRef="#ctx0" brushRef="#br0" timeOffset="33539.1488">13351 13786 92,'0'0'254,"-4"-1"-9,4 1-11,0 0-6,-3-2-13,3 2-11,0 0-4,0 0-23,0 0-8,0 0-8,18 0 0,-6 0 5,10 0 3,3 2-9,6-1-4,12 3-11,3-1-13,-4 0-4,6-1-8,2 1-6,0-2-12,19-1-13,-26 3-2,2-1-5,-2-1-9,-2-1-7,-3-1-14,-10 2 4,0 1-8,-1-2-10,-3-2 1,0 4 1,-4 0-5,-6-3 0,-1 1 1,-4 0 1,0 0-7,-4 0 4,1 1 2,-2-2-2,-1 3 2,-3-2-2,7-1-2,-7 1-9,7 0 1,-7 0 2,0 0-8,3-2 3,-3 2-6,4-2 1,-4 2-3,0 0-4,0 0 3,0 0-3,0 0-1,0 0 2,0 0-4,3 0 0,-3 0-5,0 0 4,0 0-8,0 0-4,0 0 6,0 0 5,0 0-1,0 0-3,0 0 1,0 0-2,0 0-2,0 0 3,0 0-5,0 0 2,0 0 1,0 0 3,0 0 3,0 0-10,0 0 10,0 0-6,0 0 0,0 0 0,0 0 0,0 0 2,0 0-6,0 0 4,0 0 0,0 0 4,0 0-7,0 0 1,0 0-1,0 0 1,0 0-8,0 0 13,0 0 3,0 0-1,0 0-10,0 0 8,0 0 3,0 0-10,0 0 4,0 0 2,0 0-1,0 0 1,0 0 1,0 0-3,0 0 4,0 0 1,0 0-6,0 0 9,0 0-5,0 0-1,0 0-2,0 0 0,0 0 2,0 0-1,0 0 2,0 0 2,0 0-3,0 0 1,0 0-5,0 0 6,0 0-1,0 0-4,0 0 6,0 0-8,0 0 7,0 0-3,0 0-1,0 0 5,0 0-3,0 0 1,0 0-1,0 0 0,0 0 0,0 0 4,0 0-7,0 0 3,0 0 1,0 0-1,0 0 2,0 0-3,0 0-2,0 0 11,0 0-9,0 0 1,0 0 5,0 0-7,0 0-3,0 0 1,0 0 1,0 0 2,0 0-2,0 0 7,0 0-3,0 0 3,0 0-5,0 0-2,0 0 5,0 0 1,0 0-1,0 0 2,-7-6-4,7 6 2,0 0 0,0 0-4,0 0 3,0 0 5,0 0-12,0 0 7,0 0-2,0 0 2,0 0-2,0 0 1,0 0-2,0 0-1,0 0 3,0 0-7,0 0 5,0 0 1,0 0 0,0 0 1,0 0 2,0 0-5,0 0 4,0 0-1,0 0-6,0 0 1,0 0 8,0 0-2,0 0 1,0 0-3,0 0 1,0 0 5,0 0-6,0 0 4,0 0-2,0 0-4,0 0 7,0 0-4,0 0 5,0 0-4,0 0-2,0 0 1,0 0-1,0 0-3,0 0 6,0 0 7,0 0-8,0 0 0,0 0-8,0 0 5,0 0 0,0 0-1,0 0-3,0 0 1,0 0 10,0 0-10,0 0 6,0 0-2,0 0-7,0 0 5,0 0-2,0 0 1,0 0-5,0 0 1,0 0 1,0 0-3,0 0 0,0 0-2,0 0-9,0 0-1,0 0 8,0 0-2,0 0-1,0 0-5,0 0 3,0 0 4,0 0 0,0 0-7,0 0 1,0 0 1,0 0-10,0 0 11,0 0 2,0 0 4,0 0 0,0 0 5,0 0 0,0 0-4,0 0-3,0 0 3,0 0-1,0 0 2,0 0-4,0 0 6,0 0 0,0 0 6,0 0-14,0 0 0,0 0-3,0 0-1,0 0-8,0 0 1,0 0-5,0 0-6,0 0-2,0 0-7,0 0-4,0 0-5,0 0-7,0 0-8,0 0-9,0 0-13,0 0-30,0 0-13,0 0-16,0 0-13,0 0-3,0 0-14,0 0 4,0 0 1,-2-6-16,2 6-12,-1-3-132,-3 1-365,1 0 161</inkml:trace>
  <inkml:trace contextRef="#ctx0" brushRef="#br0" timeOffset="36446.5329">6448 13941 43,'0'0'97,"6"0"-14,-6 0-5,0 0-5,0 0-7,0 0-2,0 0-6,0 0 0,3 0-2,-3 0 3,0 0 12,0 0 3,0 0 8,0 0 9,0 0 5,0 0 7,0 0 5,0 0 3,0 0 2,0 0 5,5-1-9,-5 1-2,7-2-8,-3 0-8,6 0-3,1-3-7,3 0-2,2 2-8,8-4-8,-2 2-4,4 1-5,1 3-5,-1-1-1,14 1-6,-15 4-3,0 0-2,1 4-9,-1 2-2,-1 2-1,-6 3-7,3 6 3,-5-1-5,-1 5 1,-5 2-4,-1 1 0,-4 0 0,-2 2-7,-6 2 2,-2 1-2,-2-1-1,-5 1 2,0-1-1,-5-1 4,0 0 5,-1-1 3,-1-2 5,2 0 9,-2-1 4,0-1-1,2-1 0,2 2 7,0-2-4,5 0-6,1-9 2,5 5 0,-2-4-1,5 2 3,2 1 0,5 0 7,5 3-1,3 0-15,6 0-1,12 5-2,-12-6-4,15 4-5,2 1 6,0-4-5,1-3-24,0 3 0,0-5 1,0 0 3,-2 0 1,-9-2-1,-2-1 2,1 0-1,-5 1 0,-4-2 0,-3-2-2,-6-4 3,-1 1-1,0-2-1,-4 1 5,0-2 15,-3 3-5,-1 0 6,-5 3-4,-1 4 3,-4-1 0,-2 5 2,-1 1 13,1 5-14,-2-3-4,5 3 1,-3 3-1,3 1-2,3 3-1,0 1-1,0 3 3,6 10 2,-1 0 8,7 3 1,0-2 5,6 2 5,1 0-2,2-1 7,4-2 6,2 2-11,0 0 0,-1-1 1,1-4 2,3-4 2,-4 5-7,-3-15-9,-1 0 7,-3 0-9,0-3 3,-5-2-10,-1-9 6,-3 1-2,-3-5 4,0 1-1,-3-4 2,-4 3 3,-4-3-2,-5-4-1,-6 2-1,-3-2 1,-4-1-1,-10-1 6,12-2 6,-3-2 1,3-1 7,1-1-6,-1 3-4,3 0-3,3-3 4,4 4-6,0-1-13,3-2 9,1 1-5,2 1 3,4-1-8,-1 1 1,3 0 6,1 0-7,4 1 2,-5 0 4,5 0 3,0 0 0,0 0 0,-2-2-3,2 2 11,0 0-9,0 0-8,0 0 8,0 0 2,0 0-9,0 0 2,10-2 3,-10 2-3,7 2 7,-7-2 6,0 0 10,0 0 3,0 0 1,6-2 5,-6 2 4,0 0 3,0 0-6,0 0 2,0 0-1,0 0-1,0 0 0,0 0-1,0 0-5,0 0-3,0 0-2,0 0-3,0 0-4,0 0-4,0 0-3,0 0-1,0 0-4,0 0 0,0 0 0,0 0-6,0 0 1,0 0 1,0 0-6,0 0 2,0 0-3,0 0 0,0 0 2,0-5-2,0 5 1,0 0-2,0 0-3,0 0 3,0 0-2,0 0-3,0 0 4,0 0 0,0 0-1,0 0-5,0 0 5,0 0-1,0 0 5,0 0-3,0 0-3,0 0 0,0 0-1,0 0 1,0 0-5,0 0 4,0 0-2,0 0-2,0 0 3,-10-1-1,10 1 2,0 0 0,0 0 0,0 0-3,0 0 2,0 0-1,0 0-1,0 0 2,0 0 2,0 0-9,0 0 2,0 0 5,0 0-3,0 0-4,0 0 1,0 0-1,0 0-4,0 0 2,0 0-2,0 0 2,0 0-2,0 0-5,0 0 4,0 0-3,0 0-1,0 0 1,0 0 5,0 0-4,0 0 1,0 0 4,0 0-1,0 0-1,0 0 3,0 0-1,0 0 0,0 0 2,0 0-2,0 0 3,0 0-2,0 0-1,0 0 4,0 0-4,0 0 1,0 0-5,0 0 1,0 0 0,0 0-2,0 0-1,0 0 4,0 0-5,0 0-1,0 0-2,12 4 3,-12-4-1,0 0-2,0 0 3,0 0-2,0 0 2,0 0-1,0 0 0,2 3-8,-2-3 5,0 0 0,0 0 6,0 0-7,0 0-1,0 0 0,0 0-1,0 0 4,0 0 2,0 0 2,0 0 0,0 0-5,0 0 8,0 0-1,0 0 0,0 0 6,0 0-3,0 0 5,0 0 0,0 0 0,0 0 1,0 0-1,0 0 1,0 0-4,0 0 8,0 0-8,0 0-9,0 0-8,0 0-15,0 0-11,0 0-19,0 0-24,0 0-27,0 0-14,0 0-20,0 0-24,0 0-15,0 0-40,3-7-36,-3 7-34,-2-7-15,4 4-240,-2-4-603,0 7 267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2T08:02:00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8241 2574 11,'1'-3'101,"-1"3"13,0-5-17,0 0 2,0 5 2,3-5 1,-3 2 0,0-3-10,0 1-2,0 0-11,0 0-5,0 0-6,0 1 0,-3-4-8,3 6-1,-2-5-8,-1 2 4,0 2 0,-1-1-4,2-2-9,-2 4-3,0-3-8,-4 5 3,4-2-9,-1 0-3,-4 2 1,4 2 10,-5 0-11,1 4-2,1-2-3,-3 3 5,2 1-5,-2 3 2,0-1-5,0 0 5,5-1 4,-3 2-6,2 0-5,0 2 3,2-6 0,2 7-5,-3-7 0,3 5 3,2 1-7,-2-4 3,3 2 1,0-1-3,0 1-2,0-1 2,2 1 0,0-2-1,1 2 0,-3 0-4,3-3 6,1 0-1,-1 1-2,1-1 1,2 2 2,-2-3-1,0 2 2,2-2 0,0 1-2,1-1 4,-3-1-4,0 2 4,2 0-7,-1 1 7,1-2-4,0 1 0,1-2 1,-2 2 1,0-3-1,-1 2-2,0 0 1,2 0 1,-2-1-3,-3 2-2,2 1 5,1-1-5,-2 1 0,2-1 3,-1 1 2,-2 0-5,3 2 5,-4-2-4,3 0 4,1 0-4,-4 2 1,3-2 0,-2 0 0,2-3-5,-1 4 3,-1 0 0,2 0 3,-2-1 0,1 3 0,-1-4 0,-1 1-4,0-1 6,2 0-5,-1 0 0,-1-1-1,0 3 3,0-4-2,-1 5 4,-1-5 3,2 4 4,-1-2-2,-2 2 3,-1-3 1,1 3 0,1-3-1,0 0 1,0 1-1,-2-1 1,1 0 1,-2 3-4,3-6 7,-5 3-1,3 1 3,0-6-3,-2 6 4,0-4-1,3 3-1,-3-4 1,-3 2 0,2-3 1,-1 2 9,-2 0-2,3-3-2,-2 0-2,1-1 1,-1 0 6,0 0-3,0-1 6,2-1-2,-3-2 0,2 1-3,-2-2 0,3-2-3,0 2 2,-2-4-2,4 2 6,-2-3-8,0-3-6,1 2 5,1 1-4,0 0-1,0-2 0,5 0 0,-3-3-4,0 4 0,1-4-1,0 3-2,2-5-4,0 2 2,1-2 0,2 5-6,-2-6 4,4 0-4,-1 3-2,2-3-3,-1 2 0,2 0 1,0 1-6,-1 0 3,5 3-2,-4-2-8,0 7-8,1-3-11,0 3-10,-3 1-14,2 0-12,-1 0-17,1 1-12,0-1-21,0 4-20,0-1-24,3-1-31,0 1-38,-2 3-156,1-6-417,-1 4 185</inkml:trace>
  <inkml:trace contextRef="#ctx0" brushRef="#br0" timeOffset="427.8868">8701 2566 186,'-2'-5'208,"2"-1"-11,-2 3-6,2-2-19,-3 2-3,3-2-23,0 5-12,-4-2-15,4 2-14,-1-2-9,1 2-14,0 0-3,-13 4-4,7 1-4,-3 3 0,-1 3-25,0 2-6,-6 4 1,1 4 0,-3-1 1,1 4-2,1 3-4,2-1-3,-4 4 2,3 0-9,-3 12 1,3-2-4,1 2 4,-2 4-2,3 2 2,2-3-2,0 0-2,4 1-1,-4-1-3,5-10 2,0-1-4,-2 14 4,4-18-5,0 3 2,4-1 5,0-1-5,0-1 4,2 0-3,3-3 4,2 1-5,-2-5-1,4 1-2,-1 1-2,3-4-5,-1-9-26,0 1-27,0-2-41,3-1-36,-1 1-43,2-7-53,2-2-168,2 1-418,-4-6 185</inkml:trace>
  <inkml:trace contextRef="#ctx0" brushRef="#br0" timeOffset="1754.6469">9045 3041 40,'4'-6'140,"-1"4"-7,-3 2-4,2-8-2,-2 8-6,5-6-2,-2 3-7,-1-1-2,0-2-6,1 1 3,-2-2 0,2 2 0,0-3 0,-2 4-14,2-3-2,-3 0-3,2 2-11,-1-3-5,-1 1-5,2-2-1,-2 0-4,0 1-12,0-4-5,2 4-6,-4-1 4,2-1-7,0 1-1,-2-1-9,2 2 3,-3-1-5,2-1 6,-1 1-12,0 1 0,-3 1 0,2-1-4,1 4-1,-4-4-2,1 4-1,0-3-4,-2 4 5,2-2-7,-4 3 1,1-1-3,1-1 2,0 4 0,-2 2-2,1 0-1,-2 1-2,1 1 8,0 1-5,-3 6 0,1 0-1,1 1 3,-1 1 0,0 1-3,5 4 5,-2-2-3,1 1 2,1-2-5,0 4 6,2-3-6,1 2 2,3-6 2,0 7-2,0-8 0,2 5 1,0-5 3,4-1-5,-2 0 10,1-3-11,0 3 6,2-3-1,0-4-1,2 2 1,-1-2-3,1 1 1,2-4 0,-1-4 0,0 3 0,2-3 1,-2 0-2,4-1 3,-3-3-4,1-1-1,-5 0 3,4 0 1,-3-6-4,0 1 3,0 0-6,-1-2 1,-4 7 1,2-3 1,-2 3 0,0 1 2,-1 1 5,0-1-4,-2 3 9,2-4 3,-1 4 6,-1-3-3,0 4 8,0-1 3,0 2 3,0 3 3,0-7 3,0 7 3,0-7-2,0 4 7,0 3-6,0 0-2,-1-4 6,1 4-3,0 0 0,0 0-1,0 0 1,-2-4-3,2 4 3,0 0-12,0 0-7,0 0 2,0 0-5,0 0 0,0 0-6,0 0 3,0 0-7,0 0-3,0 0 5,0 0-9,0 0 6,0 0-4,0 0 4,0 0-5,0 0 0,-5 10 3,5-10-4,0 0 3,-2 5-5,2-5 3,0 3-2,0-3-1,0 5 0,0-5 2,-1 5 1,-1-3 0,2-2 4,0 0-7,0 6 11,0-6-17,0 4 9,0-4 0,0 0-4,-1 4 5,1-4-2,0 0 2,0 0-2,0 0 2,0 0 0,0 0 4,0 0-1,0 0 9,0 0 4,0 0 5,0 0 8,0 0 1,0 0 7,0 0-2,0 0-8,0 0-3,0 0 2,0 0-7,0-17 0,0 17-1,0-9-9,0 9 4,0-5-1,0 5-3,0-8 1,0 4-4,0 4 6,0 0-8,0 0-2,0 0-6,1-7-4,-1 7 0,0 0-5,0 0 2,0 0 0,0 0 0,-7 24 0,3 1 7,1 3-7,-1 5 3,-3-3 3,0 2 3,0 2-2,1-1-2,1 1 9,-2-1-2,1-4-4,0 1-3,-1 2 5,3-5-3,-2 1 6,2-4-10,-1 0 3,2-6 6,0-3 5,-1 2-7,2-6-2,0 4 1,0-5 1,0 0-2,0 0 0,1-5 1,-1 2 3,1-1 0,1-1-8,-2 0 1,2-5 2,-2 6 3,2-6-2,0 5 15,0-5-10,0 0-2,-3 5 8,3-5-5,0 0 3,0 0 12,0 0-4,0 0 14,0 0-7,0 0-5,0 0 3,0 0-11,12-12 3,-7 5-5,0-2-1,4-3 5,-2-4 0,3 6 10,0-13-22,5 4 6,-4-2-3,-2 6-2,3-6 3,-1 2-11,-1 5 2,0 0 5,-1 0-5,1-1 4,-5 7 1,2-1-6,-2 0-6,0 1 11,-1 3-2,1 0-4,-2 3-1,-2-3-16,-1 5-4,5-7-16,-3 7-6,-2-3-15,0 3-9,0 0-20,6-2-13,-6 2-22,0 0-16,1-3-23,-1 3-16,0 0-28,0 0-9,0 0-16,0 0-16,6 5-176,-6-5-460,4 5 204</inkml:trace>
  <inkml:trace contextRef="#ctx0" brushRef="#br0" timeOffset="2341.3736">9379 3251 108,'-2'-5'145,"2"5"-10,0 0-9,0-7-5,0 7-4,0 0-13,0 0-12,0 0-13,-2-2-11,2 2-3,0 0-12,0 0 0,0 0-15,-9 7 9,4-1-3,0 0-3,0 1-7,-2 7 8,-3 1-6,3-1 0,-1 3-6,-2-2 0,4 8 6,0-6-8,-2 0-2,1-2-6,1 2 8,2-2 0,1-2 3,0-2 0,3 0 4,-2 0-4,2-1 6,0-2 6,2 2-3,1-4 1,1 2 2,-2-1 3,2-2-1,2 1 5,-2-3 0,4 2 1,-1-2 0,2 0 1,-1-2 0,-1-1 2,2-3-4,-1-1-3,2-1 3,-4 0-2,2 0 1,-2-2-9,2-1 6,-1-2-2,0 0-2,-3-1-8,5-2-4,-3-2-5,-2 4 2,-1-6-2,1 5-5,-3 2-4,1-1 1,-1-2-2,-2 1-4,1 2 0,-2 0-4,1-1-2,-3 3-1,-1-1 6,1 2-13,1 1-9,-1 1-8,-3-1-18,3 3-16,-5-2-18,4 3-18,-1 1-29,6 1-30,-11 1-39,5-1-33,2 3-163,4-3-415,-6 4 184</inkml:trace>
  <inkml:trace contextRef="#ctx0" brushRef="#br0" timeOffset="2706.2495">9701 3366 98,'-1'-5'366,"1"5"-17,0 0-31,0 0-30,0 0-35,0 0-24,0 0-27,0 0-23,3 16-16,-3 0-11,3 4-24,-5 9-7,1-3-9,-2 4-18,-5 0-24,-4 2-55,-2 0-71,-4 10-83,5-10-98,-9 5-215,6-7-487,1-1 215</inkml:trace>
  <inkml:trace contextRef="#ctx0" brushRef="#br0" timeOffset="6433.977">10225 2870 36,'0'0'86,"0"0"-6,0 0 13,0 0-6,0 0 10,0 0 9,0 0-9,0 0 9,0 0-6,3-6-6,-3 6-4,2-4-2,0-1-6,-2 5 0,2-4-4,-1 0 25,1 1-6,-1-4-3,-1 4 0,2-1-6,-2-1-7,0 1-5,0-3-2,0 7-1,0-6-6,0 6-2,0-4-9,0 4-5,-2-6-7,2 6 0,0 0-3,0 0-5,-3-2-8,3 2 1,0 0-6,-10 5 0,4-1-6,-2 1-1,1 2-4,0 3 2,-3 2-3,-1 3 4,3 1-4,-4 5 1,0 5 0,0-1-2,5 3 0,0-2 1,2 1-1,-2 0 3,2-3-3,3 1 3,0-7-4,2 2 5,0-2-4,2 0 1,-2-6-1,5 3 3,0 2-2,-4-6 4,5-1-2,-1 0 4,1 0 3,-2-1 5,2-3 4,1 1 6,1-3 0,-1 0 5,2-3 10,-1 2 4,3-6-4,2 3 1,0-4 2,1-4-6,1 2 2,4-6-4,-5 3-1,3-3 1,0-6-1,-1 5-2,-3 1 3,2-6-8,-5 5-2,0-3 0,2-7-1,-1 4 1,-4 1 3,3-4-10,-6 4 0,2-7-2,-5 6-3,0-5-5,-1 4 5,2-3-9,-5 5 9,2-1-8,-3 2-6,1-1 1,-4 2-5,-2-1-2,1 2 1,-1 2-5,-1 0 1,3 6 9,-1-7-13,-1 8-10,0-3-3,1 4-11,-1 2-3,-1-1-13,0 3-7,0 0-6,2 5-13,-2 1-15,-3 0-7,6 6-23,-4-1-22,2 5-22,1 0-40,2 2-33,3 2-38,1 4-173,3-4-481,2 0 213</inkml:trace>
  <inkml:trace contextRef="#ctx0" brushRef="#br0" timeOffset="6787.7201">10698 3277 166,'0'0'207,"0"0"-9,0 0-7,0 0-1,0 0-7,2-2-11,-2 2-8,0 0-19,0 0-16,0 0-11,0 0-16,-7 13-12,4-5-6,-1 2-7,-2 7-2,-1 1-7,0 0-3,0 0-10,0 4-1,-3 1-9,0-6-3,5-1-4,-1 0-2,1-5-18,-2 2-30,4-3-36,-2 1-40,2-6-51,0 2-39,3-4-34,0-3-128,0 0-367,0 0 163</inkml:trace>
  <inkml:trace contextRef="#ctx0" brushRef="#br0" timeOffset="7650.6464">11037 2868 22,'-2'-2'219,"2"2"-10,0 0-18,0 0-10,0 0-12,0 0-8,0 0-12,0 0-5,0 0-19,0 0-3,0 0-18,7-4-8,-4 2-9,1 1-8,5 1-6,1-3-8,2 2-2,2-1-2,2 1-8,-1-2-5,7 3-3,-7 0-5,3 2-1,2-5-8,1 3-1,-5-2-4,1 3-1,-5-2-3,1 1-1,-3-2-1,-2 4-3,2-4-3,-3 2 5,2 2-4,-3-4 4,-1 2 3,-5 0 0,6 0 2,-6 0 5,0 0 1,5 0-3,-5 0-1,7-2 0,-7 2-2,0 0-6,3 2 0,-3-2 0,0 0 0,0 0-5,6-2 2,-6 2-8,0 0 2,0 0-1,0 0-2,0 0-1,0 0 0,0 0-5,0 0 1,0 0-3,0 0 0,0 0-5,0 0 1,0 0-1,0 0 5,-9 10-7,5-7 4,-2 1 1,1 1-1,-3 2 0,-4 3 2,2-1 0,-8 6 2,7 0-5,-8 3 3,0 0 5,-1 3-2,2-1-1,-2-1 6,0 3-3,2-5-1,-1 3 1,4-4-2,-1 1 1,2-4-1,-2 4 0,7-8 0,-2 3 5,2-6-3,2 2-2,0-3 1,0 2 1,3-1-4,0-3 5,1 1-3,0-2 2,0 0 1,0 1 2,2 0-1,1-3 6,-3 3 2,3-3 9,0 0 3,0 0 8,0 3-4,0-3 0,0 0 5,0 0 3,0 0-16,0 0 7,10-9-3,-4 3 3,1 1-8,1 2-4,1-4-1,-2 3 3,1-1-7,3 1 0,-1-1-2,0 2-4,0 0-3,1 2-2,-1 1 4,-1-3-5,-1 3-1,1 3 0,-2 0 3,1 0-5,0 3 0,-2 1 4,3 0-2,-2 2 7,-2 0-5,2 0-2,0-1 0,0 2-1,0-1 5,3 2-3,-4-1 4,0-2-2,1-1 0,1-1 7,0 1-8,2-1 3,0-3-1,-3 1 4,3 0-4,1-3 3,-4-1-3,3 0 7,-1 0-15,-4 0 12,4-1 0,-4-2-5,1-1-12,1 0-18,0-1-24,-3 0-29,-1-2-27,3 1-36,-1-2-27,0 1-45,0-3-18,1 2-182,1 0-453,-1-3 202</inkml:trace>
  <inkml:trace contextRef="#ctx0" brushRef="#br0" timeOffset="8013.2843">11479 3138 10,'4'-8'141,"0"0"17,-1 2 12,0 0 18,1 2 17,-1 1 14,-3-4 7,2 3-5,-1 0-5,-1 4-26,1-4-16,-1 4-9,0-5-21,0 5-17,0 0-16,0 0-9,0 0-7,-6 13-21,1-2 2,-2 2-6,0 1-10,-1 0-6,-2 2-4,4 0-7,-2 0-7,1-1 6,1-2-3,4-1-7,-2 0-1,1 0-1,2-1-2,-1-1-2,2 1-3,3-3-3,0 0 7,-1-2-6,0-1 6,-1 1 2,3-1 4,3 0 1,-1-3 11,0 0 7,4 0-7,-3-1 4,3-4 1,-1 3-3,-1-3-1,3-2 2,-2 1 6,2-6-20,-1 2 6,-3-3-4,3 2 1,0-3 1,-2-1-10,-4 3-1,2-1 6,0 2-6,-3-2-9,1 3 5,-4-3 0,0 2-29,-2-1 20,0-1-22,0 5 13,-2-2-7,0 3 3,-2-2-5,-2 2-2,1 0-25,-3 2-6,-4 2-11,1 1-16,0 1-19,2 2-12,1 0-34,0-2-20,0 3-29,3-2-35,2 3-38,-1 0-30,3 0-220,1-2-542,2-3 240</inkml:trace>
  <inkml:trace contextRef="#ctx0" brushRef="#br0" timeOffset="8584.9972">11665 2455 124,'-3'-3'217,"3"0"-12,0 3-13,0 0-15,0 0-15,-4-6-6,4 6-13,0 0-7,0 0-13,0 0-11,0 0-7,-2-2-15,2 2-6,0 0-4,0 0-11,0 0-9,0 0-8,0 0 1,0 0 1,10 9 8,-7-6 7,4 4 0,-1 2 5,2-4-6,4 8 3,2-2-6,1 6-3,2 0-5,1 3-5,-1-1 3,2 1-11,0 3 13,0 1-19,-1-3-6,-2 5 4,2-4-7,-3 6 0,-3-5-4,3 5 3,-8-1-5,4-1-5,-2 1 3,-1 1-2,-4 2 3,2 4 1,-3-3-6,0 1 11,-5 2-10,2-1 4,-1 4 5,-5-3-2,2 0-3,-3 11 3,-1-12-1,0 0 4,-1-5-4,-1 3 6,-2-3 6,1 2-7,-1-8-7,0 3-4,-2-1 10,-2-4-9,-2-1 2,1-2-2,-1 1-3,-3-4-3,3-1-9,-3-1-23,7-5-30,-2 2-24,3-5-28,3-1-32,-1 0-42,1-1-62,3-1-64,7-1-195,-11-6-535,8 2 237</inkml:trace>
  <inkml:trace contextRef="#ctx0" brushRef="#br0" timeOffset="9204.1167">12541 3014 25,'-4'0'302,"1"1"-15,3-1-27,0 0-25,-6 1-27,6-1-21,0 0-16,0 0-7,0 0 2,12 3 2,2-1-5,3 0-11,7 1-13,0-3-3,1 1-16,-1 0-9,3 4-17,-3-5-6,-1 2-12,-1 0-6,-6-1-6,6-2-18,-7 2-17,-1-1-34,-4 0-23,1 0-27,-3 0-28,-3 0-31,1-1-32,-1-1-27,-1 1-34,-4 1-44,0 0-150,0 0-432,0 0 192</inkml:trace>
  <inkml:trace contextRef="#ctx0" brushRef="#br0" timeOffset="9402.2188">12576 3188 5,'-4'4'235,"1"-2"0,0 1 16,2-1-22,1-2-24,0 3-7,0-3 2,3 3 4,1 0 0,4 0-5,2-1-13,7 1-18,-3-5-15,7 5-13,1-1-14,0-2-12,-2 1-13,2-2-9,-6 1-24,6-2-23,-8 2-31,2-4-31,1 5-25,-2-2-33,1 1-32,-1-1-40,1 0-33,-1 0-48,6 1-202,-4-2-465,3-1 206</inkml:trace>
  <inkml:trace contextRef="#ctx0" brushRef="#br0" timeOffset="9791.7461">13566 2646 158,'0'-7'242,"-1"4"-15,1 3-17,-1-6-19,1 3-26,0 3-15,-5-3-16,5 3-15,-9 13-13,0 1-7,-6 7-14,-1 3 3,1 3-13,-8 9 3,3 5-12,6-11-7,-4 11-3,2-9-2,-1 11-9,4 0 3,5-11-9,0 0 3,0 2-5,-1 0-11,2-4 4,4 1-1,0-2-4,1-1-2,0 1 0,5-5-10,1-4-16,2-4-11,2 1-16,-1-1-24,5-2-23,5 2-26,1-2-26,4-3-22,1-6-32,1-1-150,1-4-361,1-2 159</inkml:trace>
  <inkml:trace contextRef="#ctx0" brushRef="#br0" timeOffset="10531.2407">14068 2854 22,'-2'-10'214,"2"1"-21,0-1-11,-1 3-6,1-3-12,-3 2-13,3-3-14,-2 4-2,0-4-9,-1 2-8,0-1-6,-1 0-5,1 3-7,-4 0-10,1-1-7,0 1-14,-3 0-4,-1 3-3,-2-4-9,-1 6-4,0-1-2,-2 3-6,0 3-3,0-1-7,-5 7-4,2 4-1,-2 3-2,2 4-2,1-1-3,2 6 0,1-6-1,2 5 0,5 0-2,0-6-5,0 0 7,6 0-8,-1 2 3,2-3 0,2-6-3,2 4 2,-1-6 1,3 3-1,-1-4-1,2-2 1,3-1 5,-1-2-6,3-1 5,-2-4-6,4 0 9,1-1-2,-3-3 1,-1 0 6,-1-1-1,1-3 2,1-2-1,-3-2 0,4 0 2,1-10-8,-1 4 1,-2-4-6,0 2 5,-2-2 1,-1 2 3,1-2-3,-4 5 0,0 2 6,0 2 6,-1 7 5,-1-2-1,1 4 2,-3-2-2,1 5-10,-2-2 6,0 5-15,3-4-7,-3 4-4,0 0 4,0 0-2,2 16 3,0-3-6,-2 6 3,0 9-4,-2 0 3,-1 4-1,0-3 1,-3 17 2,-1-12-1,0 15 2,-1-16-4,2 4 4,-4 10 0,3-14-6,0-1 10,-3-2 0,2-1 1,-2-2 0,3-2-5,0 0 6,2-8-2,1-5 1,0 0 2,1-4-5,2 1-2,-2-2 11,3 0 3,-3-3 14,3-4 25,0 6 21,0-6 23,0 0 17,-2 5 12,2-5 18,0 0-5,0 0-16,12-12-13,1-2-11,2-4-14,2-3-11,4 2-3,-2-5-14,0-1-7,1 3-6,1-3-13,-1 3-5,0 0-15,-5 2-2,4 2-2,-4 1-13,-4 6-5,1-3-4,-5 9-8,1-5-9,-2 5-11,-1-5-10,0 6-17,-3 1-25,1 1-29,1-1-19,-4 3-30,6-3-28,-2 0-34,-4 3-39,0 0-44,0 0-9,0 0-35,0 0-197,10 9-594,-10-9 263</inkml:trace>
  <inkml:trace contextRef="#ctx0" brushRef="#br0" timeOffset="11055.8792">14424 3208 78,'0'0'155,"4"-3"1,-2-2 3,-2 5 2,4-3 4,-4 3-1,3-4 2,-3 4 2,0 0-6,1-6-1,-1 6 7,0 0-18,0 0-11,0 0-11,0 0-17,0-6-13,0 6-9,0 0-10,0 0-12,0 0-7,-14 10-5,8-3-4,0 0-7,-6 5-2,2-1-3,1 0-2,-1 1-6,1 0 0,2 0-7,-1 1 0,2-3-6,1 1 2,1-1-4,2-1 3,-1 0-2,2-2-2,-1 2 5,2-1-6,3 1 3,-3-4 1,4 4 1,1-5 2,-3 3 5,5-2 9,-2-1 4,3-2 10,-1 2 1,2-4 11,0 0 10,-2 0-19,3-2 4,-3-1-5,4-3 10,-2 0-8,2-3 5,-1 0-11,-1-3-3,-1-1 16,1 4-16,-2-1-5,-2 0-3,1 1-3,-3-2 4,-1-1-8,1 4-7,-3-1-3,0-3-4,-1 6-9,-1-5 9,0 6-1,-4-3-10,3 3-8,-5-3-9,-1 4-26,1-1-9,-5 2-22,3 3-15,-1-3-20,1 3-21,0-2-26,0 5-30,3-1-33,0 0-39,3-1-33,-1 4-200,5-5-529,0 0 234</inkml:trace>
  <inkml:trace contextRef="#ctx0" brushRef="#br0" timeOffset="11340.7444">14799 3234 167,'-3'-5'240,"3"5"-18,0 0-15,0 0-23,0 0-16,0 0-13,0 0-19,0 0-5,0 0-11,6 14-7,-2-3-6,-3 6-6,2 1-10,-4-1-10,-1 9 2,-2-1-18,-3 2-1,0-3-25,-3 2-53,-4-1-70,1-3-84,-1-3-200,0 1-399,2-9 176</inkml:trace>
  <inkml:trace contextRef="#ctx0" brushRef="#br0" timeOffset="12161.2396">15381 2721 147,'-2'-3'241,"2"-1"-4,-3 1-22,3-1-25,0 4-22,0 0-23,0 0-10,-10 0-16,6 7-10,-3 0-13,-4 9-8,-4 2-10,0 7-3,3-4-7,-1 3-4,0-2-10,4 1-1,2-8-6,-2 10-3,2-5-5,1-4 0,4 2-3,0-1 5,6 4-2,-4-4 1,3-2 2,-3-2 9,6-2 1,-2 0 0,-1-1 1,3-1 0,1-1 1,0 0 2,1-2 4,2 1 0,0-2 7,0-4 2,-1 1-14,4-2 22,-2 0-3,2-2 4,1-3-6,-3-3 1,5 1-5,-5-5 1,3 0-24,1-8 18,-4 6-6,1-10-1,2 2-26,-4 0 24,-3 3 5,0-5-7,-2 4-8,0-4-10,0-1 5,-4 6-8,-2-6-6,1 5-2,-5 3-5,0-12-11,0 12 3,-2 0-4,-1 1 0,-1 3-16,0 1-10,-1-1-7,-2 5-17,1 0-11,3 3-19,-1 0-16,-2 5-19,-2 0-16,-1 5-18,0 2-21,4-1-32,2 4-27,2 1-35,3 1-31,-1 2-157,6-4-483,1 2 213</inkml:trace>
  <inkml:trace contextRef="#ctx0" brushRef="#br0" timeOffset="13110.2306">15734 2733 7,'-3'-3'249,"3"-3"-32,-4 3-18,4 2-27,-3-1-19,3 2-16,0 0-5,0 0-26,13 0-3,-6-2-9,7 6-13,0-4-8,7 4-3,1-1-2,-1 2-1,-6-5 0,7 3 2,-6 0 6,-2-1 10,3 0-3,-3-1 2,-3-1 4,1 0 1,-3 2 5,0-4-3,-1 4 4,-2-4 1,-1 2 8,-5 0-6,6 0 0,-6 0-8,6 2-8,-6-2-6,0 0-15,4-2-11,-4 2-5,0 0-7,3 7-9,-6-2 3,-1 2-21,-3 2 20,-3 4-4,-7 1-4,0 5-3,-1-1 7,1 1-4,-3 3-3,2-4-7,-2 2 3,2 0-2,2 2-4,-2-6 0,1 4 4,2-3-9,5-5 8,0 0-7,-1 0-3,4-4 2,-3 3 1,4-4-6,-1 1 4,3-3-1,1 0 3,-1-1-5,1-1 2,3-3-5,-3 5 13,3-5-1,-4 5-3,4-5 1,0 0 17,0 0 6,0 0 19,0 0-4,0 0 7,0 0-5,0 0-2,14-13-13,-3 8-1,2-3-2,0-2-4,2 3-18,-1-1 5,3 3 3,-5-4 2,0 5-3,0 0 2,-3 2-6,4-1-3,-4 5-19,0-1 18,-9-1-2,14 1-6,-4 0 5,-1 3 5,-1-3-11,2 1 5,-3 3-9,0-2 7,2 1-1,-2 2-17,0-2 22,1 3-2,-1-1-5,2 0 15,-1 1-7,0-3-4,5 3 2,-4-2-23,-1-1 21,2-2 5,-2 1-3,2 0 2,-3-2-4,2 2 9,-2-3-17,1 0 13,1-2-3,-1 0 4,2-1-6,-1-2 1,-1-2 7,3-3-3,1-1 2,-3 0 1,2-3 7,-5 6 3,4-2 2,-1-2 12,-4 2-3,5-2 6,-6 3 10,-1 3 7,4-2 6,-7 1-2,4 4-2,-4-2-9,0 5-4,3-6-7,-3 6-6,0-4-9,0 4-4,0 0-7,0 0-1,0 0 3,-10 12-1,3-2-1,0 5-7,0-1 6,-3 3-2,0 5 2,3-6-3,0-2-3,-1 0-1,4 2-2,1-3-10,2-1 5,-1 0-4,2 0 0,0-3 5,2 1-3,0-1 5,1 1-3,2-3 3,3 1-12,0-2 13,2-2 3,1 3 3,5-3 0,-5-3 2,5-1 4,-4-3 0,1-1 10,3-1-1,-4 0 4,2-2 0,-2-1-9,-1-1 7,1 1-1,-4-1-3,1-3 2,-3 1-5,-2 2-1,2 0-4,-5-4-4,2 1-3,-3-1-6,-3 2-7,2 1-12,-5 0-9,2-1-12,-2 2-4,-3 2-20,-3 0-5,1 3-9,-2 2-18,1 1-20,1 2-25,1-1-31,2 4-22,-1-1-34,3 2-23,0 0-35,2 0-34,3 0-249,0-1-620,1-4 275</inkml:trace>
  <inkml:trace contextRef="#ctx0" brushRef="#br0" timeOffset="13438.35">16500 2697 39,'-1'-8'336,"-2"1"-23,3 2-19,-3 1-29,3 0-30,0 4-27,-2-5-20,2 5-14,0 0-29,14 5 3,-6 1-4,13 8-17,0 0 7,3 4-10,-3-1 1,4 7-5,-6 1-12,7 10-14,-10-6-3,-2 2-6,-1 4-5,-3 11-8,-5-11 7,-3 12-13,-5-11 7,-4 13-5,-4-6-12,-2 3-8,-1-15 1,4-1-1,-7 0-9,-1-3 1,1 0-4,-3-2-1,-1-1-3,-1-2-21,-1-1-49,1-4-55,-2-2-49,-2 2-51,1-5-68,4-1-65,-6-1-220,3 0-592,1-2 262</inkml:trace>
  <inkml:trace contextRef="#ctx0" brushRef="#br0" timeOffset="14742.7236">8083 4132 157,'0'0'175,"4"-2"-13,-4 2-5,1-6-6,-1 3 0,2-2-8,-2 1-8,0-1-4,1 0-3,-1 1-1,2-2-10,-1 2-3,-1-3-8,0 3-2,0 4-5,-3-9-10,2 5-6,1 4-12,-1-5-4,-1 3-9,-2-1-10,4 3-1,-7-2-10,1 6-3,-1-1-8,-1 1-1,-2 4-2,-2 0-3,6 1-2,-4 2-1,-1 1-4,-2 0 0,6 2-4,-2-1 1,2 3 8,0-4-11,1 2 1,1 3-2,2-5 0,2 0 0,-2 3 0,3-3-3,0 1 3,0-1-4,0 3 5,3 1-2,0-4 0,1-1 3,-2 1-5,4 0 1,0 4 4,0-2-2,1 1 0,-1 0 2,5-1-1,-4 1-1,0-1 2,1 2 0,-2 1-3,-1 0 3,4-3-4,-4 3 2,0-2 4,0 1-4,0-1 10,0 0-6,-5-2 1,3-2 2,-3 2 3,0-1-1,0-1-1,0 1 6,-1 1-1,-1-3-2,-1 2 6,2-2-1,-3 0 5,1 1 3,-3-1-6,0 0 5,-4 2 2,4-4-1,0 1-2,-4-3-5,2 2 5,-5-3-4,2 2-2,-3-2-9,0-1 9,-2-1 2,2-1 5,-1-2-4,-1-2 14,1-1-14,-1-2 6,1-1-2,2-1 5,-1-1-10,1-1 15,3-4-5,-1 1-2,3-2-1,1-1-9,2-2 1,0 1-6,2-3-3,1 1-3,5 2 0,0-2-5,4 2-2,-3 2-8,3-1-16,2 2-22,-1-1-18,-1 5-22,3-2-29,-1 2-40,3 1-35,2-2-47,0 5-49,-2-2-206,3 0-526,-5 0 232</inkml:trace>
  <inkml:trace contextRef="#ctx0" brushRef="#br0" timeOffset="15441.032">8739 4112 30,'3'-3'181,"-3"-1"5,0 1-9,3-1-8,-2 0-9,-1 4-3,0-5-13,0 5-4,-1-5-10,1 5-11,-3-3-6,3 3-12,0-5 0,-4 3-6,1-1-11,3 3-6,-4-5-4,0 3-7,2 0-5,-3 2-12,5 0-3,-12 0-4,8 1-4,-3 0-6,-1 3 1,-2 2-4,0-1 1,2 1-9,-5 4 6,-2 0-3,3 1-1,1 2 1,-6 4 0,1 3-2,0 2 2,0 2-3,1-2 0,-3 5-2,6 0-3,-5 2 5,-1 13-4,5-10 5,-1 9-4,1-7 1,1 11 1,2-10 0,1-1 1,2-1-2,2 1 2,0-1-3,3 1 2,0-5-1,2 2-2,0-4-1,3-3 1,3 1-2,-4-7-4,5-1-15,1 1-18,-1-3-22,1-3-29,3 0-24,2-4-28,-2-1-36,6-5-41,-3-2-42,0-2-148,-1-2-421,2-3 187</inkml:trace>
  <inkml:trace contextRef="#ctx0" brushRef="#br0" timeOffset="16145.7358">7790 4596 22,'0'0'100,"-1"-6"-8,1 6-8,0 0 5,4-8-12,-3 3-2,1 0-6,2 0-19,0-4 3,1 1 2,0 1-11,5-2-2,0-1-19,1 0-16,2 3-25,-1-3-12,2 0-19,2 1-23,-2 2-48,0-1-128,0 1 58</inkml:trace>
  <inkml:trace contextRef="#ctx0" brushRef="#br0" timeOffset="17773.5568">8983 4572 99,'2'-5'154,"2"3"2,-2-3-5,4 1-7,-2-4 5,-2 2-15,2-2 1,2-2-7,-4 0 1,3 1-7,-1 0-7,-3 0-21,1 0-4,-1-3-1,1 0-6,-4 1-6,2 0-4,-1 0-9,-1 1-4,1-1-6,-2 3-1,1-3-7,-2 5-5,2-3-3,-4 2-2,2-1-11,-2 3-1,0 0-4,0-1-2,-3 4-2,1-1-6,-1 3 4,1 0-6,-2 3-2,-3 3-1,-1 0 0,0 3-1,-1-1-1,0 4 2,-1 3-3,3-2 1,2 2 0,1 0 4,-3-1-7,6 1-2,0-1 1,3 2 3,-2-6-2,3 1 3,2-2-6,-1 1 6,2 1-3,2-3 0,1 3 3,0-5 0,1 2-2,0-1 3,4-2 1,-3-1-4,4 0 2,-1 0 1,1-1-2,1-3-2,2 0 5,-3 1-3,1-2-1,3 0 2,-3-1-1,0-2 5,0 1-4,-1-3 0,-1 4 1,0-5-1,0-3 3,1-1-5,-3 3 4,2-2 1,-1 2 8,-3-4 5,2 1 1,-1 3 5,0-2 3,-1 1 8,-1 0 0,0-1 8,1 2 4,-2 1 11,1 3 1,-1-1 6,-1 0-4,2 1 0,-3 1-5,1 1-5,-1 2-3,2-6-7,-2 6-2,1-3-2,-1 3-10,0 0 1,0 0-9,2-3 3,-2 3-3,0 0-7,0 0 2,0 0-3,0 0-1,0 0-1,0 0-2,0 0-5,0 0 9,0 0-6,0 0 10,0 0-11,0 0 0,0 0-1,0 0-4,0 0 2,0 0-6,0 0 5,0 0 3,0 0-2,0 0-1,0 0-2,0 0 0,0 0 1,0 0 2,0 0-4,0 0 0,0 0 4,0 0 0,0 0-1,0 0-5,0 0 4,0 0 4,0 0 0,0 0-3,0 0 1,0 0-2,0 0 3,0 0-3,0 0 0,0 0-1,0 0 1,0 0 1,0 0 2,0 0-6,0 0 4,0 0-2,0 0-1,0 0 1,0 0 1,0 0-2,0 0 1,0 0 4,0 0-3,0 0 4,0 0-5,0 0 0,0 0-1,0 0 6,0 0 0,0 0-3,0 0-1,0 0 5,0 0 12,0 0 9,0 0 2,0 0 10,0 0 8,0 0 8,0 0 13,0 0-12,0 0-1,-5-4-11,5 4 0,0-7-4,2 4-5,-2-1-3,1-1 0,1 1-3,-2 0-3,0 0 0,2-1 1,-2 5-6,2-5 4,-1 1 5,-1 4-12,0-5 2,0 5-2,2-3-11,-2 3-5,0-4-3,0 4-1,0 0 2,0 0-2,0 0-12,0 0 5,0 0-2,-2 18 4,2 0 0,-3 9 4,-1 2-2,1 4-4,-1-1 11,-2 13-8,2-11 13,0 1-1,0 1-4,0-2 1,2 2 0,-5-2 2,3-3 1,0 1-2,-1-1-3,3-2-5,-3-4 5,3-6 5,-2 0-5,1-2 3,1-3 0,1-1-1,-2-4 4,2 0-1,-2-1-2,3-3 1,-2 2-4,1-2 0,1-4 3,0 3 0,0-4-4,0 7 10,0-7-7,0 5 26,0-5 12,-3 2 8,3-2 3,0 0 5,0 0 3,0 5 6,0-5 0,0 0 0,0 0 1,0 0 3,0 0-3,0 0-10,6-8-2,-2 3-3,2-4-11,2-3-4,2 2-4,1-4-2,3-6-6,2-1 0,2 0-4,0-1 0,1 1-6,-2-3-1,1 5-4,-3 1 0,1 1-3,-3 5 2,-2-1 0,0 3-1,0-1 0,-5 3 1,1 2-4,0-1-1,0 0-2,-3 3-1,-1 0 0,1 1 0,-1 0-1,1 1 0,-4 2-3,3-4-8,-1 1-4,-2 3-11,0 0-8,4-3-8,-4 3-8,0 0-5,4-2-6,-4 2-9,0 0-6,0 0-1,0 0-9,1-2-14,-1 2-18,0 0-13,0 0-17,0 0-14,0 0-19,0 0-21,0 0-19,0 0-18,0 0-17,9 4-24,-5-4-22,-2 3-182,-2-3-526,8 3 232</inkml:trace>
  <inkml:trace contextRef="#ctx0" brushRef="#br0" timeOffset="18747.0148">9427 4786 17,'1'-4'158,"1"2"2,-1-3 0,2 1-2,0-1 2,-2 2-3,2-2 2,-1 0-7,2 1 0,-4 1 1,1-2-3,-1 0-8,0 3-4,3-1-4,-3 3-8,0-6-10,0 6-6,0-4-11,0 4-9,0 0-14,0 0-3,0 0-13,0 0-5,0 0-10,0 0-3,0 0-6,0 0-5,0 0-3,0 0-3,-10 11-3,3-3-2,1 1-1,0 0-2,0 1 3,0 2-9,-4 3 2,5-1 0,-1 1-1,0-1-2,0 1-2,2 0 4,1 2-4,2-4-3,-2-2 4,3 1-1,-1 0-3,1 0 4,0-2-2,1-2 4,0 0-4,1-1-1,1 3 5,2-5 0,-2 0 5,0 0-2,1-1 5,1 2 7,0-4 8,1 0 5,1-2 3,-1 1 7,3-1 10,1 0-8,-2-1 5,3-2-3,0-4-5,-3 2-2,4-2-5,-5 0 1,2-5 1,-2 5-13,3-7 6,-1 1-9,-2-1 5,-3-1-2,3 2-7,-4-3-2,0 0-5,0-2 5,-1 3-6,-2 4-7,-1-2 3,0 1-1,-2 3-1,1-1 1,-2 1 0,1-1-12,-2 5-6,-1 0 1,-2 0-3,1 1-19,-1 3-8,0 0-5,-2 2-16,0-1-13,2 4-14,1 1-14,-2-1-22,4 3-28,-3-2-33,3 2-32,4-2-29,-1 0-25,2 4-199,3-5-505,6 2 223</inkml:trace>
  <inkml:trace contextRef="#ctx0" brushRef="#br0" timeOffset="19403.5998">9879 4812 153,'-5'-3'242,"5"3"-4,0 0-10,-5 0-6,5 0-10,0 0-10,-3-4-4,3 4-13,0 0-4,0 0-8,0 0-6,0 0-5,0 0-7,0 0-10,0 0 1,0 0-4,-5 0-2,5 0-5,0 0 2,0 0-6,0 0-5,0 0-6,0 0-5,0 0-11,0 0 0,0 0-10,0 0-5,0 0-7,0 0-8,0 0-14,0 0 1,0 0-9,0 0-6,0 0-9,0 0-2,0 0-4,0 0 2,7 9-7,-5-2 1,3 5-6,-1 0 4,-1 3-5,1 3-6,-3 0 0,-1 7-3,0 3-3,-4-3 1,0 1-22,-6-4-33,0 4-41,-3-3-56,1-2-45,-5 0-56,0-1-70,4-8-78,-4 3-226,6-5-669,-3-3 297</inkml:trace>
  <inkml:trace contextRef="#ctx0" brushRef="#br0" timeOffset="20008.5398">10573 4213 181,'0'-12'272,"-2"3"-6,2 1-11,0 2-22,-2-1-21,2 2-22,0 2-24,0-1-21,0 4-16,0 0-10,-2 15-8,-3 0-14,2 10-7,-1 0-8,-1 4-3,0-1-6,-2 1-3,1 0-8,-2 0 4,2-2-8,1-2-5,-1 1-4,3-7-5,-2 5 0,-1-5 1,3-1-12,0-3-2,-1 2 0,1-5-4,2-1-4,-3 0-1,3-2 0,-2 3 2,3-6-30,-2 1-27,1-1-35,-1 2-33,2-1-41,-2-1-40,2 0-40,0 1-41,-1 0-136,4 0-430,-1-4 190</inkml:trace>
  <inkml:trace contextRef="#ctx0" brushRef="#br0" timeOffset="20266.7032">10813 4555 144,'3'-7'323,"-2"0"-5,3 1-18,-1 2-31,-2 1-27,1-1-17,-2 4-41,0 0-16,0 0-21,0 0-10,-2 26-15,-2-9-6,0 9-14,-3 2-12,-1 1-7,-2 0-1,3-1-12,-3 4-5,-1-3-6,2-2-5,0-1-3,1 1-12,1-3 9,0 0-10,1-7-12,2 0-33,-3-2-38,4 1-41,-1-3-39,2-3-43,0-2-50,0 0-48,1-2-166,1 1-467,3-3 208</inkml:trace>
  <inkml:trace contextRef="#ctx0" brushRef="#br0" timeOffset="21326.9398">11140 4466 156,'-3'-5'254,"-1"2"-8,1-2-18,3 2-19,-2-1-12,2 4-23,-4-3-17,4 3-21,0 0-11,-2-3-11,2 3-13,0 0-12,0 0-3,0 0-9,0 0-11,10-3-4,-5 3-4,3 0 2,3 3-5,6-1 2,6-2 0,-2 3-6,4-2-6,1-1-2,-2 0 1,1 3-6,-1-2-2,-3 1-5,-1 0-3,2-2-3,-9 5-2,3-3-3,-9-2-1,3 2 3,-4-4-1,-1 4 3,0-2 10,-5 0 3,7 0 1,-7 0 8,6-2-2,-6 2 4,4 2 3,-4-2-1,0 0-1,0 0-8,7 0-1,-7 0-2,0 0-7,0 0 6,0 0-11,0 0-3,0 0-7,2 3 3,-2-3-1,0 0-2,0 0-3,0 0-1,0 0 0,0 0 8,0 0-15,0 0 1,0 0 2,0 0-11,0 0 8,-6 5-1,6-5 2,-7 4 7,1-1-11,1 1-4,-4-1 2,0 1 2,-4 4-4,0 1-1,0 1 9,-5 3-4,0 0 2,4-2-3,-5 3-1,1 4-2,1-4 0,0 3-1,-1-1 8,2-1-1,2-3-6,3 0 6,-2 0-4,3 1 7,-1-4-7,3 1 2,-1-1-3,2-1 1,0-1 1,2 0-3,-1-1-1,3-2-3,-2-1 3,3 1-2,-1-1 4,1 1 0,0-1 2,1-1 13,1-2-10,0 0 3,-4 5-1,4-5 6,0 0 4,-3 2 1,3-2 11,0 0 9,0 0-12,0 0 0,0 0-2,0 0 6,0 0 1,0 0 1,0 0 2,0 0-7,0 0 3,0 0-2,0 0 8,0 0-14,0 0-10,0 0 10,0 0 1,0 0 2,0 0-3,0 0 0,0 0 5,0 0-4,0 0-5,0 0 5,0 0-3,0 0 1,0 0-8,12-7 4,-9 6 0,-1-2-6,3 1 1,-2 1-2,0-1 10,1-3-11,2 2-5,-1-1 4,1 1-7,0-2 7,2 1-8,1 1 3,0-1 1,0 1-1,-2-2 1,3 1 0,-4 1 0,5 0-4,-4 3-2,-2-3 1,0 2 4,2 1-4,-2-2-10,-1 2 2,2 2 7,0-1 4,-1 0-2,0 1-3,0-1 2,-1 4 1,2-1-4,0 1 8,1-2-1,-2 3-10,1-1 3,1 0 1,-3 0 3,3 0-3,0 0 4,-1-1 0,1 1 3,0-2-2,0 2 4,0-1 0,2-1-3,-1-1 3,0 1 3,0-2-2,2 0 7,-1 1-7,1-2 9,0-2-10,-2 1 0,3 0-1,0-2 3,0 2-2,-3-4-2,5-1 8,-5 0-5,4 0 3,-2-1 2,-1 2-7,-2-2 4,1 0-2,-2 1 7,0 2-4,-2-1 3,-1 1 1,1-1 2,-1 4 1,-1-1-2,0 0-5,-2 2 10,3-3-13,-3 3-11,0 0-15,3-3-11,-3 3-23,0 0-29,3-2-25,-3 2-28,0 0-27,0 0-40,0 0-36,0 0-31,0 0-47,0 0-12,0 0-198,0 0-568,0 0 251</inkml:trace>
  <inkml:trace contextRef="#ctx0" brushRef="#br0" timeOffset="21893.6298">11837 4664 198,'0'0'202,"3"-5"2,-3 1-12,1 1-1,-1 3-7,1-5 5,-1 5-8,0 0-4,0 0-9,0-5-10,0 5-14,0 0-9,0 0-11,0 0-19,-2-2-8,2 2-14,0 0-6,0 0-16,0 0-3,-9 9-7,2-3-4,1 3-2,-1 0-2,-2 4 5,-1 1-18,1 3 2,-1-2-7,1 2 7,1-3-3,2 1-4,1 2 3,0-3 3,2 2 10,1-3-13,2-1 1,0 1 4,3-4 0,-1 3 7,3-1-1,0-2 8,1 0 7,2 1 2,3 0-7,-3-3 10,2-2 0,0-3 11,3 1 7,-2-2-1,2-1 0,-4 0 0,1-2 5,4-1-5,-5-1 2,1-1 0,2-2-1,-3 0-4,1-3-4,1-2-6,-4-2-6,1 0-5,0 3-12,-3-3-4,-1 1-4,-1-3-3,1-1 1,-4 2-7,0 3-2,0 0-6,-2 0-8,-3 0-7,1-2-10,-4 4-5,1-3-7,-2 7-8,-2-2-11,-2 0-10,0 6-2,-1-3-26,5 3-19,-3 2-9,1 0-16,1 7-22,3-5-27,0 3-26,2-1-25,0 4-17,4-3-22,1 0-23,1 5-236,4-4-562,0 0 249</inkml:trace>
  <inkml:trace contextRef="#ctx0" brushRef="#br0" timeOffset="22400.0531">11971 4245 121,'-5'-4'222,"4"1"-3,1 3-10,-3-3-11,3 3-11,0 0 2,0 0-18,-3-2 0,3 2-16,0 0-12,0 0-4,0 0-5,0 0-8,0 0 1,0 0-11,-2-3-7,2 3-10,0 0-9,0 0-2,0 0-9,0 0-4,0 0-2,0 0-11,0 0 3,0 0-3,0 0 3,0 0 4,16 11 14,-4-2-4,3-2 5,5 7 0,1 3-11,3-1-2,8 12-8,-1 2-2,0-1-17,-1 4 14,-1 2-11,-3 2-7,-2 3 0,-4 3-6,-6 1 2,-3 1-3,-7 4-14,-1 0 7,-6-4 3,-1-9-3,-4-1 0,0-1-6,-1 0 12,-3-3-13,1 2-4,-5-7 2,4 2 3,-2-4-6,0-3-1,-2 4 1,5-13 11,1 3-17,-1-6-7,-1 2-20,4 0-44,1-4-36,-1-3-42,0 5-36,1-5-38,2 1-45,1-2-55,-2-3-273,6 0-637,0 0 281</inkml:trace>
  <inkml:trace contextRef="#ctx0" brushRef="#br0" timeOffset="23325.9488">12557 4584 247,'-5'0'254,"5"0"-20,0 0-21,-5 0-21,5 0-22,0 0-18,0 0-16,-2 2-9,2-2 0,12 5 3,-4-1-3,4 0-7,3 0-4,6 2-7,1-2-11,1-1-9,2 1-6,-1 1-11,-3-2-8,3-1-3,-3 0-14,-4-1-19,0 1-20,-5-2-17,1-1-17,2 1-18,-7 0-18,2 0-25,-3-1-23,1 2-19,-3-1-29,-1-1-13,-4 1-23,0 0-142,0 0-364,0 0 161</inkml:trace>
  <inkml:trace contextRef="#ctx0" brushRef="#br0" timeOffset="23505.7041">12571 4816 213,'0'2'207,"0"-2"2,0 6-13,1-4-2,7 0-5,2 1-12,5-1-7,-1 0-17,8 1-11,3-2-12,-1 2-13,0 1-13,2-4-18,0 2-23,-3-2-44,2 0-44,-2-1-47,0-4-52,0 2-52,-1 2-153,-1-3-357,-6 0 159</inkml:trace>
  <inkml:trace contextRef="#ctx0" brushRef="#br0" timeOffset="23916.4746">13783 4299 123,'0'-3'191,"0"-4"-4,0 3-9,0 1-14,0 3-18,-4-7-12,1 6-16,3 1-10,-11 4-10,1 4-7,-5 2-10,-4 7-3,0 5-2,-2 4-3,-5 10-7,2-1-5,0 1 3,3 3-12,7-11-3,1 4-5,4-3-5,2 0-1,2 3-2,1-8-3,4 3-4,0 0 1,1-1-8,5-7-10,-2-3-22,3 2-25,0-2-32,3 0-31,4-6-40,-1 1-49,1-5-128,7 2-341,-5-5 152</inkml:trace>
  <inkml:trace contextRef="#ctx0" brushRef="#br0" timeOffset="24528.9632">14207 4383 70,'3'-19'212,"-2"1"-4,-1 0-10,0 1-11,-1 1-12,-2 3-8,2 3 2,0-1-22,-2 5-16,-2-4-13,0 4-15,-4 1-9,-3 1-15,-2 4-6,-2 5-8,-5 4-6,-2 2-11,2 2 0,-3 3-4,2 0-7,4 4-3,1-3-2,6-3-2,1 1-3,1-1-3,6-2-3,-1-2 0,1 1-4,3 0 3,0 0-1,3-3-5,1 1 5,3-2-1,0 0-1,3-3 2,0 0-2,3-3 2,1-1-6,1-2 1,-1-3 1,-1 3 3,1-5 2,0 2 3,-1-3 0,-2-2 6,-1-1-1,1-1 3,1-1-5,-4-3 6,0 0 12,0 4-12,-1 1 3,-4 1 3,1 0 4,0 2 3,-1 4-2,-1-1-6,1 0-6,-3 1-9,2 1-8,-2 3-8,0 0 2,0 0 1,-2 20 0,1-1 0,-3 7 3,-3 5-2,0 2-1,0 3 0,-3 8-1,1-11-2,2 2 3,-3 0 0,2-2 2,1-3 0,-2 1 5,3-4-8,1-2 6,1-6-2,-2-4 1,6-3-1,-3-3 5,2 0 6,-2-2 8,3-2 28,0 0 23,-3-2 36,6 1 4,-3-4 24,0 4-1,0-4-3,0 0-16,10-10-8,1 0-22,6-5-5,3-1-8,1-5-12,2 0-7,0-1-19,10-7-16,-12 8-22,1-1-15,-2 5-20,0-1-15,-2 1-8,-5 6-23,-2-1-21,1 1-13,-3 5-20,-3 1-29,-2 0-38,3 1-49,-4 3-43,0-1-33,-3 2-25,0 0-189,5 10-577,-6-3 257</inkml:trace>
  <inkml:trace contextRef="#ctx0" brushRef="#br0" timeOffset="24871.8665">14627 4702 117,'-3'-2'308,"-1"0"-9,1 1-29,-2 0-23,-2 1-23,2 2-20,-3 0-21,-1 5-17,-2 3-14,1 4-16,-2-2-17,2 3-10,1 0-8,4 0-11,-1 2-8,3-1-9,0-1-5,3-1-1,3-1 4,0-3-22,1 2 5,1-1-5,3-3-3,0-1 6,4 0-1,0-1 11,2-2-8,2-4 6,-2 2 3,0-4 2,-1-1 8,-1 1-6,3-5 6,-3-2-12,-1 0 7,2-4-9,-2-2-9,-1 1-2,-3 0 0,0 0-7,-2-2-4,-3 4-9,-2-4-5,-1 5-15,0-1-11,-4 2-15,-5-2-21,0 0-15,-3 2-9,-2-2-17,-1 7-15,-6 1-23,8 3-22,-3 1-29,1 1-35,4 0-46,5 2-49,-3 0-176,6 1-512,1 0 227</inkml:trace>
  <inkml:trace contextRef="#ctx0" brushRef="#br0" timeOffset="25115.3917">15291 4478 210,'2'-10'363,"1"5"-19,-3-1-39,2 1-33,0 2-31,-2 3-25,0 0-23,0 0-18,-4 21-17,1-4-13,-4 7-17,0 1-12,-1 0-9,-1 0-9,1 0-10,2-8-9,-1 6-10,-3 0-6,6-2-4,-2-6-5,2 3-7,0-3-7,1-2-31,0-3-52,-1-1-54,4 0-57,-3-1-60,3-1-59,0-2-194,0-5-505,3 3 223</inkml:trace>
  <inkml:trace contextRef="#ctx0" brushRef="#br0" timeOffset="25945.3828">15724 4380 78,'0'0'302,"-10"-9"-13,10 9-5,0 0-18,-4-3-21,4 3-8,0 0-25,0 0-18,0 0-21,0 0-17,0 0-11,0 0-16,0 0-12,0 0-13,0 0-7,0 0-8,0 0-3,0 0-8,0 0-5,0 0 1,0 0-5,0 0-6,0 0 12,13 6 1,-5-2 11,5-2-14,3 3 1,3 1-1,4 0-9,-1-3-2,-1 2-3,3 0-14,0 2 0,-3-4 3,-4-2 0,-1 0-11,-1 0 5,-1 0 0,1-1 1,-6 0 7,1 0-3,-1-1 8,-1 0 2,-4 1 0,2-1 3,-6 1-6,7 0-6,-7 0-8,4-1-4,-4 1-8,0 0-6,0 0-2,0 0-9,0 0 0,0 0-1,-11 12-3,-4-3-8,-5 4 5,-3 6 5,-2-1 0,1 2-3,-3 0 4,-3 9-3,8-10-1,0 1-2,0-3 11,4 2-9,-1 3 0,1-5-2,6-3-1,-1-4 0,3 3-1,3-4-2,0 0 3,3-3 0,-2 2-3,1-1-5,0-4 4,4 1-4,-2 0-4,0-2 13,3 1-1,0 1-2,0-4-3,0 0 5,-2 5 1,2-5 0,0 0 5,9-2 0,2-1-3,1-4-2,5 2-1,-3-2 2,1 1-1,1 0 0,-2 1-3,0-1-2,-5 2 3,1 0-2,-1 1-5,0 3 6,-2-2-9,0 0 1,-2 2-6,1 0-3,1 1 1,-3 2 3,0-3 4,-1 6-7,2-1 5,0 1-9,2 1 10,-4 2 2,4-1 0,0 2-3,-1-3 2,1 0-1,-1 1-3,2-3 15,3 2 10,-2 0-10,0-2 4,4 0-4,0 0 1,0-4 3,1 0-4,-2 1 3,1-4 1,1 0-4,-4-1-4,4-1 4,-3 0 3,-1-2 2,-1-1-7,-1 2 1,1 0-2,-2-3-8,0 1-17,-2 1-27,0 0-19,0 1-28,-2-1-29,-2 0-27,2 1-36,-3-1-40,0 2-50,-3-4-52,-1 3-272,-6 1-653,-4-2 290</inkml:trace>
  <inkml:trace contextRef="#ctx0" brushRef="#br0" timeOffset="26395.7579">14923 4786 147,'4'-2'297,"-4"2"-18,6 0-33,-6 0-22,5 0-21,-2 3-19,1 2-14,1 3-17,0 1-13,-2 3-13,1 5-11,-4 0-13,0 0-6,-4 2-15,1 1-4,-4 2-12,-3 2-34,-1-3-54,-3-1-62,-1-1-71,-1-2-83,3-3-137,2-4-405,-2 1 180</inkml:trace>
  <inkml:trace contextRef="#ctx0" brushRef="#br0" timeOffset="27102.9742">16272 4727 18,'0'-3'329,"0"-1"-15,0 4-28,2-3-28,-2 3-34,0 0-19,0-4-26,0 4-17,0 0-14,-6 11-19,2-1-8,-2-1-15,-1 7-9,-1 0-3,1 1-16,1 2-6,3-1-7,-4 0-11,4 0 0,3-2-7,0-1-3,3 0 3,0-3 0,1-2 3,0-1 1,2-1 19,2-1 7,1-2 11,1 1 11,0-3 4,0-3 4,2 3-6,-1-6 9,2 0-1,-2-1-3,2-3-8,-2-4-7,-1 0-8,0-1-11,0-4-7,-2-7-4,-2 6-8,0-2-5,-2 1-11,-3 0-12,-1 1-14,0 0-8,-4 0-28,0 2-22,-2 4-19,3 0-19,-5 4-17,-2-3-24,3 3-17,-3 5-31,-3 1-29,1 1-28,1 1-38,2 1-45,-2 3-205,3 1-561,0 0 248</inkml:trace>
  <inkml:trace contextRef="#ctx0" brushRef="#br0" timeOffset="27474.1073">16457 4414 235,'-2'-9'323,"0"1"-11,2 2-21,-2-1-25,2 3-24,0-1-28,0 1-22,0 0-21,0 4-21,0 0-13,0 0-14,0 0-5,11 12-6,0-2-2,5 7-2,2 1-10,5 8-8,5 12-9,-2 0-5,0 1-3,-2-1-10,-3 1-6,-1 3-5,-11-9-3,0 0-3,-6 12-1,-6-11-2,-1 12-6,-3-10 6,-3-5-2,-7 13 1,3-13-9,-10 5 10,6-7-12,-7 3 6,-2 2 3,4-14-5,4-1-3,-2-2 0,0-1-2,2-3 0,-3-1 4,2 0-8,4-6 7,2 1-28,0-3-53,4-2-41,-1 1-32,4-4-42,-3-1-51,4-3-60,2-3-45,1-1-224,3-3-587,6-6 261</inkml:trace>
  <inkml:trace contextRef="#ctx0" brushRef="#br0" timeOffset="28299.1246">17527 2839 141,'19'-19'204,"2"0"-15,11-10-21,2 10-6,2 1-13,4 6-3,1-2-19,1 6-2,-1-1-17,-2 9-7,-12 0-15,0 6-5,-5 1-8,0 3-9,-10-1-7,-1 5-8,0 1-5,-5 2-10,-6 11 8,-1 1-7,-9 0-2,-7 15-2,-1 0-3,-5 4-2,-5-2 2,3 0-8,-2 0 2,7-3-3,-4 1 2,2-1-4,1 1-3,5-14-3,4 0 3,-3 2 0,6-3-6,-1 0 4,4-2 0,2-1-4,4-5 0,0-3 3,4-1-5,2 4 5,5 0-3,0-8-1,2 0 0,5 1 2,2-4-1,-6-1 3,0-2-5,0 0 0,-7-4 1,3 3-2,-4-5 0,-2 3 0,-4-4-1,7 7 1,-7 2 9,0 0 6,-7 4 11,1 0 5,-5 11-1,-1-2 7,-3 5 5,0-1-4,-1 2-2,2 2-3,-1 13 2,4 3-5,2-1-1,3 4-1,4 0-1,-1-1-1,4 5-5,3 0 1,1-1-2,0 3-3,-2-3 3,1 0-11,-1-1 6,-3-4-3,-3-12 1,-1-1-1,-3 0 3,0-4 4,-6-1 8,-1-3 11,-4 0 18,-5-5 4,-1-1 3,-1-3 7,-13 0-1,0-3-5,0-5 7,11-3-9,-11-3-18,-3-1 9,3-2-5,7 1-10,3-2 6,-1-4-13,-11 0-6,16 1-16,0-4-18,2-1-25,8 2-22,1-5-49,2 0-52,4 1-51,2-9-72,10-5-74,0-2-194,9-5-589,8-11 260</inkml:trace>
  <inkml:trace contextRef="#ctx0" brushRef="#br0" timeOffset="29317.1616">18443 3184 254,'-3'-1'319,"3"1"-26,-4-5-21,4 5-21,0-3-27,0 3-7,10-7-29,2-1-2,15 3-17,11-6-6,6 5-18,4-2-7,-1 3-15,-1 2-10,0 2-17,-4-2-11,-4 5 32,-8-1-9,-5 0-13,-2 2-5,-8-3-10,-1 5-17,-4-5-10,0 0-15,-6 1-13,1 0-4,0 1-17,-5-2 2,0 0-13,0 0-19,0 0-11,-10 4 4,0-3 3,-4-1-3,-2 3 4,1-3 1,1 2 1,0 0 0,-3 1 3,3-1 1,-7 6 4,7-1 3,-3 5 0,-1 4 0,1 3 6,0 0-6,3 5 7,1 2-8,-1 1 10,0-1 2,4 2-2,-4 2 7,4-1-2,-1 0 1,4-3 0,-4 0 2,2-2-4,2-6 5,0-1-4,-1-4 14,2 5-10,-2-5 1,2-1-5,-1-3 7,1-1-5,-1 2 4,0-5-2,-1 4-2,1-6 0,1 2-1,-1-1-6,0-2 1,0-2-1,4 1-3,3-1-2,-17-4 4,11 1 0,-2 0 0,0 1 0,2 0 2,-1 1 3,3-2 8,-2 0 6,6 3-5,-5-3 2,5 3 1,-5-2-4,5 2 0,0 0-8,-4-2-1,4 2 6,0 0-12,0 0 9,0 0 1,24 0 3,-10 2-5,7-5-7,5 1-15,-1 0-18,0-1-19,3-2-14,-1 0-3,0 2-4,1-1-4,-2-1-7,-1-1-11,-1 1 6,-2-7 4,-2 4 12,-3-4 8,-3 2 16,0 1 21,-4-3 24,2 2 21,-6 2 22,1 0 27,-2-1 20,0 4 21,-3 1 1,0 0-4,1 1-22,-3 0-12,0 3-3,0 0-13,0 0-1,0 10-12,-3 1 7,-1 1-3,-4 4-7,1 1-2,1 0 0,-1 0-2,0 0-9,1-4 6,2 0-2,-3-2-2,4-1-2,-1 0 1,0-2-3,1-2 10,0-1 3,-1-2 30,4-3 25,0 7 32,0-7 15,0 0-9,0 0-11,0 0-13,4-20-11,3 6-14,3 0-1,1-6-14,3-1 0,3 1-6,0 0-15,3 4-1,-4 0-2,3 3-5,-5 3-6,0 3 0,-1 3-3,-2 3-7,2 1 5,1 4-9,-4-1 5,0 4-2,0 1-6,-2 4-2,-1 2 2,-2 3-2,0 0 2,0 2-5,-5 1-13,0-2-17,-4-2-28,3 4-30,0-3-40,-6 9-36,2-9-40,-2-4-52,5 0-55,-3-1-282,1-4-643,3-2 285</inkml:trace>
  <inkml:trace contextRef="#ctx0" brushRef="#br0" timeOffset="29514.5837">19296 3605 2965,'10'-16'208,"-3"0"-35,-4 3-8,3 3 19,-5 2-16,2 3-38,-2-1-36,2 3-26,-3 1-18,0 2 1,0 0-8,-4 11-6,0-2 2,-2 4-12,-1 3 0,1 5-2,-1-2 2,0-2-9,3 1 2,1 2-4,-2-3-7,0 4-16,5-4-30,-2 1-36,2-5-32,2-2-36,1-2-26,-3-2-26,3-2-38,4-5-64,0 1-255,0-5-594,3-3 263</inkml:trace>
  <inkml:trace contextRef="#ctx0" brushRef="#br0" timeOffset="29685.5717">19427 3487 143,'0'-14'168,"0"3"-24,0 3-19,0-4-30,0 7-53,2 1-84,-1-2-71,-1 4-122,0 2 54</inkml:trace>
  <inkml:trace contextRef="#ctx0" brushRef="#br0" timeOffset="29861.3232">19651 3364 40,'2'-9'371,"-2"3"-3,-2-1-27,2 3-40,2-1-34,-2 5-17,0-5-43,0 5-18,0 0-17,-6 21-20,3-4-13,-4 8-17,-3 5-6,-1 0-9,1 1-12,-4 11-11,2-10-9,0 1-10,0 1-1,0-5-26,-2 14 20,3-13-10,1 0-13,0-4-33,2-2-34,-1-2-41,2-8-44,0 1-31,3-5-43,-1-1-46,2-1-42,-2 1-160,2-6-474,2 1 210</inkml:trace>
  <inkml:trace contextRef="#ctx0" brushRef="#br0" timeOffset="30126.3939">19451 3692 104,'-4'-10'324,"4"4"11,-1 0-12,-1 0-23,2 2-23,3-1-35,1 0-22,-1 1-23,7 0-16,1-6-14,13 3-23,-3 0-19,2-2-30,4 4 5,-1-4-11,1 6-4,-3-1-9,0-2-4,1 1-15,-2 5 2,-8-2-9,0 2-1,-4 0-11,-1 0-8,-5 0-2,2 0-7,-4 2-3,4 5-1,-7 1-1,0 2 2,-3 6-7,-1 4-8,-6 3 16,-3 3-1,2 3-7,0-2-7,1 1 12,2-4-2,2-5-3,0-2-4,4-5 1,-2 0-3,3-1-2,1-2-5,0 4-14,3-6-16,4 2-18,2-4-30,3-1-39,2-1-61,9-3-84,1-4-277,0-2-586,-2-7 260</inkml:trace>
  <inkml:trace contextRef="#ctx0" brushRef="#br0" timeOffset="30289.5271">20003 3454 46,'-4'-3'33,"4"3"-30,-7 4-17,4 0-15,-1 4 6</inkml:trace>
  <inkml:trace contextRef="#ctx0" brushRef="#br0" timeOffset="31670.2019">20185 3682 164,'7'-9'284,"-3"-2"-6,1-1-10,-3 4-10,3-1-1,-4 1-5,-1 1-18,0 1-14,0-1-22,-1 2-24,-2 0-16,-1 2-19,-4 3-17,-5 0-16,-3 3-6,-5 6-18,-2 1-3,-1 4-23,0 4 9,3-3-7,3 4-6,1 1-9,3 5 9,1-5-21,5 3 3,2-6-6,2 0 9,1-2-19,3-2 1,3-1-4,1 0-3,3 0-2,3 0 1,2-8-9,3-1 2,-1 1 0,7-4-4,-3-5-8,-1-1-2,3-6 0,1-4-3,0 0 2,-2-4-3,-1-3 5,-3-1 4,-2-1-1,1 0 15,-1 3 5,-5 5 19,-1 1 8,-4 6 18,0 2 7,1-1-10,-4 5-18,3-2-12,-3 5 6,0 1-12,0 0-6,-10 7-1,0 1 1,3 1 0,-4 10-2,1-4 1,3 2-9,-1 7 8,2-5-3,3-2-1,2 1-3,-1-2 10,2 1-11,2-5 2,-1 0 2,3-1-7,2-3 4,1 1-3,7 0 5,0-5 0,3 1-1,3-5-5,1-2 1,2-1 7,-4-9-20,4-1 16,-1-3-12,-2-8-7,11-8 8,-7-4-6,0-2 0,-9 10 9,5-14-5,-5 14 10,-6-3-1,2 1 8,-4 2 8,-1 2 12,0 8 4,-1 1 17,-5 4 7,3 4 3,-3 0-13,0 5-8,0 0-5,0 4-9,-3-1-5,3 1 0,-14 14-7,4 1-5,-5 7 8,0 2-1,0-1-3,3 4-6,0-2-17,1 4 21,1 1-13,3-2-11,4 1-7,-1 2-15,1-2-12,3-3-18,0-1-15,3-5-24,1-3-22,-1-1-19,4-3-17,2-1-1,-1-5-13,3 3 1,2-6-10,1-4 5,2-3-4,-1-2 10,-1-4 3,7-6 15,-4-3 9,4-1 8,-1-4 17,-3-2 13,1-4 35,2-11 27,-5 14 34,-2-4 22,0 4 36,-2-5 17,-1 5 17,1 1 12,-4 3 13,-4 2 8,3 5 26,-4 3 12,0 3-5,-2 1-22,0 4-18,0-3-14,0 4-21,0 3-1,0 0-6,-10 10-1,0 3-4,-1 2-9,-2 7-3,-1 2-8,-3 1 5,3 1-11,3 3 0,0-2-6,-1 4-5,1 1-10,4-1-6,0-2-13,4-2-11,-1-5-5,4-4 1,0 1 3,3-1-4,1-3-4,6-1 4,0-4-3,3-3 3,2-4 0,3 0 0,-1-6-2,4-1 0,3-6 1,-1 3-2,-3-8 6,1-3 2,-3 1 3,0 2 6,-4-8 11,3 4 22,-9 2 9,0 2 11,0 3 9,-1 0 8,-4 3 18,1 1 3,-4 3-6,3 1-9,-3 0-14,4-2-4,-5 4-27,1 2 17,0 0 0,-10 0-17,10 0 2,-14 12-5,8-3-15,-1 5-5,0-2-8,-1 6-11,2-3-3,-1 0-3,4-3-4,1 4-5,0-4-5,4 0-2,0-1 1,1-1-3,1 1 5,3-2 5,-1-6 2,1 4 8,4 0 4,2-4-1,1-3 4,-3 1 5,2-4-1,1-1 7,3-5-3,0 4 3,-3-7 3,4 0 4,-1-2 8,0-3 7,-3-3 9,0 2 6,-4 4 12,-3 0 6,0 2 15,0 0 6,-2 3 5,-1 1 2,0-1 4,-2 1 16,2 3-3,-3 1-1,0-1-17,1 1-8,-1 2-1,0-4-14,-1 6-12,0 0 1,0 0-12,0 0-2,0 0-4,0 0 1,0 0-2,-8 14-6,1-5 1,-1 6-1,2 7-3,-2-5 1,-5 10 4,3-2-19,0 3 22,-4 1-2,1 4 6,-5 8-4,1 3-3,0 0 9,-1 4 9,5 2 2,-1 0-2,-3-2 4,3 6 6,0-1 0,0 2-5,-1 25 7,3-29-2,1 4-1,-3-4-4,4 3-1,-1-3-1,1-3-6,-1-2 0,2-11-2,-2-4-6,1-1-3,0-1 7,-1-5-5,1-1 1,3-9 1,-3 2-2,3-6 3,-1 1 1,1-2 4,0-3 0,-2-3 7,2 2 5,0-2 2,-1-1 0,-1-4-2,-1-1 5,-1-4-6,-2-2 0,2-2-5,-3-7 2,-3-4-8,3-3 2,0-1-8,4-6 1,-1 1-7,-1-15 0,4 1-3,5 10-3,3-14-2,3 1-6,5-2-5,3 3-5,4-1-12,3 5-17,6 1-8,0 3-13,7 5-12,-1 1-15,2 6-16,3 2-35,2 2-2,0 5-26,0 2-41,-10 7-29,3-2-41,-3 6-36,0 1-47,4 2-48,-5-1-225,-2-2-679,4 3 300</inkml:trace>
  <inkml:trace contextRef="#ctx0" brushRef="#br0" timeOffset="32106.1">21744 3959 173,'9'-4'285,"-5"-3"-10,3 4-24,-3 1-25,-1 0-26,0 0-22,-3 2-18,0 0-21,3 10-8,-3-3-13,0 4-13,-2 6-12,-2 0-11,3 2-16,-5 6-39,-4-2-33,3 2-39,0-7-39,-3-1-51,6-3-33,1 2-39,-4-6-104,4 0-337,3-1 150</inkml:trace>
  <inkml:trace contextRef="#ctx0" brushRef="#br0" timeOffset="32604.2982">22291 3811 15,'15'-18'280,"-5"7"-1,-3 3-13,-1 2-27,-3 0-23,1 3-30,-3 3-16,-1 0-16,0 8-18,0 6-16,-7 4-6,0 6-13,-3-1-9,1 6-5,-3 0-10,2-3 1,-1-1 17,3 0-6,-5-2-6,7-6-9,-2 0-10,2-2-10,-1-1 1,2-4-3,3-5-6,-1 3 9,-1-4 15,1 1 22,3-1 12,0-1 2,0-3 34,0 0-4,0 0-10,0 0-9,10-9-17,0 1-8,8-9-11,-1 2-7,3-4-13,0 0-5,-1 8-11,0-1-1,-5 1-7,1 2 3,-6 1-8,2 4-5,-4 1-6,0-1-1,-1 3-5,2-1 0,-5 4-5,3 0-7,-1 2 0,0-1 0,0 5 2,0 1-2,0 1 0,-1-1 6,-1 3-5,1-3-3,3 2-2,-4-1 1,1 0 4,1 0 2,2-1-2,-2-3 2,2 1-5,0 1 13,2-4-5,-1-1 2,2-2 0,0 1-5,4-4 6,0-2 5,-1-1 3,1-5-1,-1 0 5,5-5-4,-5-4 5,1-1-5,-2-2 5,-3-1-9,1-4-1,-5 0-4,-2 1 2,1 7-6,-4-8-5,-2 1-10,-1 11-25,1-2 8,-5-3-27,2 7-29,0 1-28,-1 2-30,0 2-29,-1 4-30,-2-4-28,2 8-24,-1 0-19,2 0-31,0 3-31,0 4-186,4-3-560,1 2 248</inkml:trace>
  <inkml:trace contextRef="#ctx0" brushRef="#br0" timeOffset="33019.329">22830 3814 140,'-1'-4'282,"1"4"-31,-3-3-23,3 3-27,0 0-21,0 0-20,0 0-11,-7 7-17,6-4-10,2 3-5,-1 0-10,0-1-1,3 3 6,1 0 9,-1 0 17,4 0-4,0-1 20,4 0 5,3-3-6,-1 4 10,1-7 6,3-1-3,0-1 2,-3-2 0,2-1 0,-3-1 0,2 0-5,-2-4-6,-1 2-2,1-3-5,-5 4-8,2-5-10,0-1-9,-2-1-3,-1 4-11,-4-1-9,0-2-7,1 4-13,-1-1-9,-3 4-10,0-3-12,0 4-8,-3-1-5,-1 0-10,-6 3-14,-1 4 3,-5 4-6,-9 1-3,5 12-5,-3 2-1,1 3-2,5-2-10,-1 1-1,8 1-12,0 2 3,3-9-2,3 7 3,1 2-4,6-8 5,1 0 3,6 3 3,4-2-1,3 2-1,4-5 2,1-2-3,4-3-10,2-2-13,-1-3-15,1-2-9,0-3-2,-1-2-23,-3-2-24,0-1-22,-3-3-22,1 0-29,-3-2-32,-2 0-32,0-1-42,1-2-52,-5 4-302,-2-4-699,-1 7 308</inkml:trace>
  <inkml:trace contextRef="#ctx0" brushRef="#br0" timeOffset="33920.3512">18892 5014 304,'2'-8'304,"0"2"-34,-2 1-30,0 1-29,0 4-26,0 0-14,0 0-19,-12 11-12,2 4-15,-3 5-12,-1 4-8,1-2-16,-1 2-5,0-2-4,4-1-12,3-4-7,1 0-6,-2-3-8,5-3 1,1-2-9,0 1 1,1-6-2,-1 0-3,2 1 5,0-5 5,5 1 3,-5-1-1,15-6 5,-1-2-1,3-2 1,4-5 1,0-2-3,-2 1 2,-2 3 7,-5 3 0,-3 4-5,-1 0-1,-1 0-1,-1 2-12,-1 0-7,-2 3 3,0 1-19,-3 0 0,7 5-4,-6 1 5,2 4-4,1 2-1,-3 5-2,1-1 5,1 4-5,1-3-1,-1 1 0,4-5 1,-1 4-1,2-5-1,-1-4 2,6 1-2,-4-4 2,6-1 2,-1-3 7,7-3-1,-1-4 12,-6 0 10,7-2 5,-4-6 6,1 1 2,-1-3 11,-3-1 10,-1-4-1,-2 0 1,-1-1-7,-3-1-3,0-2-13,-4 5 3,0 2-11,-2 1-13,-1 1 4,-1 5-9,-2-6-7,0 5-22,-1 4-33,-3-1-29,1 4-33,-2 1-24,-2 1-33,0 5-34,0 1-41,-1 4-44,1 3-46,1 1-274,4 0-642,5 1 284</inkml:trace>
  <inkml:trace contextRef="#ctx0" brushRef="#br0" timeOffset="34131.1475">19580 5064 332,'2'-15'377,"-2"1"25,0 2 16,-1 3-3,0 0-29,-1 4-39,1 0-37,-1 1-37,2 1-28,0 3-26,0 0-21,-13 10-21,5-3-18,-2 6-15,2 3-12,-3-1-20,3 2-13,0-3-10,4 3-17,1-1-21,0-4-15,3 5-12,0-5-23,0 1-23,4-3-30,0 0-30,6 4-37,2-4-43,0-5-50,3 0-68,7-3-83,-1-2-258,3-7-673,-3 2 297</inkml:trace>
  <inkml:trace contextRef="#ctx0" brushRef="#br0" timeOffset="34317.9683">19825 4819 14,'-2'-17'168,"-1"7"-21,2 1-23,-1 4-46,1 0-58,-2 2-43,3 3-65,0 0-96,0 0 43</inkml:trace>
  <inkml:trace contextRef="#ctx0" brushRef="#br0" timeOffset="34683.1176">20106 4774 142,'0'-5'317,"0"2"-33,0 3-29,0 0-23,0 0-28,-14 9-17,4 7-16,0 2-15,-4 8-16,-1 3-13,-1-1-14,2 4-9,0-3-11,3-1-8,0 0-9,1-2-6,1 0-5,5-1-9,1-7 8,-1-1-19,4-2-2,0-4-9,0 1-6,4-3 0,-1 0-8,4-2 0,0-5-5,6-1-4,1-1 0,6-3-5,-2-7-4,3 1 2,0-6-2,0-1-2,0-4-1,-1-2 8,1-1-7,-5-4 0,6-11 10,-2-2 6,-3 0 5,-6 8 1,-1-3 7,1 6 6,-4 1 23,-1 10 17,-2 2 5,-1 4-8,0 3-18,-3 3-9,0 2-8,0 4-2,0 0-5,-10 10-1,0 6-4,-4 6 2,0 7-6,1 1-2,-1 1 2,2 2-8,3 1-2,-1-3-6,5-2 9,-1 3-3,5-5 4,1-3-7,2-5 9,3-1-20,3-3-4,2 0 0,1-5-13,3 0-5,6-1-20,1-3-17,3-4-20,0-2-19,4-2-14,-4-7-25,2 0-5,-4 0-10,4-3-16,-3-1-7,-1-3-10,-1-2-12,-3-1-3,1 0-14,-3 3-118,-6 2-362,4-7 160</inkml:trace>
  <inkml:trace contextRef="#ctx0" brushRef="#br0" timeOffset="35229.39">21630 4645 199,'0'0'211,"-7"9"-15,3 8-14,-2 14-8,-6 13-13,-1 5-17,-2 1 4,3-1-4,-5-1-3,0-4-10,2-1 0,2-11-9,2-2-2,1 0-7,0-6-2,-1-1 2,7-5 0,-2-1-7,-1-4-4,4-4 10,2-2 17,-2-2 36,0 0 27,3-1 35,-4-1 33,4-3 23,-3 5 15,3-5-13,0 0-30,0 0-30,6-26-22,-2 9-17,3-10-23,4-2-15,2-2-17,5-18-15,1-2-10,0-2-13,12-23-11,0 0-17,3 3-17,3 6-9,-8 18-8,2 6-7,-1 3-3,2 4-7,2 5-8,-10 12-12,0 4-7,-3 3-13,0 3-5,-1 4-9,-6 2-8,-4 6-10,1 0 1,-2 3 0,-1 7 0,-5-2-3,0 4 7,-6 5 5,-3 5 2,-6 3 1,-2-2 4,-6-1-5,-10 7-11,-5-2-21,3 2-26,-5-3-32,0-3-25,-5-1-16,4 0-12,-1-2-6,2 1-17,-1-2-17,6 2-8,6-10-32,4 1-14,4-3-18,6-1-17,-2-1-198,4 1-558,6-6 248</inkml:trace>
  <inkml:trace contextRef="#ctx0" brushRef="#br0" timeOffset="35878.5492">21764 4892 132,'7'-7'287,"-3"4"-19,-1 2-27,0-3-26,-3 4-27,0 0-19,0 0-18,3 10-11,-6 2-11,-1 2-5,-2 5-11,-1-2-7,-3 8 1,6-7-19,-2 3-7,2-2-1,1-1-6,3-2-8,-4 3-5,4-8-4,4 2 0,-1-2-3,1-2 0,-1-2 6,4 0 8,3-3 0,-3-3 6,7 1-7,0-6-1,2-1-11,2-7-1,0 0-2,-1-3-2,0-5-7,0-1-8,0-4 2,-3 2 6,2-2 6,-5 4 5,-4 4 7,0 3 15,-3 3 0,0 2 1,-1 4-7,0 0-19,-2 0-1,1 0 7,-1 4-30,-1 1 0,0 0-9,-10 12-1,3 1 3,0 4-3,-5 5-4,3 0-4,-1 0-6,5-5-8,-1 3-7,3 6 3,3-12-1,0 5-3,3-4 1,1 0 6,-1-3 3,6 0-5,-2-3 2,5-1 3,0-2 15,3 0-14,-2-4 3,8-4 1,1-4-6,-2-2 10,1 0-4,0-2 7,0-6-5,-1-2-5,1-3 6,-1 1-1,-2-4-4,-1-4 7,0 2-3,-4-3-7,-2 3 11,-1 0-4,0 1 1,-6 6 1,2 2 4,-5 0-8,0 7-1,-2-1-1,1 3-7,-3 1-3,2 2-4,-3 3 0,1-1-4,3 3 2,-11 4-1,2 4-7,5 0 0,0 4-1,-2 6 2,6 2 0,0 3 5,4 5-1,-1-1 6,7-1 0,-3-1 3,4-1-1,-1-3 0,0 4 2,-3-8-4,-3 0 4,2-1 4,-2-2 4,2-1-4,-3-3 5,-1-1-5,0 1 6,-1-4-8,-1 3 0,0-6 9,0 3-4,0 1 6,-1-3-3,-2 0 10,-3 1-6,0-2 5,-2 2-5,-2-1 0,-4-3 4,0 0-1,-3-1-3,-4 0-34,0-2-32,-1-2-27,5 3-31,1-4-29,2 5-46,-3-7-37,6 2-42,2 0-250,-2-6-564,4 3 250</inkml:trace>
  <inkml:trace contextRef="#ctx0" brushRef="#br0" timeOffset="36399.188">22596 4659 7,'16'-31'316,"-6"-1"33,0 9-8,-3 6 14,-2 3-26,-2 3-31,1 1-38,-2 7-30,-2 3-29,0 0-20,-6 28-10,-2 1-16,-8 16-20,-1 1-10,-1 5-11,-2 0-11,0-2-7,0 1-6,1-6-13,0-1-13,4-12 16,1 1-21,3-4-2,-4 0-9,5-4-2,1-1-6,2-8-5,0 0-1,3-5 1,1-3 3,0-1 13,3 0 18,-3 0 30,2-2 25,1-2 30,0 3 26,0-5 10,0 0-9,0 0-19,14-12-19,-1-2-12,7-4-16,2-3-11,16-6-11,-3 1-8,2 1-11,-2 4-10,-11 6-5,1 0-8,-1 4-5,0-2-9,-4 6-1,-6-1-8,-4 4 0,0 2-14,-2-1-11,-1 2-8,-2 2 0,-1 2-3,0 1 0,0 4 1,1 2 2,-3 2-1,3 2 0,-1 1-1,-1 0 0,-1 2 4,1-1 6,3 2-11,-2-4 3,3 0-5,-5 2-5,5-3 2,0-3 3,2 1 0,4-1 0,-2 0 1,2-3 5,5 1 1,2-4 1,-3-4 2,4 0-2,0-1 3,0-2-1,1-5-3,0 2 8,-1-3-4,-7 0 1,6 1-1,-6 1 0,-3 0 2,-1 3-7,0-3-6,-1 2-6,-2 0-16,-2-1-17,1 2-23,-3-1-14,2 0-22,-2 3-36,1-4-21,-1 2-28,-2-1-24,2-2-8,-3 2-34,3 0-45,-6-1-42,3 0-63,-4-1-258,1 0-721,-1-1 319</inkml:trace>
  <inkml:trace contextRef="#ctx0" brushRef="#br0" timeOffset="52269.6848">7938 5759 125,'0'0'175,"3"-2"-1,-3 2-4,4-3-3,-4 3-10,0-1-1,0 1-8,4-5-4,-4 5-7,3-3-7,0-1-9,-2-1-4,0 2-3,1-2-2,2-2-1,-2 1-3,-2-2-5,2 0 1,0-1-11,-2 0-2,0-1-4,0 0-6,0 1-2,-2 0 0,0 0-6,2-1 0,0 3-8,-2 0 1,-2 0-12,0 0-5,0 2-4,-1 0-8,1 0-4,0 3-6,-4-2 0,-1 3-6,-1 2-5,-4 0 0,0 6 0,1 1-7,-6 1 6,0 3-7,1 2 1,7-3-1,-6 6-4,6-2-2,-1-1-2,2 2 3,2-1-3,0 0 0,1 1-1,2-2-1,-2-1-3,3 1 9,3-1-2,-2-2-7,3 0 6,0 4-1,1-3 0,1-1-1,0 1 4,1 0-2,1 4 8,2-5 1,-2 0-6,1 0 1,2 3 4,-2-4 1,4 3 1,-1 1 4,-1-2-4,3 2 3,1-3 8,-2 1-13,1 2 5,-1-2-5,1 0 0,0 0-2,-3 2 2,2-1-1,-2 0 3,0 5 7,-2-8-4,-2 1 5,-1 6-3,0-2 11,1 2 6,-6 0 7,1 0 8,-3-1-1,-2-1 3,1 0-1,-5 2 6,2-3 2,-1 1 3,0-1-7,-3-4 0,2 0-6,-2-1 10,1-2 7,-1-5-1,0 1-3,-1-3-2,4-2-3,0-1-8,1-1 0,-1-2-4,0-4-3,1-2 1,1-1-14,2-2-2,0-4-6,1-7-3,5 1-8,0 7-4,3-7-14,-2 5-10,2 2-16,4-4-33,2-3-39,-2 10-33,1-2-43,1 3-45,0 2-49,1 1-54,3 2-320,0 0-704,-1-1 312</inkml:trace>
  <inkml:trace contextRef="#ctx0" brushRef="#br0" timeOffset="52657.0623">8448 5767 203,'1'-5'216,"-1"-2"-2,2 2-3,-1 1 0,1-1-4,-2 2-8,0 3-16,2-5-11,0 2-20,-2 3-17,0 0-18,0 0-11,0 0-9,-12 11-2,1 1-11,-6 7-2,-1 8-5,0 1-8,-6 14 1,-1 1-6,2 3-2,3 3-4,2-3 2,2-3-3,5 1-6,3-10-4,-1-1 4,3-1 0,1 0 0,2-3-5,4-1-4,2 1 8,1-2-12,2-2 0,4-3-7,-3-5 1,7 5-5,0-4-4,-1-8-17,7 5-20,-1-6-31,1 1-27,1-6-52,3-2-59,0-4-80,-3-2-251,3-2-558,-1-3 247</inkml:trace>
  <inkml:trace contextRef="#ctx0" brushRef="#br0" timeOffset="53636.9495">8901 6145 40,'0'0'194,"0"0"-12,0 0-9,0 0-11,0 0-10,0 0-8,0 0-9,5 0-8,-5 0-7,0 0-7,0 0-3,0 0-4,0 0-2,4-3-3,-4 3-1,3-1-3,-3 1 0,0 0-2,4-3-2,-4 3-2,4-5-3,-4 2 0,2 0-1,-2 3 0,4-9 0,-3 4-5,1 0 4,0-4-5,1 1-8,-1-2 5,-1 1-15,-1 0 3,3-1-9,-3-1-2,0 1-6,-3-1 3,3 4-8,-1-4 0,-1 1-1,0 4-6,0-1-4,-1 2-13,-1 0 1,-2-1 0,-1 5-4,-1-1-7,-5 7-1,-1 0-4,-6 7 0,-1 4-1,0 4 3,3 2-5,1-3 5,3 2-6,0-1 3,5-3-9,-1 1 4,5-4 0,2 0-2,-1 3 4,2-6 5,2 1-9,1-1 5,4-1-2,-2 1 7,4-3 4,1-1 0,2-2 0,0-1-4,0-3-2,7-1 6,-3-2-3,-2-1 4,1 0-4,0-4 2,0-1 2,-2-1 0,0 0-2,-1-4-8,-2-2 8,2 0-5,-1-3 5,-1-5-8,2-2 5,-6 10-2,2-2 0,-2 1-1,2 2 1,-3 3 0,-1-1 3,0 7 2,-1-1 6,1 0-5,-2 1 9,2 1-13,-2-1-4,1 1-10,-1 4 4,0 0-6,0 0 0,-3 18 6,1-1-4,-3 10 8,0 1 2,-2 4 4,-2-2 10,-1 4 8,-2-1 6,2 1 8,1 0 5,-3-3 8,1 1-7,3-1 12,-1 0-10,-1-3 24,5-2-8,-2-9-2,1 2 1,2-4-9,2-3-6,-2-3-1,1 0-3,2 2-4,-2-7 8,3-1 13,0 1 3,0-4 15,0 4 7,0-4 1,0 0-2,11-3-10,-5-4-6,11-8-6,3-2-6,1-2-5,0-3-7,1 1-4,2-1-5,-1 0-2,-1 0-3,-3-1-6,0 5 0,-2-1-2,-2 2-4,-4 4-1,-4 4-6,0 1-8,0-1-9,-3 6-14,-1-4-18,1 3-25,-1 0-27,-1 2-40,0-2-63,-1 1-59,-1 3-48,5-2-47,-5 2-39,0 0-351,0 0-799,5 5 354</inkml:trace>
  <inkml:trace contextRef="#ctx0" brushRef="#br0" timeOffset="53993.4754">9366 6321 147,'1'-1'260,"-1"1"-14,0 0-14,0 0-9,0 0-8,-8 13-14,1-5-14,0 1-14,-1 3-19,-1 0-12,1 2-12,1 1-11,3-4-9,1 2-14,0-1-9,0-2-2,3 1-9,1 0-3,1 0-5,2 0-2,2-4-2,0 2 7,0-3 4,3-1 1,-1-3 4,5 0 6,-2-1 7,2-1-3,0-4 3,-1-2 5,2 0 6,-1-3-8,4-5-6,-2 2-4,-5-2-7,0-1 0,-1-2-19,-2 2 16,-3-3-1,-1 2-4,-1 0-5,-2-2-8,-2 0-7,-1 6-10,-1 1-10,-3 2 1,-3-3-9,4 6-9,-7-3-16,4 5-21,-7 3-19,5-1-32,-4 4-27,6 1-40,-2 0-44,2 3-41,2 1-52,1 1-39,3-3-294,3 3-659,0-4 291</inkml:trace>
  <inkml:trace contextRef="#ctx0" brushRef="#br0" timeOffset="54254.7162">9776 6285 276,'0'0'340,"0"0"-19,6-2-25,-6 2-30,0 0-28,5 4-17,-2-1-27,3 0-9,1 4-12,-2 2-9,5 3-10,-3 5-12,0-1 10,-2 2-18,0 2-19,-5 4 6,0 2 0,-4-1-9,-4 2-11,-1-4-8,-2 2-5,-3-2-10,-2 0-24,-3-4-17,0 2-32,0-1-65,-1-1-60,0-2-86,-1-2-98,4-4-279,2-3-629,3 1 279</inkml:trace>
  <inkml:trace contextRef="#ctx0" brushRef="#br0" timeOffset="55487.0519">10287 5941 135,'2'-4'191,"-1"-1"-11,-1 2-5,2-4-5,-2 2 8,0 2-8,0 3-1,3-7-2,-3 3-7,0 4-3,0-4-6,0 4 5,1-6-10,-1 6-7,-1-2-8,1 2-14,0 0-10,0 0-16,0 0-11,0 0-8,0 0-12,-6-3-7,6 3-8,-10 8-5,4-1 0,-5-1-6,4 6-6,-3-1-3,2 3 7,-2 1-8,1-1-2,0 2-2,-1 8-1,0-1 2,4-6-2,2 3 0,-1-2 1,1 0-5,0-1 5,1 0-1,3 4-1,0-4 1,0 0 2,0 0 3,3-2-2,1 2 1,1-2 5,-1-4 7,0 5-4,5-3 2,-4-5 9,5 4 1,1-2 3,-4-3-2,3-3 10,4 4-5,-2-4 3,-3-1 0,3-1-4,-2-1-2,4-1 7,0-1 6,-2-1 1,-2 0 2,1-2 3,-3 0 2,3-1 2,-1-2-2,1 0 2,0-3-8,-1 1 0,0 0-1,3-3-2,-4-1-2,1-1-2,-2 1-3,3 0-4,-1 0 0,-2 0-1,0-3 4,1 3 0,-3-3 3,-1 2-2,1-2 3,1-3 3,-3 2-2,0 2-3,-2-1-1,-1 3-3,3 2-4,-3-1 0,-1-1-5,1 1-2,-2 0-4,1 2-2,-3-2-11,1 0 7,2 2-1,-3 0-3,-1-1-7,0 3-1,-2-1-6,2 2 0,-1-1-5,-3 3 1,1-2-3,-4 2 0,1 1-3,-2-1 1,-3 1 0,1 1-4,0 2 0,-1-1 1,-2 0 0,4 2-7,-1 2-4,0-2-7,1 1-14,2 0-9,-2 0-14,4 3-15,1-1-12,-1 4-22,2-2-6,-2 1-40,3 2-35,-2 2-31,5 1-34,-1 4-32,1-4-32,3 5-47,3-1-305,-2 2-725,4-2 321</inkml:trace>
  <inkml:trace contextRef="#ctx0" brushRef="#br0" timeOffset="56185.2966">10938 6292 278,'0'0'320,"-1"-5"-17,-2 1-17,3 4-10,-1-5-17,1 5-5,0-3-20,0 3-19,0 0-28,0 0-12,0 0-15,0 0-16,0 0-18,0-6-21,0 6-6,0 0-14,0 0-7,0 0-6,7 9-8,-4-4-6,1 3 1,2-1-13,-3 2-2,3 4-7,-2-5-6,-2 5-3,3 1-5,-2-2 2,-1 3-1,-2-3-1,-2 4 0,2-4 0,-8 2-6,1 2 5,0-1 5,-4 0-12,2-2-30,-2 0-14,-2-1-22,0 0-30,1-3-30,0-1-51,1-2-45,4-3-54,-3-1-294,3-1-601,1-1 266</inkml:trace>
  <inkml:trace contextRef="#ctx0" brushRef="#br0" timeOffset="57203.2828">7780 7081 16,'0'0'214,"0"0"-5,0 0-10,0-4-9,0 4-15,2-6-10,-2 3 3,0 3-8,1-7-4,-1 3-10,0 4-8,-1-9-11,-1 4-6,-1 1-15,3-1-11,-4 2-7,1-1-10,1 0-11,-3 1-5,1 0-7,-2 2-11,-1 0 3,-1 3-4,-2 2-13,-4-1-4,1 7-1,2-1-5,-7 5-6,5 0 6,-4 3-5,2 3 1,0 0 6,2-2-12,3-1 0,1 4-1,1-5-3,2 1 4,2-1 1,0 0-5,0 0 2,6 2 1,0-1-3,4 1 12,0-1-8,1 1-2,5 3 1,-2 1-1,2-1 0,-2-5 7,4 5-5,0-1 2,-4-4 3,0 1-2,0-3-1,1 8 2,-5-7 5,1 5-1,-2-7 1,-2 2 4,-1 0 2,-2 3 6,-2-3 13,-1 1 14,-4 0-5,-1 0 0,-3 2-7,-2-3 0,-4-1 0,6-2-8,-9-2 0,0 1 5,6-5-14,-3 1 4,1-6-9,1 0 1,0-2-3,2 0 5,-2-6 2,5 0-3,1-3-3,1 0-2,1-6-5,3-5 3,2 3-6,2-14 1,6 3-9,1-1 2,2 1 3,3 0-13,1 4 6,1 3-8,-4 7-11,5-5-17,-6 6-16,2 3-16,-1 3-17,0 1-23,-2 1-34,1 4-49,1-5-57,-2 4-57,2 1-200,-3 2-543,1-3 241</inkml:trace>
  <inkml:trace contextRef="#ctx0" brushRef="#br0" timeOffset="57527.2358">8445 7017 50,'0'-9'303,"-1"0"-20,-1 4-29,2-2-26,-6 2-22,2 5-22,-3 0-19,-3 6-14,-1 8-13,-7 8-11,-6 14-10,-1 10-12,-2 1-8,-13 21-9,15-17-5,0 1-7,-8 22-4,13-23-9,1-5-2,2 0-1,3-1-7,5-10 4,4 0 0,1-2-8,-1-2-6,5-1-4,0-2-1,2-3-3,3-1-1,0-6-3,2-1-7,4-5-13,-1 0-25,4-3-34,5-2-31,7-2-46,-2-5-63,4-5-57,0 0-203,2-6-484,6-5 214</inkml:trace>
  <inkml:trace contextRef="#ctx0" brushRef="#br0" timeOffset="58096.4598">8914 7356 13,'3'-20'268,"-2"1"4,-1-4-7,3 3-11,-6-1-11,3 3-11,-2 1-11,0 3-18,-1 2-21,-2 2-13,2-1-19,-2 3-13,-3 1-21,0 1-6,-6 6-12,0 0-11,-2 4-13,-4 8-8,-2 3-6,1 4-8,0 2 7,-1 2-13,4 0-6,1 4-11,2-4-4,3 0 5,4-3 1,1-3-10,3 1 1,4-1-2,0 0 3,4-1 11,-1-7-18,5 4 4,3-2 0,1-5 2,3-5-5,1-1 0,-1-1 3,6-2-3,0-6 0,-6 2-3,3-8 1,-1 2 3,-2-2 8,1-4 4,-5-2 12,3-1 2,-1 1 13,-3-1 4,-2 5 3,-1 2 12,-1 0 5,-3 5 0,2-1 6,-3 6-1,-1-3-7,3 4-6,-2 0-12,-2 0-18,0 4-12,0 0 1,0 0-5,0 20-1,-6 1-7,-2 9 4,-1 0-2,1 5-7,-4 8 4,-2 4 2,3-2-3,-2 0 1,4-12 1,0 0 2,2 1 2,-1-3 2,3-2-1,0-4-4,3 0 1,-4-8-6,4-1 1,-1-6 1,2-1 1,-1-4 16,1 1 33,1-1 28,0-2 23,-2 0 18,2-3 19,0 0-7,0 0-10,0 0-18,11-13-8,0 1-11,3-9-10,3-1-11,-2-2-8,3-1-7,1-2-9,0 0 0,0 3-9,-2-3-6,1 4-4,-3 0-7,0 2-14,1 1-15,-2 4-19,-4 2-22,-3 7-24,2-3-39,-5 5-55,-1 0-81,2 1-60,0 4-45,-2 0-42,2 4-49,2 2-58,-1 1-270,-2 0-828,1 3 367</inkml:trace>
  <inkml:trace contextRef="#ctx0" brushRef="#br0" timeOffset="58411.8775">9289 7657 150,'0'-3'314,"0"-1"13,0-1 2,-2 0-2,2 5-18,2-6-43,-2 6-6,0 0-43,-6 0-21,6 0-16,-10 12-15,1-1-12,-1 2-11,-1 3-9,-4 4-5,4 1-18,-2-2-10,6 0-7,2-5-16,0 4-4,0-2-3,5 0-9,0-5-2,0 2-9,3-1-3,0-3 9,3-1-4,3 0 5,1-3-10,2-1 2,2-4 5,1-2-14,0-5-4,1 2-2,2-7 10,-1 0-11,0-2 5,-5 2 6,-2-4 14,4-3 4,-5 2 0,-2-1-6,-3 2 4,-2-4-12,0 4-7,-4 1-5,-1-1-7,-4 1-2,1 0-15,-4 3-25,0 3-17,0-1-29,-2 4-30,2 2-41,0 1-45,0 3-41,2 0-52,-2 3-53,3 1-68,0 2-232,4 4-671,0-5 297</inkml:trace>
  <inkml:trace contextRef="#ctx0" brushRef="#br0" timeOffset="58638.2012">9761 7661 350,'4'-7'382,"-1"4"3,-1-2-19,4-1-39,-6 5-31,3-2-34,-3 3-37,0 0-17,-1 14-14,-1-4-25,-4 4-13,2 5-16,-1 3-9,-4 3-9,0 0-12,1-4-15,1 4-6,2-7-7,0 0-18,-6 3-17,7-3-40,-2-4-36,-1 1-36,2-2-52,2-5-64,-1 3-74,3-5-56,-1 1-231,2-4-587,0-3 260</inkml:trace>
  <inkml:trace contextRef="#ctx0" brushRef="#br0" timeOffset="59101.2724">10255 7150 247,'1'-5'286,"1"-2"-12,-2 1-18,0 3-21,0-1-21,0-1-26,0 5-21,0 0-18,0 0-9,0 0-6,-16 14-14,6 1-6,-1-3-8,-4 8-5,1 1-1,2 1-3,0-1-12,-2 1-5,2 3-6,2-2-11,1 0-1,2 0-5,1-3-4,2-2 0,2 0-6,-1 0-7,5 3 8,1-4-6,1 2 3,2-4 0,1 2-5,1-5 0,2 2 6,3-1-6,1-3 1,0-1-13,5-6 16,-3 2-2,-1-4 3,2-1 9,0-5 2,4-2 9,1-7 2,0 2-4,-1-2 3,-1-4 2,0 0 0,1-3 5,-3-5-17,-3-2-5,1-2-2,1-1 7,-3-11-12,-6 12-6,1-2 3,-5 1 0,-1 3-5,-3 3-3,-3 7-3,-1 1-12,-5 1 0,1 3-8,-3 1 0,-3 4-6,-8 1-1,0 5-23,-2 2-19,0 5-23,2 2-22,-1 3-19,3 2-35,1 0-36,0 5-34,4 1-45,6-2-47,2 2-44,3-4-237,3-1-628,1 3 278</inkml:trace>
  <inkml:trace contextRef="#ctx0" brushRef="#br0" timeOffset="59340.1055">10762 7599 197,'1'0'292,"-1"0"-23,5 1-24,-5-1-27,1 6-19,1-1-9,-1 2-7,-2 4-13,1 5-5,-2 1-12,-3 2 1,0 6-7,-2-2-9,-7 0-14,3 0-10,-2 1-12,-2-2 5,-2 1-19,1-2-12,-1-1-17,-1-6-33,0 3-32,1-4-43,-2 1-60,4-6-81,3-2-76,-3-1-200,5-3-506,3-2 224</inkml:trace>
  <inkml:trace contextRef="#ctx0" brushRef="#br0" timeOffset="60344.581">11495 6079 135,'2'-7'270,"-2"2"-14,0 0-14,1-2-7,-1 2-13,-1 1-10,1 4-19,0-5-9,0 5-25,0-5-16,0 5-22,0 0-13,-1-3-12,1 3-12,0 0-10,-9 5 0,2 3-11,0-1-4,2 0-5,-4 7-2,0-2-6,1 1-4,-1 2-1,-2 2-4,5-1-1,-4 1 5,3 0-4,-2 0-3,2 1-1,-1 5-4,2-3 11,1-2-11,0 0 6,2 8-4,2-9 6,1 0 0,1 2 2,2-1 4,-1-1 2,1-1 1,4 0 4,-1 0 3,4-3-5,2-1 11,-1 0 2,-4-2 1,6 1 3,-1-5 3,1 0 0,1-1 4,-3-1 6,2-3 1,-2-1 8,3-1-2,-1-1 0,1 0 36,0-1-6,-5-2 2,5-2 1,-1-1-4,-1-1-8,-1-5 0,5-5-10,-2 0-2,0-2-8,-1-2-4,-1-2-5,-2 0-5,0-2-5,0 3-7,-1-4-14,-2 2 7,-3 1-6,1 6-5,0-4 4,-4 5-3,1-1 1,-2 2 0,-2 5-5,1-5-7,-4 0-2,1 9-8,-3-4-3,-3 0-2,-1 0-9,-2 3-16,-2 1-19,-2-2-17,-6 3-19,-1 2-25,2 1-21,0 6-41,2 0-37,3 1-48,-6-1-39,9 3-39,0 5-33,4-4-43,-2 5-38,3 2-260,-2 0-743,4-4 330</inkml:trace>
  <inkml:trace contextRef="#ctx0" brushRef="#br0" timeOffset="61283.2035">11451 7071 269,'0'-3'275,"0"-1"-13,1 0-14,2 1-10,-3 3-14,0-6-23,0 6-14,0-3-18,0 3-20,0 0-14,0 0-12,0 0-14,1-3-17,-1 3-11,0 0-11,0 0-4,0 0-5,-1 17 0,1-5-7,-3 3-1,2 3 4,0 2-1,-2 3 1,-2 4 10,3-1 2,-3 3 14,2 1-7,-1-1 3,-3 1 3,2 2 23,-1-3-14,-2 1 4,-1 0 10,3 0-9,-2-2 2,2-1 0,-1 2-9,2-6-4,-1 1-4,3-6 0,-2 0-8,2-3 0,0-2-3,-1-3-1,2-1-4,1-2-3,-2 0-3,2 0 0,0-2 12,-1-2 12,2-3 3,-2 5 6,1-2 12,1-3-5,0 5-2,0-5-5,-1 1-2,1-1-6,0 0-2,0 0-12,0 0-5,-5 4-6,5-4-2,0 0-9,0 0-2,0 0-15,0 0-21,0 0-27,0 0-37,0 0-40,0 0-47,-1-10-71,1 10-67,0-8-64,-1 4-66,-1-1-63,2-1-304,0 0-839,0 1 371</inkml:trace>
  <inkml:trace contextRef="#ctx0" brushRef="#br0" timeOffset="61881.1849">12083 5870 36,'3'-4'306,"-3"4"19,-4-7-15,5 5-12,-1 2-14,0 0-14,-1-5-26,1 5-19,0 0-19,4-5-31,-4 5-17,0 0-21,0 0-18,0 0-9,7 17-9,0-2-12,4 9-4,2 5-7,-2 14-5,5 6-7,-6-3-1,-2 0-7,-3 0-1,-3-8-13,1-2 1,-3-3-1,-1 2-1,1-3-2,-2-3-6,0-3-5,-1-7-3,0-1 1,-1 1-4,-1-4 0,0 0 1,-1-4-4,0-1 5,-1 0-16,5-3-16,-3-2-8,1 0-26,-2-1-17,2-1-20,0-1-22,-2-2-37,4 3-37,2-3-57,-5 1-46,5-1-263,0 0-585,0 0 259</inkml:trace>
  <inkml:trace contextRef="#ctx0" brushRef="#br0" timeOffset="62250.3839">11916 7159 102,'2'-9'282,"1"3"-8,0-1-19,2 2-17,0 2-13,-4-1-27,4-1-18,-4 5-18,-1 0-12,11 3-10,-6 3-7,3 7 2,-2 4-5,0 7-5,-3 0 3,2 5-1,-3 2-6,-2 2-8,-1 1-9,-2 1 22,-1-1-21,-4-2 2,-1 4 8,-4 10-2,-1-3 3,2-12-5,-1-2-7,-1 2-7,-2-5-5,2 0-5,-1-5-7,-1 1-5,2-2-9,3-7 0,-2 0-13,2-4-6,-2 1-3,2-3 1,2-3-6,0 1-6,0-3-25,2-2-30,1-2-41,1-1-47,-1-2-58,2-3-68,3-4-77,5-8-93,3-9-217,6 1-674,5-20 299</inkml:trace>
  <inkml:trace contextRef="#ctx0" brushRef="#br0" timeOffset="62549.392">12507 6213 78,'-4'2'296,"4"-2"9,-4 1-11,4-1-13,0 0-15,0 0-15,0 0-6,0 0 7,0 0-21,18 4-1,-3-4-13,10 0-17,1 0-22,-2 1-30,3-1 3,-3 0-13,4 1-15,-3 1-14,-1-1-28,0-1-8,-4 1-40,-6-1-51,0 3-44,-7-3-57,0 0-65,-2 3-56,-2-1-46,-2 1-260,-1-3-590,-11 9 261</inkml:trace>
  <inkml:trace contextRef="#ctx0" brushRef="#br0" timeOffset="62779.2285">12502 6457 267,'-5'4'313,"3"0"-6,-1 1-12,3-4-19,0-1-2,8 6-11,3-2-17,4 1-15,6-1-23,4 0-21,2-2-19,0 5-16,-1-2-13,1-2-20,-3 1-45,-1-2-43,-7-2-42,1 3-51,-4-2-82,1-2-107,-8 1-263,2 0-556,-1-3 245</inkml:trace>
  <inkml:trace contextRef="#ctx0" brushRef="#br0" timeOffset="63108.8096">12449 7573 109,'-4'1'394,"0"-1"-5,4 0-16,-7 0-26,7 0-30,0 0-16,0 0-26,0 0-24,0 0-21,0 0-17,28-1-29,-6 0-9,1 1-20,2 0-17,0 0-11,1 1-9,1 0-16,0-1-11,-2 1-16,1 3-32,-5-1-33,-4-3-41,-1 0-36,-7 3-43,-1-2-58,-1 3-67,-2-3-53,-5 3-55,0 0-187,0-4-573,-9 4 254</inkml:trace>
  <inkml:trace contextRef="#ctx0" brushRef="#br0" timeOffset="63351.5095">12418 7749 26,'-7'4'250,"0"0"0,5 0 18,0 0 15,4-1 5,5 2 2,7 0-9,10-1-10,3-1-2,15-2-25,0 5-22,-3-5-17,2-1-17,-13 2-19,1-2-21,-5 0-18,-1 0-1,-6-2-25,-3 1-39,2-1-46,-8 0-50,2 2-53,-6 0-81,2-2-106,-2 2-321,-4 0-640,0 0 283</inkml:trace>
  <inkml:trace contextRef="#ctx0" brushRef="#br0" timeOffset="64245.0806">7486 8654 228,'1'-7'242,"1"-4"-9,-1 6-14,2-6-2,-3 1-4,-3 1 0,3-1-5,-1 0-13,-2 1-6,-1-1 1,0 3-6,-1 5-6,2-6-13,-1 3-7,0 2-16,0 2-21,-3 0-9,2 1-16,-2 1 0,0 3-8,-3 2-16,2 5-2,-2 4-14,0-1-2,2 1-1,1 2-8,-2 6-5,2 0 0,1 3-6,1-8-3,4 9-3,1-9-3,0 9 16,1-8-18,3 7-6,3-3 0,-1 3 0,0-2-1,4 0-6,-1-2 6,1 2-4,0 0-9,1-3 4,-1 2 8,-1 0-5,-1-1-1,-2-4 3,-1 1 0,1-2-5,-3-2 5,-2 4-1,-1-4 5,-1 2 14,-2-5 2,-3 5 3,-1 0 15,-3-3 1,-1 1 0,-3-4-3,-1 2-4,-1-3-1,-4-3-13,5-2 4,-1-3 0,1 0-3,-1-1 0,1-3-8,5 1 3,-3-6-2,1-2-4,3-2 3,2-4-10,1-2 1,4-8-5,0 7 3,4-8 1,5-1-12,0 3-4,1-1-3,5 2-24,-5 8-6,6-6-30,-2 8-27,0 3-31,0-3-40,-5 10-42,7-3-50,-2 0-59,-3 3-64,1 0-215,1 2-643,-1-2 284</inkml:trace>
  <inkml:trace contextRef="#ctx0" brushRef="#br0" timeOffset="64581.3085">8298 8511 146,'0'-5'296,"-1"-2"-15,0 2-16,-2 0-9,3 1-27,-3 1-22,3 3-19,0 0-18,-15 9-8,3 4-13,-5 11-3,-2 3-6,-8 17-2,-14 23-6,16-16-8,-12 17-8,12-20-4,2 3-5,1 0-2,3 1-9,4 0-7,4-6-8,4 0-1,5-12-10,1-1-9,2 0 0,3-3-15,4 1 11,3-4-22,1-2-16,4 1-9,3-6-18,4-3-34,5-4-40,9 0-59,1-3-75,5-10-82,-3-3-267,1 1-612,-1-3 272</inkml:trace>
  <inkml:trace contextRef="#ctx0" brushRef="#br0" timeOffset="65277.2835">8699 8894 123,'0'0'234,"0"0"-9,5-10-11,-3 3-12,-1 4-12,1-9-9,2 0-5,-3 2-3,0-6-4,3 0-7,-3 1-8,0-3-4,-1-1-4,0 4-1,0-2-1,-2 0-18,0 6-8,-2 1-8,0 2-10,-1-2-12,0 3 6,-3 3-18,-1 5-22,-1 0-7,-4 6-6,-5 6-2,1 5-4,1-1-4,0 7-5,3-1-3,2-2-4,2 1-2,4-3 2,1-2-5,2 1-1,1-2-1,4 0-6,2-5 3,0-2-4,3 1 2,0 0 12,6-4-18,0 0 4,-4-5-3,7-2 3,-2-4-3,1 0 13,1-2-17,-3-3 5,1 1-2,-2-3-5,0-1 7,-1-3-5,3-3 3,-3-2 1,-4 3 9,3-4-4,-2 1 15,-2 8 8,-3 1 9,0 0-3,0 6 9,-2-1 4,1 1-11,0 3-13,-2 3-11,0 0 2,-4 15-4,1 1 3,-4 13-2,-2 3-11,-4 11 24,-1 3-21,1-1 12,0 2-6,-1-3-1,3 2 13,1-13-20,2 1 2,-1-2 2,1-1 7,1-3-3,1-10 6,1-1-3,2-2-1,0-6 2,3-4 5,-2 2 31,1-2 22,1 0 25,-3-2 20,3-3-5,0 0-12,0 0-10,14-18-13,-5 4-3,5-10-6,0-2-5,1 2-7,2-4-6,-1 4-7,-1 0-5,2-1-4,0 0-3,-1 3-5,3 2 0,-2-3-6,-1 4-9,-1 3-18,-4 4-25,-5 4-36,2 1-41,0 0-51,-3 3-54,1 0-53,-1 3-51,4 1-46,-1 0-354,-1 1-776,1 3 343</inkml:trace>
  <inkml:trace contextRef="#ctx0" brushRef="#br0" timeOffset="65586.0184">9128 9106 135,'0'0'345,"0"0"-2,0 0 4,0 0-4,0 0-23,0 0-43,0 0-19,-14 8-22,7 1-21,-4 0-22,-2 4-20,3 2-5,2 1-23,-5 5-11,6-4-9,0 0-13,3 1-11,0-1-13,2 2-8,2-2 0,2-5-1,2-1-15,0 0-1,3-1 3,2-3-7,3-1-6,-1-2-1,-1-3-1,3-2-10,-1-2 0,3-1-2,-5-1-5,1-4 2,0-1-2,-2-1 1,2-3 3,-3 0 4,-3-1 0,-1-2 4,0-1-5,-3 0-1,-1 2-6,-1-1-3,-2 2-7,-1 4-2,-1-3-10,-1 4-22,1 1-13,-2 1-25,0-1-24,-1 4-33,2 0-18,2 1-50,-3 1-44,1 3-58,4-2-49,2 2-338,0 0-716,0 0 317</inkml:trace>
  <inkml:trace contextRef="#ctx0" brushRef="#br0" timeOffset="65832.0921">9562 9093 64,'1'-4'431,"0"0"-38,1 1 10,0-1 1,-2 4-27,0 0-37,2-1-36,-2 1-36,0 0-29,0 0-18,0 10-30,-2 0-17,-2 3-15,2 0-5,-4 4-13,1 3-12,-1-3-13,-1 7-16,1 1-3,2-8-9,-3 0-7,2-1-12,0 0-21,0 0-39,-1 0-40,4-7-52,-2 1-62,2 1-69,-4-5-77,5-1-75,-1 1-279,4-4-699,-2-2 309</inkml:trace>
  <inkml:trace contextRef="#ctx0" brushRef="#br0" timeOffset="66098.8225">10045 8653 214,'6'-16'312,"-1"2"-5,0 4-6,-1 0-15,0 1-3,-1 1-9,1 4-16,-4-1-21,2 2-27,-1 1-26,-1 2-27,0 0-10,0 0-9,-3 17 0,0 0-7,-1 8-1,-4 3 6,1 3 5,0 3-8,-2-2-4,1 1-8,-1-1-7,2 1-9,-1-1-9,-1-4-8,2 0-10,0-2-3,2-4-9,-3 2-10,5-8-24,1 0-36,-2-4-52,1-2-64,3-1-55,-3 0-74,3-1-83,-4-5-359,4 1-747,0-4 331</inkml:trace>
  <inkml:trace contextRef="#ctx0" brushRef="#br0" timeOffset="66430.6631">10476 9031 45,'0'0'287,"0"0"-4,0 0-9,0 0-9,0 7-14,0-7-15,0 0-17,3 3-9,-3-3 6,0 7-2,0-1-5,1 3-12,-1 3-6,0 3-13,-1 5-4,-3-2-11,-3 7-18,-2 1-16,-2 3-6,-2-5-9,-3 4-13,0-1-24,-4 0-51,-1-3-65,1-3-60,-2 2-75,2-3-107,-5-3-342,5 0-674,-1-3 298</inkml:trace>
  <inkml:trace contextRef="#ctx0" brushRef="#br0" timeOffset="67410.8788">11080 8647 132,'0'-3'324,"0"-4"-15,0 2-6,2 1-9,-2-2-12,0 2-13,0 0-5,-2-2-14,2 1-13,0 5-3,0-6-13,0 1-10,0 5-11,-1-3-14,1 3-12,-2-3-12,2 3-16,0 0-16,0 0-15,0 0-11,0 0-13,-15 11-12,5-2-5,-1 3-3,-6 7-12,2 3-6,-2 1-2,1 2-8,1 3-2,-3-2 0,6 0-11,-2 1 1,3-1 0,1 3-1,1-8-6,2 3-6,3 1 10,1-7-8,3 3 4,0-4-3,0 0-1,5 0-2,-3-2 6,5 2-4,2-1 2,1-3 0,1-1-5,3-3 7,-4-1 0,4-2-1,2 0 0,-2-5 3,1-1 2,2-1-1,0-2 2,-2-2 10,0-3 5,3-6 1,0-1 0,3 0 2,-2-3 2,-4-6 0,3 2-2,-2-7-3,-2 2-4,6-14-2,-8 11-5,0-1-2,-3-2-1,1 2-5,0 2 1,-6-1-2,1 7-2,-5 2 1,1 3 3,-2-1-9,-1 0-1,-2 4-9,1 5 3,-7-5-6,2 9-4,-3-2-5,-3 0-14,-3 5-16,-4 2-19,-1 3-21,1 4-23,1 0-30,-1 2-33,4 1-53,0 1-26,4 3-45,4-1-39,3-2-43,3 1-49,3 0-270,6-1-743,-2 0 328</inkml:trace>
  <inkml:trace contextRef="#ctx0" brushRef="#br0" timeOffset="67768.3421">11487 8427 174,'0'0'213,"0"-3"-9,0 3-13,0 0-6,0 0-5,0 0-4,0-5-7,0 5-4,0 0-4,0 0 6,0 0-4,16 8-4,-9 0 2,4 4-2,2 0-10,2 6-8,4 4 1,-4 0-9,1 4-1,-2 2-11,-2 3-2,1 2-3,-2 13-2,-5 0-11,-3 0 0,-6-9-1,-4 12-6,-1 2-9,-8-1-3,-1-7-12,-3 3-3,-1-7-4,-2 0-9,7-12 0,-2 3-14,-1-7-39,0 2-28,-2-2-45,1-1-45,1-5-53,0-1-62,0-4-61,5-2-65,0-4-224,0 0-628,4-1 278</inkml:trace>
  <inkml:trace contextRef="#ctx0" brushRef="#br0" timeOffset="71369.8749">7459 9994 85,'0'-5'221,"0"1"-7,-1-4-8,1 3-10,-2 1-3,2-1-4,0-2-3,-3 2-5,2 2-7,0-1-22,-1-1-6,-1 2-12,-1 1-15,-1-1-7,-2 3-3,-2 0-21,-1 1-6,-2 6-6,-1 2-5,-5 3-6,-2 1-6,4 6 2,-2 3-8,1-3-2,3 8-3,0-1-8,-1-1-1,6-1-3,-1 2-4,3 3-1,3-4-3,0 0-8,4 0 5,0-5 2,5 6-3,-2-2-7,1-4 10,5 3-7,-1 0-3,2 3 0,1-4 1,-1 2 0,-1 3 4,1-8 7,-5 1 5,1-3 0,-2 2 3,-1 0 10,0-3-1,-2 0-1,-2-3 17,-2 3-6,1 1 20,-2-4-3,0 2-8,-4-2 3,0-4-5,0-2 2,-3 1-11,1-2-3,0-2-5,0-4 1,2 2-7,-1-4-3,-1-1 4,2-3-8,1-2-1,0-5-9,0-3-4,-1-3-3,6-6 2,-2-1-5,4 0-5,0-1-4,3 0-6,0 0-7,5 1-13,-1 1-8,0 1-16,1 7-14,1 0-24,1 3-18,2 2-27,-2 1-28,3 2-32,-2 2-39,3 5-42,0-5-40,2 5-253,5-1-609,0-1 270</inkml:trace>
  <inkml:trace contextRef="#ctx0" brushRef="#br0" timeOffset="71683.1421">8142 9936 245,'0'-12'302,"-3"2"-6,0 0-9,2 3-15,-3 0-22,0 0-27,-3 6-23,1 1-19,-4 7-19,0 4-17,-11 11-1,-4 19-12,-2 5-13,-14 23-3,3 3-6,2 2-2,3-4-2,8-16-7,1-2-5,3 3-4,1-3-7,3-2 2,4-3-17,6-12 1,-1 11-15,5-16-3,3 1 1,0-1-10,3-4-4,3 0-5,2-1-21,2-10-20,1-1-29,6 1-33,-3-7-45,9-1-52,-2-2-64,3-8-52,1 0-29,0-3-196,-2-5-550,2-3 243</inkml:trace>
  <inkml:trace contextRef="#ctx0" brushRef="#br0" timeOffset="72276.9197">8514 10339 132,'0'-11'260,"1"-1"5,-1 1-6,3 0-20,-3-2-15,0 2-14,0-3-12,0 3-9,-3-1 4,3 1-20,0-4-6,-3 3-3,2-1-5,-3-1-10,0 2-9,-2-2-11,-2 2-15,1 2-7,-5 2-9,0-1-7,-4 5-9,-1 1-8,-4 6-13,-3 4 1,2 4-12,-1 4-1,-1 3-9,0 6-2,-4 8-1,11-7-3,2 0-2,0 0-6,4 0 0,4-1-6,5-5-4,0-1 5,4 0-4,0-2-1,4-2 0,0 1 6,-1-6-5,6-1 0,-1-1 6,0-5-2,4-2-4,0-2 6,2-5-10,2-5 5,-1 4-15,-1-7 15,2-2-1,-1-2-4,-2-5-6,-1 5 10,0-7 6,-2 4 2,-1-2 8,0 2 16,-6 7 1,3 1 4,-3 2 2,0 4 3,-2 0 0,-2 4-6,2-3-5,-2 3-5,1 1-16,-2 3-3,0 0-2,1 12-11,-4 5 11,-2 9-4,-3 4-4,-1 2 0,-3 13 4,1-11 0,-3 11-2,4-13 6,0 0-6,-1-1 0,1-3 2,3-1 1,0-3 3,0-6-4,3-1-4,0 2 0,1-12 5,0 4-6,2-5 3,1 2 10,-3-4 7,3-1 13,-2 2 10,2-5 12,0 0 1,0 0-1,0 0-4,14-13-5,-1 0-7,4-7-5,3-1-3,1-4-7,6-7-2,-6 11-4,-1-1-2,-2-2-4,2 5-2,-4-1-2,1 2-7,-8 6-16,1 2-26,-4 4-29,0-1-29,-1 2-43,-1 0-45,-1 3-53,2 1-40,-5 1-41,10 3-47,-4-1-56,-3 2-321,4 2-792,-3-1 350</inkml:trace>
  <inkml:trace contextRef="#ctx0" brushRef="#br0" timeOffset="72591.1364">8772 10546 310,'0'0'329,"0"0"-26,0 0-5,0 0-13,-5 7-15,3 0-13,-4-2-15,1 4-27,-1 0-12,0 5-15,-4-2-8,3 1-25,1 4-10,1-1-19,2-4-3,1-2-16,0 2-9,2 4-13,1-4-1,0-2-12,4 1-2,-1-2-1,2 0-10,1-4-3,0 1-1,1-2 4,7-2-10,-4-2-3,-1-4-7,1 2 1,-1-4-1,-1-1-2,3-3-3,-6 3 0,4-5 4,-5 1 0,-1-4 9,-1 2 2,-3-4-3,0 5-5,-3-5-2,2 7-12,-5-2-2,-1 0-4,-1 3-15,1 1-14,-3-1-23,1 6-23,0-2-24,0 1-19,1 1-35,-1 1-31,2 2-41,2 0-47,-1 0-37,6 0-32,-6 4-266,3-3-634,3-1 281</inkml:trace>
  <inkml:trace contextRef="#ctx0" brushRef="#br0" timeOffset="72848.063">9052 10505 216,'6'-4'324,"-2"3"3,0-2-6,-1 1-20,0 1-26,0-3-25,-3 4-26,0 0-26,5 0-22,-5 0-19,3 8-10,-4-1-5,1 4-11,-2 1-9,-2 3-1,-2 3-11,2-2-11,-1 7-10,-2-5-8,4 0-7,-3 1-3,3 0-27,-4-1-28,4-3-39,-2 1-40,2-1-50,-1 1-65,2-3-59,2-4-60,-1-2-221,2 0-561,1 0 249</inkml:trace>
  <inkml:trace contextRef="#ctx0" brushRef="#br0" timeOffset="73263.6174">9662 10174 58,'7'-18'227,"-1"1"-6,-1 1-1,0 3 2,3-1-5,-1 1 0,-4 4 4,1 0 0,-1 1 4,0 4 3,0-2-19,-1 2-1,0 0-25,-1 0-24,-1 4-17,0 0-17,0 0-9,1 13-6,-5 1-13,0 5-4,-3 11-3,0 1 5,-1 1-4,-1 1-1,1 0-5,-1-1-9,1 1-6,-1-2-11,4 0-3,-2-5-4,0-1-15,1-1 11,2-6-7,0 0-9,1-2-1,-2-5-31,4 2-29,0-3-25,-1 1-29,2-2-37,-1-4-34,1 2-41,1-4-44,3-1-61,-3 1-283,6-3-633,1 0 280</inkml:trace>
  <inkml:trace contextRef="#ctx0" brushRef="#br0" timeOffset="73537.0964">10109 10314 5,'4'-5'307,"-3"0"3,2 1-3,1 1-20,-2-2-24,0 2-28,0 1-24,-2 2-23,0 0 2,0 0-25,8 10-3,-6-1 1,0 4 11,-2 6 11,2 0-9,-2 6 9,-4 0-2,-1 1-11,3 0-12,-1-7-13,-3 6-12,-2 0-11,-4-2-12,3 1-14,-1-2-7,-3-2-16,-1 3-40,2-12-32,3 3-47,-4-2-63,3 1-60,0-2-66,1 1-76,0-5-65,3 1-229,2-4-653,0-3 290</inkml:trace>
  <inkml:trace contextRef="#ctx0" brushRef="#br0" timeOffset="73900.9554">10810 10035 111,'1'-7'283,"-1"-4"-2,3 5 4,-1 2-4,-1-2-2,-1 2 6,0 4-6,0-5-15,4 1-17,-4 4-22,0-5-21,0 5-27,0 0-24,0 0-9,-4 17-2,3-2-5,-5 13 2,-5 1 10,2 3 5,-2 1 5,-2 12-12,-1-1-28,3-12-5,1-1-9,2 2-10,-1-2-8,-1-1-5,3-2-10,-1-4-4,1 0-8,1-7-6,2 1-7,-2-2-8,2-7-28,1 1-38,-1 0-43,3-4-50,0 0-51,1-1-37,-1-1-51,1-4-76,0 0-64,0 0-250,10-9-701,-3 2 310</inkml:trace>
  <inkml:trace contextRef="#ctx0" brushRef="#br0" timeOffset="74575.1287">11107 9818 244,'0'0'242,"0"0"-6,0 0-10,-1-3-12,1 3-9,0 0-10,0 0-11,0 0-5,0 0-10,0 0 0,0 0-2,0-6-10,0 6-2,0 0 17,0 0-17,0 0-3,0 0-1,0 0-1,0 0-4,0 0-1,0 0-2,0 0-3,0 0-9,0 0 10,0 0-4,0 0-4,0 0-2,0 0-3,0 0-3,0 0-3,0 0 0,0 0-3,0 0 3,0 0-9,0 0-10,0 0-4,0 0-9,0 0-7,0 0-8,0 0-11,0 0 1,0 0-11,0 0-6,0 0-5,0 0-4,0 0 0,0 0-8,0 0-2,0 0-6,0 0 0,0 0-3,0 0-4,0 0 1,0 0-4,0 0-3,0 0 0,0 0-2,0 0 1,0 0-4,0 0-2,-4-1-2,4 1-5,0 0-5,0 0-1,0 0-2,0 0 1,0 0 3,0 0-4,0 0 1,0 0 3,0 0-1,0 0 2,0 0 1,0 0-1,0 0-1,0 0 7,0 0-5,0 0 5,0 0-1,0 0 0,0 0 1,0 0-1,0 0 1,0 0 3,0 0-5,0 0 3,0 0 1,0 0-1,0 0-1,0 0 1,0 0-2,14 7-1,-2-4 1,8 7 0,1 5 2,3 1-2,6 13 1,-11-5-1,7 15 8,-11-8-9,6 19 6,-2 1-1,-8-1 3,-4 5-1,-4-2 5,-3 2-3,-2-3 6,-5-1-3,-4-4 4,3-13-3,-7 10 1,4-12 0,-3-3 2,-1 3-5,-4-9 7,1 4-5,0-5-1,-3-3-2,2 0-1,-2-3-16,6-9-25,-4 5-39,2-6-43,3-3-83,2-1-74,-4-4-84,6-2-88,-1-6-411,5 0-928,5-2 411</inkml:trace>
  <inkml:trace contextRef="#ctx0" brushRef="#br0" timeOffset="75401.9694">12242 8995 219,'-2'2'380,"-1"-1"-5,3-1-10,-5 2-24,5-2-25,0 0-17,-2 3-24,2-3-25,0 0-27,0 0-17,14 2-21,-1 0-18,9-2-15,2 3-14,1-3-15,2 2-11,1 0-13,-2 1-25,-1 2-33,0-3-37,1 1-31,-7 0-27,-4-1-37,-2 5-42,-4-5-51,-2 0-31,-3 2-24,1 2-9,-5-5 2,-2 4-1,-3-1 4,-3 1-161,-3 3-435,-3 1 192</inkml:trace>
  <inkml:trace contextRef="#ctx0" brushRef="#br0" timeOffset="75673.7561">12455 9115 1246,'-22'10'-47,"-2"1"24,4 0 34,-3-1 27,9-5 30,0 0 25,4 2 23,3-5 15,-1 2 11,2-1 6,3 0-2,-1-1 1,1-1-3,1 1-9,2-2-12,-2 2-6,2-2-8,4 6-4,6-2-3,4-3-8,0 4-13,8-4-2,0 4-13,1-2-8,1 0-4,-3-1-22,1 0-32,-2-1-31,1-1-30,-5 0-44,-1 1-55,1-1-56,-2-1-70,0 2-157,-4-1-480,0 1 213</inkml:trace>
  <inkml:trace contextRef="#ctx0" brushRef="#br0" timeOffset="75956.015">12066 10478 304,'-4'5'390,"0"-5"2,1 2-7,3-2-19,-5 4-19,3-3-31,2-1-25,0 0-25,0 0-25,5 4-20,3-4-21,-1 0-19,7 0-14,1 0-18,2 0-13,0-1-14,4 1-11,-1 0-9,-3-3-14,-2 3-10,2-1-12,-4-2-26,0 3-27,-3 0-29,-1-2-41,1 2-38,-7-1-49,3 1-48,-6 0-52,3 1-59,-3-1-20,0 0-277,-8 6-650,0 1 288</inkml:trace>
  <inkml:trace contextRef="#ctx0" brushRef="#br0" timeOffset="76225.8295">12021 10677 287,'-8'8'277,"1"-3"-14,1 0 5,3 0 1,1-2-1,2 2 9,0-5 9,5 9-9,5-4-16,-3-2-15,11 1-22,4 0-24,0-2-15,3 2-16,-1-2-22,4 0-14,2-2-14,10 0-14,-14-2-38,2-4-53,2 3-72,-3-2-79,0-4-105,-1 1-110,-2-2-241,-3 0-641,3-3 284</inkml:trace>
  <inkml:trace contextRef="#ctx0" brushRef="#br0" timeOffset="77927.0796">18730 6045 42,'2'-7'215,"0"0"-5,2 0 4,-2 0-11,2-1 8,-1-1-11,1-1-6,0 1-17,2 3-9,-3-3-15,1 1-12,1-1-13,0 1-14,2-1-12,1 2-8,5-1-9,1-1-10,0 4-11,1-3-4,6 1-7,-2 3-6,-2 3-4,-1 1-5,2 0-4,0 3-3,-1-1-5,4 6-1,-8-1 2,4 3-8,0 3-4,-2 4 1,-5-2-5,6 4 3,-4 4-1,-2 3-3,0 1 5,1 4-4,-4-1 4,-1 4-2,-2 2-2,-1 9-1,-3 1 7,0 0-3,-6 3-3,-1-6 3,0-7 1,-5 9 0,3-1 4,-6-1 11,-3 0-1,-1-2 3,1 0-1,-2 1 4,-1 6-5,-2 0 11,-2 1-5,5 1-5,-1-2 7,1 1 4,-1-1 5,2 3-7,0-1 7,-5-3-7,5 3-4,0-2-2,-2 0-3,4 2 2,0-4-8,-2 3 0,2 2 5,1-4-3,-2-1-6,5 3 2,-4-4 2,3-3 3,2 4-6,3-12 3,1 13-5,2-14 1,2 2-5,1-2 3,3 2-4,0-1-4,0 3 1,1-4-4,3 1 5,-2-4-1,1 2 2,1-4 0,3 2-10,0-1 4,0-3-7,2-4 9,-1-3 1,3-4 1,-1-1-7,7 3 6,-3-5-1,3 0-2,3-3-13,0 1 17,-1-4-10,-3-1 5,-1-1-3,1-1 0,-1 2 6,-2-3 1,1 0-7,-4-2-1,-2 3 15,-2-3-11,1 2-15,-2-2 12,0 0-1,-5 0 8,7 1 5,-4-1-8,-3 0-7,0 0 4,4 1 3,-4-1-7,4 5 10,-4-3-28,2 1 18,-2-3-7,-2 12 8,-3-4 4,0 5-18,-2 5 12,-1 5 4,-3 0 8,-1 4-16,4 0 7,-5 4 5,1-2-10,0 0-1,1 2 6,-2-2 8,3 3-22,1-3 12,-3 2-3,4 1 7,-3 0 2,2 3 2,-1 11 0,2-12 20,1 0-3,-2 13 5,2-12 2,0 14-1,0-15 6,3 15-5,1-4-4,0 0 3,-1 2 2,4-13-11,3 2 10,1 10 3,-1-12-1,1 0-4,-1-3 3,4 5 2,-3-5 2,-1 0-2,4 0-3,-4 0 2,4-2-5,-1 0 5,-1 0 1,2 0 7,-4-9 2,1 8-2,1-3-1,0 1-1,-2-2 0,1-4 0,-1 5 1,-1-4-3,3 3-3,-2 0 2,-2-4-6,2-2 6,-3 0-7,3-1 7,-2 0-4,1 1 2,-1-2-1,-1 0-2,0-3-2,-1 3 0,-2-1-1,0 0 4,2 1-2,-2 0 1,0 1-7,2-4-1,-3 4 0,2 0-5,-2 2 3,0-3-1,-1 2-5,1-1 2,-1 0 3,0 0 0,-2 0 8,2 4 7,-1-3 7,-4 0-1,3 5-4,-3-1-9,3-7 11,0 1-3,0 1 2,-3 7 7,0-9-2,0 1 0,-1-1-1,1 0 1,-2 5 4,-3-1-5,0 1-5,0-2 5,-1-1-2,2 2-1,0-1-2,-3 0 1,3-1 3,3-4-7,-5 4-5,6-5 1,-2 1 3,-1-3 2,-2 6-3,0-4 2,1-2-5,0 0 3,-4-1-6,5 2 0,-4-5 3,-1 6-1,-2-7-15,0 4 2,-2-3-2,-1 3 2,-2-4-4,-2 0-16,3-1 9,-3 1 2,-3-2-7,-8 0-1,8 2 0,-9-4 0,9 2 0,2-2 0,-3-1 0,2 0 0,0 3 0,1 0 0,4-5 0,0 2 0,2 3 0,-1-4 0,8 1 0,-1-3 0,6 0-110,-2-1-59,3-1-77,4-4-106,-1-4-123,6-4-139,4-11-424,5-5-1124,4-12 498</inkml:trace>
  <inkml:trace contextRef="#ctx0" brushRef="#br0" timeOffset="78656.8565">20113 8182 73,'3'-17'272,"-2"0"16,1-3 2,-1 2 8,2 0 3,-3 7 7,0 0-12,2 2-11,0 2-24,-2 2-26,0 1-28,0 4-28,0 0-18,0 0-9,-4 30-14,1 5-10,-4 15-11,-4-2-11,5 9-6,-5-4-3,1-2-9,0 4-6,1-6-5,1-2 1,1-12 1,0-4-3,0 1-5,2-3-10,-1-3 0,0-3-6,2-7-7,0 1-3,3-6-4,-2-3-6,1 0 4,2-3 3,-1-1 18,0 1 19,-2-3 17,1 1 20,2-3 13,0 3 6,0-3-12,0 0-11,0 0-10,0-22-14,2 4-8,-2-12-8,4 0-5,-1-3-8,1-16-8,2-5-3,0 2-3,0 1-4,4-3-8,1-2-4,-1 3 0,1-2-9,2 2-1,1 2-1,3 0-4,0 3-5,0 4-1,4 6-1,-5 10-1,2 2-6,3 2 0,1 2-4,1 8-3,1 4-4,0 2-7,0 10-6,-1 2-10,-4 10-8,-2 5-4,0 6-6,-3 6-5,-4 15-4,-8-13 4,-4 1-2,-4 3-1,-6 9-9,-8-5-8,-4-2-10,-1-1-3,-2-6-11,-4-1-5,-3-6-3,10-6-17,-10 6-12,9-12-9,1 0-8,0 1-9,0-6-17,4 3-20,6-5-22,2 1-22,2-4-14,4 1-25,1-4-23,3 3-254,-1 0-608,3-3 269</inkml:trace>
  <inkml:trace contextRef="#ctx0" brushRef="#br0" timeOffset="79405.5304">20354 8514 318,'3'-11'360,"0"2"10,-2 2 9,0 1-26,-1-1-27,2 3-37,-2-1-35,0 3-28,0 2-21,0 0-22,0 0-13,-6 23-26,2-3-13,-4 5-12,3 4-13,1-3-7,-3 3-14,4 0-4,1 0-5,-1-4-12,3 1-7,0-7-8,3 1-12,-1-3 14,1-3-8,0-2-1,1-4-5,3 1-6,0-4 0,-2-2 1,3-6 2,3 1-3,-2-4-18,5-5 12,-3-1 3,3-8-2,0-1-7,0-3-2,-4-1 0,4-4 7,-6 0 0,4 0 1,-2 1-5,-2 5 12,-2-1 12,0 7 1,-1 2-1,-2 3-1,0 2 8,0 4-8,-2-1-3,0 2-5,1 0-9,-1 5-4,-1 0-2,0 0-9,0 0 1,0 0 1,-4 19-5,2-3-4,-4 4 7,1-1 0,-2 7-6,0-2-7,3 2 10,3 0-2,-2-6 0,-1-3-7,4 0 3,0 2 2,1-4-1,2-4-5,-2 2 6,2-4-1,1-1-3,1 1-2,0-2 2,-1-3-3,5-3 6,-1 2-1,2-3 0,0-3-3,4-4 3,4-3 0,5-4 1,-9-5-5,7 2 5,-3-2 4,0-1-2,-2-2-3,-2 0-1,-1 0 4,-2 1 1,-1 4-4,-3 0-1,0 0 7,-1-2-2,-2-1 1,-1 4 0,-2 1 1,-1 3 3,3 0-3,-3 0 4,0 4-1,0 2-6,0 0 4,0 1-4,0 0-4,-2 1-8,2 4-6,0 0 1,-1-3-1,1 3 7,0 0-2,-4 20-2,4-8 3,0 2-1,0 3 5,3-1-2,-1 0 0,3 1-1,-1 0 1,-1 0 0,3-2 0,-1 2 4,1-1-3,1 1 2,-3-3 0,2-2 2,-2 5-3,2-2 1,-2-3 2,-3-2-4,4 2 3,-3 2 0,3-3-3,-3-3 4,1 2-7,-1-3 10,-2-2-1,1 2 5,-2-1-1,-1-2 10,-1 0-8,-1 0 1,-4 0-1,0 1 1,-4 0-2,2-2-8,-4-2-2,0 0-15,0 1-12,-2-2-16,2 0-14,0 0-24,2 0-31,1-2-31,3 1-25,1 0-30,2 0-46,0-2-64,5-1-64,-2-2-268,7-2-696,1-4 307</inkml:trace>
  <inkml:trace contextRef="#ctx0" brushRef="#br0" timeOffset="79916.2061">21109 8243 96,'7'-32'364,"2"3"-25,-2 3 21,-2 6 25,-3 6-1,2 4-21,-1 0-31,-2 5-38,3 0-34,-4 1-35,2 2-29,-2 2-17,3 16-17,-2 1-11,-2 12-29,-1 5 10,-1 15-14,-2 0-5,-4 7-5,-2-2-5,1 4-3,0-5 0,-1-2-7,-2 0 8,2-7 6,-2 1-2,5-13-2,-2-5-3,5-2-7,-5 0-6,5-7-7,-2-2-3,3-6-9,1 0-1,-1-2-1,3-2 6,-2-1 11,3-3 12,0 2 13,-2 0 12,2-4 6,0 0-2,0 0-11,0 0-11,9-12-9,-3-3-4,6-5-18,1-3 4,2-4-16,5-1-3,-2 3-6,9-12-11,-11 13-4,5 0-6,0 3-1,1-1-2,-2 6-3,-3 0-2,-3 7-4,-4 1 6,1 3-18,-4-1-2,-4 3-5,4 2 1,-4 1-3,4 0 6,-4 3-5,5 5-3,-3 0 3,0 3-2,-1 3-20,1 3 22,0 0-2,-2-1 2,-1 4-1,-1 0 7,-1-1-5,1-2 3,-1 2-5,3-3-1,-3-3 4,2-3 6,-1 2-9,0 0 2,1-4 3,0 1 0,-1-4-2,1 0-4,-2 0-2,2 0-12,-1 0 5,1-1-8,-1 0 1,2 0-7,-2-3-11,1 4-19,-1-4-21,-1-1-30,4 3-36,-4-3-39,3 2-55,-3-2-42,0 0-46,9 0-39,-9 0-53,7-3-68,-5 0-330,3-2-885,0 0 393</inkml:trace>
  <inkml:trace contextRef="#ctx0" brushRef="#br0" timeOffset="95829.6217">10342 6614 104,'0'0'101,"0"-4"3,0 4-1,1-3 4,1-2 2,-2 5 6,0-7-5,0 4-1,0 3 2,0-5-3,0 5-3,0-7-3,0 4-4,0 3-5,0-5-2,0 5-7,0-5-6,0 5-3,2-4-11,-2 4-2,0 0-7,0 0-7,0 0-7,0 0-7,0 0-7,0 0-2,0 0-6,0 0 0,0 0-1,-5 14-3,3-6 1,-1 2-2,-2 2-1,4-2 0,-3 6 0,-2 0-3,3 0-1,-2-5-3,1 0 1,1-2 2,-2 3-1,1-2-3,2-1 0,-3 1 0,4-4 0,-3 0 1,4-1-1,-3-2 1,3 1 3,-2 0-1,0 0 0,2-4 0,-2 5 1,2-5 2,0 0-5,0 0 3,0 0-1,0 0-6,0 0-1,0 0-4,3-15-8,-3 10 4,1-2-2,1-2-1,1-2-2,-1 1-11,0-2 1,1-1-1,0-3 2,2 1 0,-4-1 5,4-1 0,-2 3-2,1-1 7,-1 4-1,-1 1 4,1 0 5,-3 3 4,2 1 4,-1 2 7,0-1 3,1 2-2,-2 3-2,1-6-3,-1 6 0,0 0-2,-3-3-3,3 3-1,0 0-1,-12 4 4,5 0-4,1-1 0,-5 2 1,1 1-1,1-1-4,-2 5 2,-1-3 3,3 2-4,1-4 2,-1 2 1,2 1 5,0-3-10,0 2 3,4-2-3,-2-2 0,2 2 4,-1-1-3,1-2 0,0 1 1,0 0 2,2-2 0,1-1 0,-5 3 4,5-3 0,0 0 1,0 0 5,0 0 0,0 0 1,0 0 0,12-7 3,-8 4 0,0-3 2,3 0 4,-4 1-3,4-5 2,-3 6 2,2-6 2,-1 2 3,1 0-1,0-1 3,-2 0 0,3 0-2,-3 0 1,2 0-1,-2-1 6,-1 1 1,2 1 6,-2 2-1,2 1 1,-2 1-2,-1 0 5,0 0 1,1 0-8,-3 1 2,0 3-7,4-2-4,-4 2-3,3-3-2,-3 3-6,0 0-1,1-3-3,-1 3 1,0 0-3,10 7-1,-6-1 3,3 3-3,3 1-2,1 0 6,1 1-4,0 1-4,0 1-2,0-2 5,-2 0-2,3 1-1,0-2 0,-2 0-1,0-2 4,-3 2-6,-1-5 5,0 0-1,-1 0-4,0 0 3,-2-1 1,-1-3-2,0 3 1,1-1-1,-3-1-1,1 1 8,0 0 0,-2-3 1,3 2 11,-3-2 6,0 0-1,3 2 3,-3-2 2,0 0 1,0 0-3,0 0-3,0 0-2,4 2 1,-4-2-2,0 0-1,0 0 4,0 0-2,0 0 1,0 0 0,0 0 2,0 0 0,0 0 0,0 0-5,0 0-3,0 0-1,0 0-2,0 0 3,0 0-9,0 0-5,0 0 8,0 0-1,0 0-4,0 0 5,0 0-4,0 0-5,0 0 4,3 3-7,-3-3 1,0 0 2,0 0-4,0 0-4,0 0-9,0 0-9,0 0-11,0 0-9,0 0-17,0 0-17,0 0-27,0 0-36,0 0-52,0 0-59,0 0-44,0 0-203,-6-10-538,6 10 238</inkml:trace>
  <inkml:trace contextRef="#ctx0" brushRef="#br0" timeOffset="97187.526">11810 6699 26,'0'-6'229,"0"6"-9,1-5-20,-1 5-17,0 0-20,0-4-19,0 4-19,0 0-19,0 0-5,0 0-12,-3 15-9,-1-5-9,2 2-8,-3 2-4,0 3 1,-1 0-4,-2 3-5,3-2-2,-2 0 6,2-1-1,0 0-4,2-3-1,-2 3-8,2-8 0,0 3-7,1-1-3,0-2-1,-1-4-2,2 3-4,0-4 1,1-2-2,-2 4-1,1-4 1,1-2 0,0 5-1,0-5 3,0 0 0,0 0 1,0 0-2,0 0-2,0 0-3,0 0 0,3-13-8,-2 7 1,0-6 1,2 2-2,-1-5-4,3 0 3,-2 0-4,1-3 1,0 0-2,1-2 0,-1 2-3,2-7 2,-2 8-1,-1-1 15,2 2-3,-2 5-1,-2 0 1,2 1 1,-1 2 8,-1 0 3,1 4 4,-2-1 0,0 2-4,0-1-6,0 4-2,-5-5-2,5 5-4,-7 2 1,-3 0-4,3 3 0,-3-1-3,-2 3 2,1-1-3,-5 3-1,9-3 1,-6 4-1,2-3-1,1-1-1,3 0 1,0-2-1,0 3-2,0-1 1,1-2 0,1 1-2,2-2 0,-1 0 1,-1-1-1,4 2-2,1-4 3,-6 3 2,6-3 1,-2 2 4,2-2 7,0 0 5,0 3 5,0-3 4,0 0 0,0 0-6,0 0 3,9-12-8,0 7 4,-3-4-2,2 1 0,-1 0-3,3 0-3,-1-3 2,-1 4 3,0 0 0,1-5 1,-1 7 9,1-5 4,-3 5 11,2-1 1,-3-2 1,0 3 3,2 0 4,-2 0 0,-1 0 11,1 1-13,-2 1-2,1 1-1,-1-1-7,-1 1 1,3 0-2,-5 2-2,5-2-10,-5 2-8,4-3 5,1 2-7,-5 1-5,10 3-1,-8-1 5,5 3 0,2 0-8,-2 2 3,0 3 0,3 1-3,1 0 0,-1 3 3,-1-2 8,2 1-13,-1 0-1,-1-2-14,-2 0 16,0-3-5,1 1 7,0-1-6,-4 2 13,-1-6-17,3 1 3,-4 1 2,3-2 4,-4-2-7,3 2 5,-4-3 1,0-1-3,6 3 1,-6 1 3,0-4-4,4 3 3,-4-3 1,0 2-3,0-2 2,0 0-8,0 0 6,0 0-2,0 0 15,0 0-14,0 0-3,0 0 3,0 0 9,0 0-17,0 0-25,0 0-24,0 0-24,0 0-29,0 0-44,0 0-57,0 0-89,0 0-353,0 0-702,0 0 310</inkml:trace>
  <inkml:trace contextRef="#ctx0" brushRef="#br0" timeOffset="98445.5444">10295 7766 160,'-3'-2'194,"3"2"-19,0 0-18,0 0-13,0 0-17,-2-3-15,2 3-15,0 0-7,-3 7-11,1 4-3,0 2-3,-2 2 0,1 0 2,0 3-11,-3 7 9,1-8-5,1 1-3,1 0-1,-4 0-1,3-3-3,-2 1-1,2-1-3,0-4-4,1-1-3,0-1-4,0-1-3,1-1-10,-1-2 2,1-1-4,2 1-4,-3-1 0,3 0-1,0-4 0,-2 4-5,0-1 6,2-3 4,0 0 4,-1 2 5,1-2 6,0 0-2,0 0-7,0 0-2,0 0-5,1-14-1,1 5-5,2-2 1,1-5 0,-2 1-9,0-4-2,3 2 0,-1 0-5,0 0 0,0-3 2,1 4-1,-2-1-5,2 0 5,-2 3-2,-2 2 0,1 2-3,0 0 1,-1 2 0,-1 1 2,-1-1 3,2 3-1,-2 1-1,0-2-5,0 3 4,-2 0-3,-1 1-2,3 2-4,-11 0 3,4 3-4,-4 1-3,-2 6 5,-1-2 0,-6 8-1,3-4 4,-2 1-2,2 1-3,4-3 7,0-1-5,4 0-3,-1-3 5,3 1 0,0-1-4,1-2 0,3 0 1,-1-1-3,0 1 3,1-3 3,0 0-1,3-2 4,-3 2 0,3-2 4,0 0 6,0 0 0,0 0 4,13-2-3,-3-1 8,1-4 1,-3 0-3,4-1 6,-1-2 4,0 2 6,0-3-1,1 0 0,-1-2-5,0 1 5,-1 2 2,-1 0 0,-1 3 2,-2-1 3,0 0 5,-1 2 0,-1-3-3,0 6 3,1-2-5,-2 1 5,1 0-5,-3 1-8,2 2 0,-3 1-4,3-7 1,-3 7-15,4-1-4,-4 1-1,0 0-1,0 0-3,6 11 1,-2-2-5,0 1 7,2 5-3,-2 1 1,4 6-6,-2-6 0,1 1 8,-1 0-9,1 0 1,0 0 5,0-1-9,-2 0 6,3-2-3,-5-3 1,3 1 2,-1-4-4,-1 0 7,-1-2-11,-1 1 9,1-3 10,0 0-14,-1 0 2,0-2-6,-2 1 5,3-1 5,-3-2-2,0 4-4,0-4 4,2 3 3,-2-3 5,0 0 6,0 0-4,1 4 5,-1-4-1,0 0-1,0 0-1,0 0 11,0 0-11,0 0-5,0 0-10,0 0-26,0 0-14,0 0-25,0 0-30,0 0-32,0 0-36,-3-13-47,3 13-53,0-3-51,0 3-237,0-5-593,0 1 263</inkml:trace>
  <inkml:trace contextRef="#ctx0" brushRef="#br0" timeOffset="100031.1267">11224 8061 67,'1'-5'169,"2"-2"-5,0 0 0,-3 1-8,0-1-6,2 1-8,-1 1-1,0 1-6,1 0-8,-2 0-11,1 0-11,-1 4-14,2-4-11,-2 4-13,0 0-7,0 0-6,0 0-6,0 0-2,-5 16 1,1-6-6,4 2-5,-7 3 2,1 1-7,2 0 0,-1-1 5,-1 0-2,3-3-1,-1 3 3,0-4-1,-1 2 6,1-4-6,0 3-2,1-5-3,0 2 0,-1-2-5,3-4 3,-1 4-3,-2-4-4,4 1-1,-1-1 2,-1 1-8,2-4 5,0 3 1,0-3 3,0 0 7,0 0 0,-1 5 8,1-5 3,0 0 3,0 0-2,0 0-6,0 0-7,0 0-4,4-15 1,0 8 4,-2-5-12,3 1-2,-3-5 1,2 5-5,-1-1-1,1-4-6,0 5 4,1-1 2,-3-1-2,1 4-1,0-1-1,1 0-4,-2 4 3,-1 1 1,0-1 1,1 0 1,-2 3-1,1 0 2,-1-1-2,0 4-2,-1-6-1,1 6 0,-3-4-5,-1 1-1,0 3 2,4 0-2,-13 3 0,2 0-3,-5 3 0,4 2 2,-3-1 23,1 2-3,0-1-6,-1 2 5,2-3-9,2 3 1,1-6-1,1 5-2,2-3 0,0-3-1,3 1-5,0 1 4,1-3 0,0 1 0,-1-3 3,4 0-1,-3 4-1,3-4 5,0 0 1,0 0 6,0 0 11,0 0 5,15-4-1,-9 3 0,3-3 4,-1-2 1,2 1 2,3-2 0,-6-2 0,5 3 0,4-4-3,-5 0 10,1-1 0,0 0 0,-1 1 5,1-1 2,0-1-4,-6 4 14,3 0-11,-1 1 2,0 1 3,-3 1-1,2-1 2,-3 3-4,0 0-6,-1-2-1,0 3-9,0 1-5,-3 1-1,3-5-7,-3 5 1,4-1-3,-4 1-6,0 0 7,9 2-21,-1 2 11,-4-1-6,6 3 6,-2 1-1,3 1-3,1 2 1,2 2 0,-2-2-1,1 1-1,5 2 0,-5-1-8,0-3 7,1 2-2,-3-2-2,-3-2-2,5 0 0,-6 1 3,-2-5-3,0 4 0,1-3 2,-3 0 0,1-2 2,-3 1-1,3-2 3,-4-1-8,3 3 4,-3-3 2,3 1-10,-3-1 19,0 0-7,4 1 1,-4-1-3,0 0 1,3 3-3,-3-3 3,0 0-12,0 0 16,0 0-11,0 0-11,0 0-21,0 0-41,0 0-39,0 0-43,0 0-40,0 0-44,-7-9-47,7 9-54,0 0-292,-11 0-682,4 1 301</inkml:trace>
  <inkml:trace contextRef="#ctx0" brushRef="#br0" timeOffset="101304.7159">9955 9392 55,'3'-4'215,"-2"1"-11,-1-2-22,2 3-17,-2 2-18,0 0-20,0 0-13,0 0-9,0 0-10,0 0-3,-6 19 0,3-5-5,-2 1-5,-3-1 0,3 3-3,-2 1-7,1-1-6,2 0-3,-2-3-4,2 1 2,-2 1-8,2-5 2,1 2-5,1-4-4,-3 2-5,3-2-2,-1-1-4,1-2-2,2 0-5,-1 0-4,1-2 0,-3 0 0,3-1-5,-1 1 0,1-4 1,-1 5-3,1-5 6,0 0 2,-1 5 2,1-5 8,0 0 5,0 0-8,0 0 3,0 0-3,0 0-5,6-19-3,-3 9 6,0-2-11,2-2-5,-1-3 3,1 1-4,0-2 0,0-2-1,0 2-1,1 3-2,-1-2 8,0 1-3,-4 5 1,2 0 7,-3 3 13,0 0 0,1 3 2,1 0-3,-2 1 3,0 0-6,0 4-6,-3-5-5,3 5-3,-7-3-1,0 6-2,-4 1-5,-1 1 2,-2 1-3,-1 2 1,-4 0-2,0 3-1,5-4 2,1 1 1,2 1-2,-2-4-2,3 2-1,3-2 0,0-1-5,3 0 5,-2-1-5,3 1 2,-1-4 0,4 0 3,-4 3 1,1-1 5,3-2 12,0 0-5,0 0 2,-3 2 4,3-2-3,0 0 0,0 0 0,10-10-10,-6 6 0,2-3 6,2 1-1,-2-1-4,4 0-3,0-4 10,0 5-2,-1-6 7,3 4 2,-2-1-3,2-3 1,-2 3 4,1 0 3,-1-2-3,0 2 2,-3 1-1,3-1-3,-2-1 1,0 3-5,-3 0 8,2 0 5,-1 1-3,1-3 0,-4 6 5,2 0 1,-3-1-12,1 3-2,-3 1-15,4-2 9,0 0-5,-4 2-9,0 0 2,0 0-4,7 8 4,-3-3-10,0 6 7,1-1 1,-1 2-1,4 3-2,-2 2 3,1-1-2,-1 1 4,2 5-3,-1-6 0,0 0-5,0-1 5,0-1-1,-1 1-2,-1-4 1,1 1 0,-3-2 2,1-3-4,-1 0 1,1 1 5,-1-6-8,0 3 5,0 1 7,-2-4-5,-1 2-2,2-1-2,-1-1 9,-1-2 7,2 3 1,-2-3 10,0 0 20,4 4-2,-4-4 4,0 0-9,0 0 6,1 3-1,-1-3 2,0 0-2,0 0 0,0 0-2,0 0 4,0 0-10,0 0 0,0 0-1,0 0-1,0 0 0,0 0-5,0 0 2,0 0-8,0 0-1,0 0-3,0 0 2,0 0-4,0 0-1,0 0 2,0 0-7,0 0 1,0 0 0,0 0-9,0 0 2,0 0-8,0 0-1,0 0-21,0 0-26,0 0-28,0 0-42,0 0-34,0 0-35,0 0-43,0 0-38,3 4-27,0-3-55,-1 1-272,8 2-675,0-1 299</inkml:trace>
  <inkml:trace contextRef="#ctx0" brushRef="#br0" timeOffset="102260.957">10938 9419 76,'2'-9'185,"0"6"-1,1-2 4,-1 0-7,-2 2-10,2 1-11,-2 2-19,0-4-17,0 4-17,0 0-10,0 0-8,0 0-6,0 18-5,-2-8 3,-3 6 2,0 2-2,-1 1-3,-2 4-1,2-5-4,2 0-5,-2-2-4,1 4-4,-1-3-4,2-3-3,-3 1-6,4-3-1,1-2-6,-1 0-1,-1 1-7,4-5 0,-4 0-5,3 0-3,-1 0-1,1-3-1,-2 0 2,3-3-4,0 7 2,0-7 3,-1 4 2,1-4 2,0 0 1,0 0-4,0 0-1,0 0-4,5-16 6,-2 6-10,1 1 1,-2-1-6,1-6 1,1-1 0,-3 1-5,3-1 3,-1-1-2,0 0-1,1-1 0,-1 2 2,-1 6 4,-1-1-2,2 0 7,-3 3 3,0 2 9,0 1-3,1 0 8,-1 1-20,0 0-5,-1 0 2,1 5-2,-6-1-3,6 1-2,-13 4 3,5 0-9,-2 0 5,-3 4 1,5-3-5,-3 3 6,-2 1-4,5-1 0,2-2 6,-4 0-7,4-1-5,-2-1 4,7 1-1,-2-3 0,-3 2 0,4-1 0,-1-2 3,1 3 0,2-4 0,-5 3 5,5-3 3,0 0 0,-2 3 13,2-3 5,0 0 0,0 0 4,0 0-8,0 0-2,9-13 4,-5 8 0,3-2 4,-3 0-6,4-1 3,0 1 4,0-2-5,-1-2-3,4 2 3,-2 1-4,-2 1 0,0-2 5,0 4 0,1-2-7,-1 2-6,-3 1 3,1 2-7,-2-1 2,2 2 2,-2-1-3,2 2-4,-5 0 2,15 4 1,-10 2-3,5-1-4,2 2-4,1 3 5,-3-1-4,3 3 0,1 0 2,-1-2-4,0 2 0,0 1 5,0-3-1,-1-1-1,0 1 4,-3-1 11,1-3-20,-3 0 7,1 1-8,-2-2-3,-1-2-11,0 2-8,-1-1-9,-2-1-4,1-1-12,2 2-14,-2-1-14,-3 0-32,2 2-26,0 0-36,-2 1-28,0 0-33,-2-1-38,0 4-217,-1 0-529,-3-1 234</inkml:trace>
  <inkml:trace contextRef="#ctx0" brushRef="#br0" timeOffset="103301.7285">9582 10848 140,'3'-6'224,"-1"-1"5,0 1-7,-2 1-19,0 0-17,1 3-18,-1 2-28,0 0-11,0 0-13,0 0-14,-3 12-4,-2-2-4,0 9-8,-3 5-3,0 0 0,-2 1-2,2-1-3,-1 0-4,2-6-2,1-1-3,-1 1-1,1-3 2,2 2-5,-2-5-2,2 1-2,0-4-7,1 0 0,-1 1-9,3-5-7,-1 0 0,1 3-6,-1-4-1,2-1-2,-1-1 1,1-2 18,0 7-4,-4-5 9,4-2 7,0 0 5,0 0 9,0 0-14,0 0-1,0 0 8,0 0-17,5-14-4,0 2-2,-2 2-9,0-7-4,3-2 0,3-3-7,1-2 4,-2 1-5,-4 5-4,2-1 2,-2-1-7,0 4 1,2-1-6,-2 5 3,-2 1-1,-2 4-5,3 0 0,-2 2 1,0 2-5,-1-1-6,-2-1-2,2 5 4,-9 3 3,1-1 1,-5 4-3,0 2 0,-6 1-2,-1 3 8,2-2-5,5-2-2,-3 2-3,2 0 2,0-1 5,2-3-2,0 2-2,5-1 1,0-1 1,0-2 0,4-1-5,-1 0 2,1-3 4,-1 3 0,3-1 3,1-2 7,-3 4-3,3-4-1,0 0 1,0 0-9,15-9 10,-5 3 3,3-2 1,0-1 0,5 0 3,-3 0 2,4-7 2,-2 2 5,1 2 0,-5 0 2,1 4 3,-2-3 2,-2 1 3,-1 3 7,-1 1 15,-2-3-1,-1 5-3,0 1-4,-1-1-6,-1 1-4,-1 2-4,1-2-2,-3 3-10,4-4 2,-4 4-10,4 0-4,-4 0-1,6 5-6,-3 1 6,1-2-4,2 3 2,0 0 0,1 2 1,0-3-1,-3 5-1,3-1-4,0-2 10,0 1-9,0 3-1,-1-2-4,1-2 6,-3 2-14,1-4-14,1-1-10,-4 2-12,1-3 1,-1-3-11,0 4-7,-1 0-3,1-2-19,0 1-11,-2-4-15,3 3-11,-3-3-16,0 0-24,4 3-23,-3-1-25,-1-2-54,5 1-75,-2-1-187,-3 0-567,15-3 251</inkml:trace>
  <inkml:trace contextRef="#ctx0" brushRef="#br0" timeOffset="104320.6312">10458 10909 125,'3'-8'196,"-2"4"-5,0-2-5,0 0-4,3 1-7,-4 2-4,1-1-11,1 2-3,-2 2-11,2-6-10,-2 6-15,2-2-12,-2 2-18,0 0-8,0 0-9,0 0-7,0 0 1,0 15-4,0-4-1,-2 0 2,0 1-1,-1 6 0,-1 0 4,1 1-3,0-2 0,0 0-6,0 0-3,0 0-4,0-1 0,2-3-5,0-1-6,-2 0 7,2-2-14,-2 2 1,1-3-4,1 0-4,-1-1-4,1-1-1,0-2 0,1 0-5,0-1 1,-2 1-2,1-2 1,1-3 8,-2 7-8,2-4 0,0-3 11,-1 3 13,1-3 20,0 0-8,0 0 16,0 0 0,0 0-4,0 0-12,0 0-8,0 0 0,6-15-6,-5 8 1,2-5-8,0 2-5,2-6-6,-1-1-1,2-1-7,-3 2-6,1-4 3,0 3 1,1-1-9,1 2 1,-1 1-3,-4 3 7,1-2-3,-1 2-1,1 3 2,-2 1-2,2 3-11,-2-2 8,0 2-5,0 1 3,-2 0-1,-1 2-2,3 2-3,-13 1-3,3 4 3,-4 2-8,-6 4 8,1 2 17,-1 2-16,2-1 3,-1 0-5,8-1 3,-2 0-3,1-3 5,2 3-13,2-2 28,-2-3-18,5 1 1,0-3-6,0-1 7,2-1-8,-2 1 10,4-2 6,-2-1 1,3 1 0,0-3-4,-3 5 7,3-5 5,0 0 0,0 0 0,0 0 0,0 0-2,11-6 3,-4 1-6,2-2 2,-2 0 8,5 0 3,0-4-7,-1 0 9,3 0-6,0-1 4,-1-1 0,-2 3-1,3-1 2,-3 1-2,1-3 15,-2 8-17,-2-2 2,1 0-5,-1 1-12,0 2 3,0 0 6,3 3 0,-4-1-3,3 4 0,-1-1-2,4 3-3,0 1 0,0 3-4,-1-1-1,2 2 7,-1 3-3,0-4 0,-1 3 1,0-2-4,-1 1-1,-3-3 4,0 0 2,0 1-1,-3-5 1,2 6-15,-1-5 27,-2 0-20,1 1 3,-3-1 3,1-2-3,0 0 6,-2 0-8,-1-2 3,6 2 3,-6-2 0,1 4-11,1-1-9,-2-3-13,0 0-14,0 0-21,0 0-27,0 0-29,0 0-32,0 0-34,0 0-28,0 0-24,0 0-42,0 0-263,-9 2-589,5 0 261</inkml:trace>
  <inkml:trace contextRef="#ctx0" brushRef="#br0" timeOffset="106381.053">13793 5978 26,'3'-9'260,"-2"-1"3,2 0-3,0 4-5,-3 0-13,2 1-21,-2 0-22,1 3-23,-1 2-20,0 0-20,-11 1-13,2 10-13,-8 7-6,-2 5-8,-7 13 0,-1 4-6,-1 2-3,3 0-5,-5 1-4,4-4-6,3 0-3,6-8-5,2-2-1,1 1-8,2-2-5,4-1 4,-1-3-15,4 4-1,-1-5-7,3-2-14,3-4-17,2 0-20,-1-1-27,3-5-27,2 3-38,1-4-57,4 0-68,3-3-256,-1-2-532,1-2 235</inkml:trace>
  <inkml:trace contextRef="#ctx0" brushRef="#br0" timeOffset="106939.4157">14083 6278 143,'6'-17'284,"1"2"-13,-3-2-15,1 0-12,-3 0-15,1 0-17,-1 0-8,-1-1-17,-4 0-15,3 1-14,0 0-15,-7 2-15,4-1-11,-4 6-5,2-2-13,-2 0-9,0 6-8,-2 1-10,-6 4-15,0 2-9,-8 4-6,0 8-3,-4 4-5,-4 8 0,7-1-6,3-1-5,1 2-1,4 2-6,3-2 1,2-2-1,4-4-4,4-2 1,1 0 3,4-2-4,0 2 4,4-3 4,3-4-5,3 0 1,4-6 1,5 0-2,4-8 1,-1 0 2,3-4-2,-2-1-2,-3-6 2,-1 1-6,-2-3 1,-2-1 5,0-1 0,-3-2 1,-1-4 18,0 1 7,-6 7 13,0 0 10,1 3 15,-5 2 10,0 7-9,0 0-10,-1 0-10,-1 2-29,3 3 13,-4 0-14,-5 15 2,1 2-6,-6 11 3,-4 17 3,0-4-15,-3 5 9,0 2-11,1-2 0,0 0-2,3-14 2,3 2-6,1-3 0,-1 0-6,3-6 5,-1-1-15,4-7 16,2-2-3,0-4 2,-1-1 4,3-3 13,2-2 23,-4-1 23,7-3 8,-5-1 11,8-5-2,5-4-8,5-6-1,0-4-6,4-6-3,-3 0-5,9-8-3,-1-1-6,-9 5-4,4 3-5,-6-1-7,1 5-4,-3 1-5,-2 6-2,-1 3-4,-5 2 0,-1 3-5,-1 3-3,2-3-14,-5 4-31,2-1-41,0 1-41,0 0-49,-3 3-39,0 0-43,11 7-49,-7-2-65,3 3-67,-1 2-286,0-1-765,2 3 339</inkml:trace>
  <inkml:trace contextRef="#ctx0" brushRef="#br0" timeOffset="107275.161">14567 6543 51,'2'-2'370,"1"-3"14,0 3 7,-2-3-14,2 5-29,-3 0-35,0 0-37,0 0-30,0 0-21,-12 8-22,4-1-23,-3 4-18,0 1-19,-2 1-5,3 0-13,1 3-11,0 1-14,2-2-10,1-3-10,4 0-4,0 5-3,1-5-7,1 2-7,3-4-6,-1 0 2,3-3-3,0 0-2,2 0-2,2-2 8,-1-2-21,1-3 15,1 0-2,-1 0 0,-3-3 2,5-6 2,-4 3-2,5-5 0,-4-1-4,-4 1-4,3-5-3,-4 1-7,-1 3-2,-2-1-5,0 2-3,-2-1-10,1 1-13,-4 0-22,1 2-26,0-1-32,-2 2-49,2 2-46,0-2-45,-4 3-52,3 1-67,0 1-66,-1 2-234,3 0-692,0-2 306</inkml:trace>
  <inkml:trace contextRef="#ctx0" brushRef="#br0" timeOffset="107589.4091">15041 6582 3977,'3'-4'29,"-2"0"16,2 1 61,-3 0 16,0 3-24,2-4-7,-2 4-33,0 0-9,0 0-12,0 0-1,-5 18 1,1-7-6,-1 3 7,-1 5-25,-1-1 9,2 0 2,-3-1-17,0 6-41,2-5-52,-2 0-48,-1 4-54,-2 1-64,4-7-67,-4 0-316,1-2-687,0-1 304</inkml:trace>
  <inkml:trace contextRef="#ctx0" brushRef="#br0" timeOffset="108109.4008">15531 6281 266,'2'-12'380,"-1"3"1,-2-2-18,-1 1-20,2 5-37,-2 0-40,-1 2-24,-2 3-33,-3 3-19,-5 6-6,-5 7-22,1 2-15,0 5-5,0 3-18,0-2-14,3 3 0,3 0-23,1-1-9,5-2-4,3 3-11,-1-9 1,6 1-2,1 0-3,-1-2-6,4-2-2,6-1-5,-3-2-3,1-3 10,3 1-15,-1-4 7,0 0 6,2-3 4,-4-3 8,3 0 2,1-7 8,-1 1 3,-2-5 4,-2 1 2,1-3 1,6-8-2,-7-1-4,0-1-7,-1-6-2,-1 4-7,-4-5-8,0 0-3,-2 3-5,-2 1-7,-2 1-5,1 5-4,-2 2-5,-3 3-9,2 0-4,-3 5-17,2 1-23,-2 2-31,-2 2-38,0 2-34,-2 3-54,-3 4-37,0 4-46,1 5-47,2 0-57,3 1-349,2 2-783,3 2 347</inkml:trace>
  <inkml:trace contextRef="#ctx0" brushRef="#br0" timeOffset="108474.9192">16014 6327 53,'3'-20'355,"-3"4"25,0-3 6,-3 1 8,3 6-36,-1 2-39,0 4-33,-1 2-36,-2 2-30,-2 2-22,-3 7-17,-7 7-20,-4 6-12,-1 4-22,0 3-10,1 2-18,6-3-5,0 2-7,4 0-9,0-1-12,8 0-15,0-1 13,6-2-8,2-5-1,1-1-1,4-4-5,6 3-3,-4-5 2,8-4 0,-2-2-5,3-3 4,-1-3 3,0-3 0,0-4 0,-8 0 3,3-5 0,3-1 13,-5-5-1,0-1-12,-4-4 4,-2 1-5,-2-4-4,-2 8-6,-4-3-3,-1 2-11,-3-1-8,-3 3-4,-6-4-11,-1 4-16,0 0-13,-6 3-24,2 8-23,-2-1-38,-1 2-40,1 4-52,5 2-43,-1 2-52,5 2-52,1 2-66,0-2-212,6 3-677,0-4 300</inkml:trace>
  <inkml:trace contextRef="#ctx0" brushRef="#br0" timeOffset="108805.6724">16134 6171 2627,'0'-31'78,"2"-1"32,0 3 52,0 0 35,-1 11 9,3-3-19,-1 5-18,3 1-34,-2 6-24,3 2-11,7-1-12,0 7-10,13 4-14,0 8-2,10 10 0,1 10-5,-2 5 0,-1 6-4,-5 2 0,-7 4-1,-7-2 1,1 0 2,-3 4-8,-11-4 0,-3 0-2,-3-14 0,-2 4 0,-5-5-4,-1 0-5,-2-1 0,-5-3 7,0 1-23,-7 6 11,4-9-4,-10 1-27,7-4-34,-1-5-48,-2 0-58,-7 7-49,-1-1-55,7-9-58,0 0-63,-9 5-290,9-4-707,-10 1 313</inkml:trace>
  <inkml:trace contextRef="#ctx0" brushRef="#br0" timeOffset="109423.321">13762 7377 198,'3'-6'320,"1"3"-9,-1-1-7,0 0-15,-2 1-5,2-1-16,-3 4-10,0-4-21,0 4-22,0 0-20,0 0-30,-7-2-14,0 9-18,-13 8-14,-4 5-10,-10 11-2,-1 7-24,-3 4-17,-10 14 7,17-10-2,2 3-13,1-4-3,2 0-3,8-3-3,0-1-11,9-9-3,1-2-5,2 1 2,2 1-2,4-2-4,4-2-3,-1 0-18,10-5-23,4 2-42,2-4-48,1-1-66,5-5-91,4-3-363,-1-5-679,1-2 300</inkml:trace>
  <inkml:trace contextRef="#ctx0" brushRef="#br0" timeOffset="110004.7054">14360 7691 16,'0'-17'256,"0"5"-10,0 0-12,0 0-12,-2-1-17,1 3-18,-1-2-8,-1 4-21,1-2-14,-1 3-12,-1-1-16,-1 0-10,-2-1-8,-1 5-12,-1-1-9,-5 0-8,-2 5-7,-6 0-3,-1 5-6,-2 4-2,1 3 0,-1 2 2,1 6 2,1 1 0,-6 10 6,8-10-6,3 3 1,6-2-5,0-3-5,6-2-2,0 0-2,2 0-10,3-1 6,2 1-1,3-5-1,5 3-1,2-5-1,3 0 1,0-4-1,7-1 2,3-5-1,-1-4-5,-1-1-4,1-3 6,-2-1 14,0-5-1,-2-1 15,-3-2 8,1-6 5,-1-3 7,-4 0 0,3-3 7,-3 4-2,-2-4 13,-1 5 1,-2 7-2,-3 4 3,0 0 2,-1 4-9,-2 3-14,2 0-12,-2 2-5,2 3-18,-3 1-3,0 0-8,-3 23-2,-1 2-2,-3 6 1,-3 3-3,-4 10-6,3 0 7,-2-8-13,5-2 1,-5 9 2,3-9-2,0-2-1,2 0-2,2-4 2,-1-4-4,3-8 0,-1 1-8,2-4 8,-2-1 1,4-2 1,-2-2 1,3-2 9,-3-1 22,3 0 27,0-2 19,0-3 9,0 5 8,0-5-2,0 0-9,0 0-12,18-16-4,-6 7-7,5-11-13,2 1-3,4-2-4,-2-3-8,0 2-10,1 1-15,0 0-18,-4 3-19,-1 2-16,-3 2-30,-1 2-27,-2 4-30,1-1-39,0 1-41,-5 4-66,0 3-29,-1 0-30,-2 2-33,3 2-40,-3 0-47,-1 2-233,0 0-732,2 4 324</inkml:trace>
  <inkml:trace contextRef="#ctx0" brushRef="#br0" timeOffset="110329.83">14683 8086 356,'0'0'400,"0"-3"0,0 3-32,0 0-32,0 0-31,0 0-38,0 0-26,0 0-27,-11 9-11,4-1-19,-4 2-15,0-1-16,2 0-5,1 2-24,2-1-11,0-1-6,2 1-13,1-3-11,1 4-9,0-2-4,2-3-8,0 0 3,4-2-16,-1 3 11,1-4-9,2 1-2,4-1-3,0-3-3,2-2-1,3-1-5,-4-2 11,1-2-15,1-2 0,-2-2-5,-1 1 7,2-3 1,-4 1-2,-1-3 5,-3 2-12,0 0-13,-1-2 8,-3 1-6,-3 3-4,-1 3-12,0-5-21,-2 3-28,-3-2-10,1 4-51,1 2-29,0-2-32,-2 1-43,1 2-49,3 1-65,-1 1-328,3 1-711,3 2 314</inkml:trace>
  <inkml:trace contextRef="#ctx0" brushRef="#br0" timeOffset="110648.528">15059 7970 33,'6'-1'392,"-2"1"-13,-1 0-19,-3 0-25,0 0-35,7 1-33,-7 1-28,3 5-25,-3-1-14,-3 2-22,3 2-12,-3 5-20,-1-1-16,-2 3-12,2-1-12,-3 2-13,2-3-17,-1 1-48,0-1-43,-1 2-51,2-3-55,-2 0-61,2-3-68,1 1-271,-1-3-565,0-2 249</inkml:trace>
  <inkml:trace contextRef="#ctx0" brushRef="#br0" timeOffset="111059.0091">15617 7735 142,'3'-8'285,"0"1"-4,0-2-9,2 1 0,-3 3 5,-1-2-11,1 2-16,-1-1-3,0 0-21,-1 3 6,0 0-35,0-1-25,0 4-17,0 0-14,-9 1-22,0 4-16,-5 5-10,-6 3-7,-1 5-4,-1 0-16,0 5-5,1-2-2,2 2-7,2 1-7,1 0-7,4 0 4,0-2-11,5 3 0,0-6-1,6-1-1,-1 0-2,2-2 2,2 0-6,-1-4 3,6 2 0,0 0 4,0-4 0,3-1 5,3 0-2,1-1-2,0-5 0,7-1 11,2-2-9,-4-2 3,1-4-8,3 2 13,-8-2 2,3-6-3,0-2 6,0-2 4,-3-4 1,-1-4-4,0-2-10,-4-2 8,1 2-5,-2-5-6,-5-1-7,3 3-4,-7 3-1,0 8-1,-3-9-2,-1 9-5,1 3-4,-4-2-4,-3 2-5,-1 4-3,-3 2 3,-1 4-11,-2 4-27,-4 5-22,5-1-33,-5 5-38,3 2-33,2 1-15,6-1-22,3 5-22,0 1-33,4 1-31,3 0-45,3-2-252,7 0-631,4 5 279</inkml:trace>
  <inkml:trace contextRef="#ctx0" brushRef="#br0" timeOffset="111384.1937">16060 7790 52,'2'-11'383,"-2"-1"12,2 1 11,-1 1-23,-1 5-34,0-1-41,0 0-32,0 4-33,0 2-34,0 0-20,0 0-18,0 0-17,0 0-20,-3 19-13,-1-7-6,-1 5-11,-3 1-6,0 7-7,2-2-2,-1 4-7,-3-1-7,2-3-6,-2 5-6,3-6-7,0 1-6,1-6-4,2 0-7,-2-1-3,2 0-2,0-6 5,1 2-10,0-4-10,1 1-19,1-3-30,0 0-35,0 1-32,-2-3-32,3 0-28,-1-1-33,1-3-43,0 0-82,0 0-301,0 0-666,12-11 295</inkml:trace>
  <inkml:trace contextRef="#ctx0" brushRef="#br0" timeOffset="111725.1095">16258 7513 328,'0'-11'363,"2"-1"18,-1 4 3,0 1-24,-1 0-24,0 3-23,0 1-33,3 0-25,-3-2-30,0 5-21,11 3-21,5 6-19,5 7-18,3 4-11,11 11-11,-4 7-14,0 3-8,-3 0-8,-4 0-8,-5-1-6,-7-6-10,-5 1-7,3 10 0,-13-13-4,3 4-5,-4-5 4,1 1-13,-8-2 1,1-2-10,0 1 4,-4-4-1,0 2-6,-3-3-2,0 0-2,-1-2 2,0-1-5,-5 2-27,3-6-31,-1-1-68,-3 0-45,1-2-46,-1 0-50,-2 1-58,5-3-68,-6-3-300,3-1-722,0 3 319</inkml:trace>
  <inkml:trace contextRef="#ctx0" brushRef="#br0" timeOffset="112348.9287">13479 9073 190,'4'-10'263,"-4"3"-8,2-1-11,0 3-16,-2 1-23,-1 1-18,1 3-22,-7-5-20,-1 10-15,-5 3-11,-7 9-1,-2 4-13,-5 11-9,0 1-4,-1 3-2,3 2-8,-1 0-5,2 2-6,3 2-4,2-3-6,0 1-4,7-7-4,3-2-7,1 3-2,2 0-3,2-4-12,2 2 4,4-4-8,2 0-14,6-1-18,-2-1-15,6-4-30,3 0-32,4-6-39,-1-1-65,4-7-70,3-4-175,-2-4-469,0-1 209</inkml:trace>
  <inkml:trace contextRef="#ctx0" brushRef="#br0" timeOffset="113025.4217">13931 9403 86,'0'0'205,"0"0"-14,0 0-11,0-6-14,0 6-17,0-4-4,3 1-4,0-2-1,-1-2 2,3 5-4,-4-4 0,5-4-2,-2 3-2,-1-5-7,1 2 1,0-2-5,-1 0 1,2-5-10,-3 0 3,1 0-8,-3-1 2,2 1 1,-2 5-1,-2-3 0,-1 4-26,-1 0-3,0 1-14,-2 2-7,-4 3-7,-1 0 5,-6 5-27,-3 6-1,-3 4-2,-1 5-3,-10 8-1,10 1-5,0-3-1,1 1-3,2 3-4,4-3-7,2 0-4,3 2 2,6-6-6,-2-1-2,6-1-4,0-1 4,2-2-4,3-3 5,3 0-6,0-1-1,5-1 6,3-3-1,0-3 2,1-4-1,-1-1 0,9-4 0,-8 2 1,2-5 6,2-4-5,-1 0 4,-1-1-4,-2-3 3,-2-2 3,1-2-8,2 0 5,-4 0 2,2 3 12,-7 4 2,0 1 7,-1 4 6,-2 3 3,-1 0-2,1 2-11,-2 2-4,-1 1-6,-1 2 0,0 0-6,-1 17 1,-5 0 5,-4 10-2,0 3-8,-1 2 11,-6 14-1,3-3-4,1-11 2,2 2 3,0-2-7,1-1 12,0 0 3,0-6 1,3 2 5,2-9-1,-1-2 2,3-2-2,0-4-1,2-3-1,-1 2 24,1-4 0,1-1 22,-1 1 15,-1-2 18,2-3 9,0 4-6,0-4-5,0 0-9,17-12-6,-5 2-11,2-3-6,3-6-6,2-1-4,2-2-9,10-10-1,-2 2-4,-6 5-6,6-8-6,-10 14-2,1-1-7,-2 2-4,-5 5-11,-2 5-13,-2 1-26,-2 1-31,-3 2-57,2 2-43,-2 2-22,-4 0-16,6 4-28,-4 4-42,0 1-43,-1 0-44,-4 4-268,3 2-679,-1 4 300</inkml:trace>
  <inkml:trace contextRef="#ctx0" brushRef="#br0" timeOffset="113394.52">14341 9668 312,'2'-1'341,"-2"-3"-13,0 4-16,0 0-34,0-4-26,0 4-37,0 0-14,0 0-18,-11 9-22,5 0-14,0-1-14,-5 4-13,5-2-6,-2 4-16,2 0-10,1-5-2,0 4-15,4-3-3,1 0-6,0 0-9,1 2-2,3-3-9,-1-2 16,3 0-20,2-2 0,2 0 4,0-4-9,0 1-3,3-2 0,-1-3 0,2-1 0,0-2-8,-4-1 1,2-2-1,0 1 1,-5-4-11,5 0 5,-4 0 5,-1-1-12,-3 1-2,-1 1-4,0-1-18,-3-3-17,-2 6-21,1-4-24,-3 3-17,-2 1-23,1-1-19,-4 1-28,1 4-29,0 0-26,0 1-34,-2 3-226,3-1-517,0 2 228</inkml:trace>
  <inkml:trace contextRef="#ctx0" brushRef="#br0" timeOffset="113730.7334">14869 9607 31,'6'-5'351,"-5"0"-4,1 1-23,1-2-30,-2 4-37,-1-1-28,0 3-25,0 0-22,4 8-17,-4 4-14,-4-2-16,1 7-10,-1-2-13,-4 9-7,-2-2-10,4-2 0,-3 1-25,1-4-28,-2 4-41,3-4-50,-3-2-58,-1 2-43,4-3-63,-3 1-253,2-2-506,3-7 224</inkml:trace>
  <inkml:trace contextRef="#ctx0" brushRef="#br0" timeOffset="114067.5849">15427 9274 173,'4'-8'283,"-1"3"-4,1-2-11,-2 6-21,-1-3-27,2 2-22,-3 2-22,0 0-21,0 0-5,-4 18-5,-2-2-3,-4 8 1,-1 4-2,1 0-13,0 3-5,-1-4-8,1-1-8,0 1-14,0-1-7,1-3-8,4-4-3,-2-2-10,2 0 0,0-3-9,2 2 0,-1-5-41,3-1-22,-2 1-18,3-6-35,-3 3-30,3-1-34,0-2-37,1 1-47,4-5-55,-2 1-211,2-2-514,3-2 227</inkml:trace>
  <inkml:trace contextRef="#ctx0" brushRef="#br0" timeOffset="114473.2077">15781 9327 153,'8'-11'322,"-2"2"10,-2 1-5,0 1-22,-2 1-21,0 2-33,1 0-26,-1 2-36,-2 2-16,0 0-20,0 0-13,-10 14-10,-1 0-12,-5 6-10,-2 0-13,-1 6-13,2 1-8,1 2-4,2-3-16,-1-2 1,5 3-2,5 0-7,1-8-4,2 1-5,1-3 2,2 1-8,1-3 3,2-2 0,1-4-1,1 3-7,5-2 11,0 0-10,-2-5-1,5 0-2,0 0 4,0-4-2,1-1 6,0-4 18,-1 0-17,2-1-6,-3-4 5,7-5 4,-7 2-1,1-4 11,0 3 1,0-9-2,-4 1-2,0-4-12,-3 3 5,-3 3-7,-4-2-9,2 1 0,-4 1-10,-1 0-12,-4 1-14,-1 4-19,-2-1-7,0 3-12,-3 3-19,-5 6-21,3 0-21,-1 4-26,-5 6-27,7-1-28,0 3-26,1 0-13,5 1-16,1-1-48,4 0-170,0 1-508,6 1 225</inkml:trace>
  <inkml:trace contextRef="#ctx0" brushRef="#br0" timeOffset="114852.4764">16082 9068 36,'-3'-8'317,"2"4"-22,1-1-30,0-2-24,4 6-24,7 1-17,3 4-26,10 8-16,13 7-20,-2 6-10,3 4-8,-4 4-6,-4 3-8,-2 3 0,-6 2 0,-5 2-11,-10 1 1,-4-7-8,-6 11-5,-4-1-7,-10 0-7,-5-4 6,-8 0-21,-1-1-1,-18 15-17,15-20-16,-4-2-26,-3-1-42,1 0-39,-16 10-50,14-14-61,3-6-47,-5 5-213,3-4-496,2-2 220</inkml:trace>
  <inkml:trace contextRef="#ctx0" brushRef="#br0" timeOffset="115247.5809">13378 10442 21,'3'-15'291,"0"2"-9,-1 2-4,-1 4-19,1 1-22,-2 0-25,0 4-21,0 2-28,0 0-15,0 0-15,-18 17-12,-1 2 0,-5 18-7,-2 3-8,-3 7-7,1 1-10,-10 22-10,12-22-5,2-2 4,1 1-18,3-3 2,2 2-12,7-4-7,2-8-2,4-4-6,0 1-4,4-1-1,0 0-19,3-3-13,4-3-19,-2-5-34,5-1-35,2 3-49,4-1-54,4-8-60,-5-3-198,7-1-490,0-6 217</inkml:trace>
  <inkml:trace contextRef="#ctx0" brushRef="#br0" timeOffset="115832.8178">13820 10801 61,'1'-20'252,"2"3"-8,-1-3-5,-2 1-13,0 1-10,0 1-15,0 1-12,-3-1-9,1 5 2,-1 0-25,-2 1-7,0 0-12,-1 5-17,-1-2-11,-3 1-11,-3 2-16,-1 3-7,-1 4-10,-8 1-5,0 6-7,-1 3-7,2 2-4,-1 3 0,2 5-6,3-1-3,1-1-7,4 1-2,4-3 1,2-1-4,2 0-5,4 1 6,2 0-6,4-2-1,2 0 3,2-2-9,4-4 9,5 4-4,-1-7-1,3-4-1,0-2 2,2-3-4,-1 0-3,-7-2 2,8-3 2,-10 0-3,2-3 1,-1-1 0,3-5 4,-5 1 11,0-1 1,0-4 10,-2 4-3,-2-2 7,0 2 6,0 1 13,-1 0 4,-4 5 3,3 2-6,-3 0-4,0 3-11,0 1-6,0 0-5,-1 1-13,-1 3-4,0 0-3,0 0-3,-3 22 22,-2-4-22,-3 8 0,1-1-5,-2 4 0,-1 0 2,2 0 0,-2 0 1,0 0 3,0 0-4,0 0-1,2 0-1,2-3 15,-4-1-12,3-8 3,2 0-4,-1-1 8,-1-1-6,6-5 8,-4-1-10,4-1-2,-2 0 2,0-4 18,3 0 23,-1 0 20,0 0 13,1-4 10,0 5 12,0-5-2,0 0-9,0 0-10,0 0-11,12-20-4,-1 3-7,4-4-7,1-4-8,6-1-15,6-7-10,-6 11-13,3-1-7,-2 2-15,-2-1-14,-1 6-14,-2 0-12,-5 5-19,-5 5-42,2 0-46,-3-1-59,-3 4-47,1 0-26,-2 5-31,-3-2-38,4 4-257,-3 0-670,-1 3 296</inkml:trace>
  <inkml:trace contextRef="#ctx0" brushRef="#br0" timeOffset="116186.1275">14088 11089 61,'2'-4'308,"1"2"-2,-3-1-16,0 3-22,3-4-26,-3 4-24,0-3-23,0 3-17,0 0-19,0 0 3,-3 11-4,-2-2 0,-4 1-10,-1 6-5,3-1-15,-3-1-12,1 3-15,1-2-11,0 1-11,2-1-6,2 0-2,0-2-5,3-1-11,1-1 5,0-1-7,0-3 1,2 0 3,4-4-3,-2 1-4,3-2 2,4-2 6,2-1-8,1-3 5,0 0 3,-1-3-1,1-3-5,0 1 0,-4-4-2,0 0-3,-1-2 3,-1 0-5,-3-2-8,0 1-3,-1-2 8,-3 1-17,-1 0 1,-1 5-7,-3 1-8,1 0-19,-2 2-24,-1 0-26,-1 1-22,0 3-26,-2 1-29,3 1-34,-1 2-40,7 1-37,-9 4-43,4 0-41,4 1-214,1-2-588,1 2 260</inkml:trace>
  <inkml:trace contextRef="#ctx0" brushRef="#br0" timeOffset="116537.0571">14603 11076 232,'4'-5'382,"-1"1"12,1 1-1,-1-1-24,0 2-36,-3 0-39,0 2-42,0 0-22,0 0-22,3 11-18,-6-2-19,3 1-19,-4 2-13,1 5-15,-5-1-13,3-1-28,-2 1-35,3 1-51,-2 1-55,-1-3-44,0 2-56,0 0-65,0-3-51,0-1-275,4-1-593,-1-4 264</inkml:trace>
  <inkml:trace contextRef="#ctx0" brushRef="#br0" timeOffset="116888.3372">15410 10677 202,'7'-20'366,"2"-2"3,-4 6 2,2 2-13,-4 3-6,0-1-6,1 5-28,0 2-35,-2 0-29,-1 1-32,-1 4-17,0 0-27,0 0-16,-4 24-9,-2-5-18,0 10-17,-2-1 1,-3 1-18,1 3-5,2-2-11,-1-1-7,-1 2-15,3-1 0,0-4-4,0-1-7,0 1-23,2-7-40,0 0-40,1-2-65,0-2-43,1 2-52,0-6-57,3-1-54,0-4-345,0 2-722,3-5 319</inkml:trace>
  <inkml:trace contextRef="#ctx0" brushRef="#br0" timeOffset="117255.875">15662 10751 23,'14'-26'316,"1"2"-11,-3 4-9,-5 7 11,3 0-8,-6 6-19,-1-1-28,1 4-35,-1 1-24,0 1-18,-3 2-16,4 7-14,-5 5-15,-1 3-10,-2 9-7,-3-1-10,-3 4 1,3 1-2,-3 2-13,1-3-13,-1 2 0,-2 0-10,4-3-3,-2 0-3,0-3-9,3-5-8,-3 4-3,4-5-2,0-1-23,1-3-19,0-4-31,1 1-35,-1-1-38,4-2-43,-2-2-38,0-2-38,3 0-43,0-3-264,0 0-578,0 0 256</inkml:trace>
  <inkml:trace contextRef="#ctx0" brushRef="#br0" timeOffset="117601.5793">15976 10522 34,'3'-19'365,"1"1"7,-1 1-3,0 5-1,0 0-24,1 3-22,0 1-33,1 2-29,0 3-27,7 5-23,7 6-10,4 8-31,6 12-13,1 5-17,-2 5-10,-4 2-12,-6 0-9,-4 6 0,-4 3-3,-7-3-12,-3 1-2,-3-10-4,-7 9-3,2 0 4,-5-1-3,-4-3 4,3-13-5,-3 0 0,-1-1-7,0-1-6,-3-2-1,-9 4-15,9-9 0,-3-4-7,0 0-9,0-5-35,0 4-55,2-6-59,-1 0-76,-1-1-68,4-2-80,5-3-91,0 0-283,0 0-765,1-5 340</inkml:trace>
  <inkml:trace contextRef="#ctx0" brushRef="#br0" timeOffset="121059.0131">7317 11642 54,'0'-7'232,"0"-3"-10,0 4-10,0-2-7,0 2-4,0-1-6,0 1-4,0 0-5,0 0-6,0-2-5,-2 3-13,1 0-6,-2-2-7,2 2-12,-2-2-7,0 2-6,-2 1-17,2 0-2,-3-1-11,-1-2-11,0 6-8,0-2-10,-2 1-8,0 1-5,-1 2-6,-2-1-6,0 2 0,-2 2-7,-2 3-7,1-3-4,1 6 0,-5 2-2,2 2-1,5-3-4,-1 2-5,6 2 1,-6-1 2,6 0-6,-1-3-2,2 4 1,2 0-3,0 0-3,2 0 3,2 1 1,2 4-2,-1-3 2,2 1-1,2 1 2,1 0 5,0 0-9,2 5 2,-1-7-3,-1 2 2,0-3 1,-1 3 0,0-1 0,1 0 0,-4 0 0,2-1-1,-1 1 4,0-6-10,-2 4 21,1 1-12,-4-4 0,2-1 7,-3 0 5,-1 0-1,0 2 8,-2 1 5,-1-2-9,-4-2 1,3-1-4,-2 2 1,-3-5 2,5 0-4,-2-4-3,1 2 1,-2-1 7,0-3-1,4-2 9,-3 0 9,4-3 0,-4-3-6,3 1-5,0-4 4,0-4-5,2-1-11,0-2 4,4-4-2,0 4-4,1-1 0,1 1-4,0 0-6,4-2-3,0 4-6,1-1-24,-2-1-19,2 2-18,2 6-26,1-3-28,-2 4-30,1-1-30,0 4-50,4-6-38,-2 6-65,-3-2-171,3 1-546,1-1 242</inkml:trace>
  <inkml:trace contextRef="#ctx0" brushRef="#br0" timeOffset="121488.3887">7897 11517 63,'-3'-9'283,"2"-2"-7,-2 5-12,0 0-10,0 1-17,1-1-23,-3 4-16,1-1-22,0 3-19,-6 3-8,-3 0-27,1 11-1,-8 6-9,0 4-5,-6 11-2,-1 3-9,-1 7-9,1-3-1,1 9 1,1-1-10,2 3 2,1-2-8,4-1-9,2-1 0,4 0-6,3-15-5,5 0-8,0 3-2,1 10-2,3-15-2,3 0-6,1-3 0,3-2-16,3-2-5,1-2-15,2-3-18,-2-5-22,2-2-28,5-2-40,3-3-35,0 0-28,2-8-36,2 0-21,3-4-246,-1-4-518,0-2 229</inkml:trace>
  <inkml:trace contextRef="#ctx0" brushRef="#br0" timeOffset="122522.6689">8217 12005 230,'4'-7'223,"-1"2"-8,-2-1-14,4-2-10,-1 0-3,0-1-7,0-1-8,0 0-2,-1 0-5,0 0-5,1-2-3,1 0-4,-3 1-3,2-1-5,-2-5-3,-1 2-2,-1-2-2,2 5-6,-4-4 15,2 0-19,-3-1-6,-1 7-7,0-6-7,1 6-2,-2-1-11,-4-2-8,2 5-11,0 1-16,-3 1-3,-2 1-4,0 5-2,-6 2-7,-2 9-8,-1 2-7,0 7-9,1-1 5,1 5-9,0 0-4,0 2 3,4-3-7,4 0 4,1 0-7,2 0 7,3-3-4,3-3-10,1-2 7,1 3 1,1-5-3,1-1 6,3 0 10,3-3-14,-1 0 3,2-2 5,1-3-1,2-2-8,2 1 7,2-3-1,-1-3 3,2-1-2,-1-1-7,-1-4 9,1 0-6,-5-2 6,5-6 1,-4 4-1,-3-1-6,3-8 0,-6 6-10,2-2 24,-5 1-7,4-1-2,-2 3-1,0-2 4,-2 3 7,-2 2-9,1-1 0,-1 2 3,2 3-11,-3-1 11,3 4-4,-2-2 2,0 1-10,1 3 1,-2-1-12,0 4-6,0-3-8,0 3 14,0 0-1,0 20 3,-3-3-3,-1 6 4,1 2-8,-1 4 5,-1 0 4,0 2-4,-2-1 3,3-1 7,-3 2 3,-2-2-7,2-1-5,-1 3 5,-1-5 1,0-1 3,4 0-4,-3 0-2,0-8 3,5 0 2,-3-2-4,5 0 3,-1-4-2,-2-5 4,2 1-3,0 0-3,0-2 2,1 2 4,-2-2-5,3-1-5,0 1 9,-1 0 0,-1 0 1,1 0-1,1-3-4,0-2 2,-3 9-2,2-4 1,0 1-2,0 0-4,0 0 8,-2-1 1,2 2-1,-1 2-3,0-4 2,1 0-3,0 3 3,-2-3-1,2 2-7,-1 1 10,2-5 0,0 5-1,-2-3-2,0-3-1,1 3 1,1-3 1,0-2-3,-2 5 10,2-5-11,0 6 3,0-6 4,-1 2-5,1-2 0,0 0 2,0 0 5,-2 4-3,2-4 5,0 0-4,0 0 5,0 0 0,0 0-4,0 0 4,2 4-2,-2-4-3,0 0 0,0 0-2,0 0 1,0 0 4,0 0-5,0 0-3,0 0 4,0 0-2,0 0 4,-2 4 3,2-4-9,0 0 3,0 0-2,0 0 0,-1 4-1,1-4 4,0 0-3,0 0 0,0 0 2,0 5-5,0-5 5,0 0 1,0 0-3,1 3 4,-1-3 2,0 0 9,0 0 1,0 0 7,0 0 1,9-5 2,-5-1-2,3 0-4,6-6-1,-2 0-2,7-5 2,1-1-7,-2-3 1,2 6 4,-2-5-3,3-1-4,-6 4-1,0-1-2,-1-2 0,-2 7-6,-1 1 8,0 0-1,-3 3-4,-1 1 3,1 1-4,-3 2 0,0 2-9,-1-2-12,0 3-18,-1-1-21,0 1-29,-2 2-36,4-5-35,-2 3-35,-2 2-33,2-3-33,-2 3-41,3-4-44,-3 4-283,7-2-678,-7 2 300</inkml:trace>
  <inkml:trace contextRef="#ctx0" brushRef="#br0" timeOffset="122962.8275">8672 12147 2,'3'-4'300,"-1"2"-1,0-2-5,-2 0-10,0 4-19,1-4-26,-1 4-22,0 0-18,0 0-20,2-3-24,-2 3-17,0 0-12,0 0-14,0 0-12,-13 11 5,7-5-15,-1 5-6,-3-1 2,1 3-7,-1 2-5,0 1-4,-3 4 3,5-4-3,-2 5-8,1-4-3,2 1-4,0 0-4,2-1-7,-1-1-6,5-1 3,-1 1-7,1-3 0,1 0-4,0-2 1,1 0-3,2 0 0,-3-4 0,4 0-5,-1-2 1,1 2 1,1-3 8,0-3 9,-1 2 5,2-3-1,-1 1 9,3-2 1,0-2 0,-1-2-3,3 0-1,-1-2 3,2-2-11,-1-6 6,2 5-4,-3-4 0,-2-1 4,1-1-11,-1 1 1,-2 5-4,-1-10-2,-1 4-1,-1-2-9,-1 7 4,1-2-6,-2 0-2,-2 4-5,0 1-7,-1-2 3,0 3-13,-1-1-18,-4 3-18,1 0-28,0 1-35,-2 1-31,-1 0-38,0 6-42,1-1-54,0 3-49,2 1-47,0-2-244,4 3-656,-1 0 291</inkml:trace>
  <inkml:trace contextRef="#ctx0" brushRef="#br0" timeOffset="123539.9715">9100 12100 130,'0'0'260,"0"0"-21,0 0-19,-3-3-23,3 3-16,0 0-18,0 0-13,0 0-18,0 0-8,0 0-9,0 0-14,0 0-6,0 0-8,0 0-11,0 0-4,0 0-8,0 0-12,0 0-4,0 0 0,0 0-5,0 0-3,10 13-5,-3-4 2,-1 1-3,1 4-7,0 3 3,0 5-6,0 5 2,-1-1-7,-5 1-1,0 2 5,-3-3-4,-1 1-3,-3 0-22,-2-1-22,-4-1-33,1-1-41,-3-2-46,-1-3-51,-3-1-202,3-4-433,1-1 192</inkml:trace>
  <inkml:trace contextRef="#ctx0" brushRef="#br0" timeOffset="124650.0937">9714 11860 49,'0'0'168,"0"0"-17,0 0-21,0 0-9,0 0-6,2 7 1,-2-7 4,2 5-9,-2-5-6,-4 7-5,4-2 0,0-2-8,0 1 3,0-4-5,0 6-5,0-6-3,2 4-3,-2-4-3,-2 4-3,2-4 10,2 4-6,-2-4 0,0 0 4,0 0-2,0 0 2,2 4 10,-2-4-3,0 0 4,0 0 4,0 0 2,0 0-5,0 0 1,0 0 0,0 0-3,0 0-11,0 0 6,0 0-21,0-17-9,0 10-4,0-3-3,0 0-13,2-1-1,-2 1 0,0 1-6,-2-1-3,2 1 1,0-2 0,0 2-2,-2 1-4,0 1 12,1 0-13,-1 2 0,1-3-4,-2 6-1,2-4-5,-2 3 4,0 0-5,0 0 10,0 1-14,-2 2-5,5 0 0,-12 2 0,4 1 2,-3 5-10,-2 6 3,-2 3 3,-2 2 0,1 2 1,-2 3-2,1 1-6,1-1 5,1 3 0,0 0 3,3 2-2,2-5-1,-1 1 4,4-2-3,3-1 2,0-2-1,2-5 0,2 4-1,2-6 4,-2 0-1,2 3-1,5-3 12,1 2-3,-1-1 2,0-6-1,2 2-1,1-2 9,0-2-3,4-1 2,0-3-3,-1-1-1,1-2 5,3-2-1,-3 0-7,2-1 8,-2 0-7,0 1 6,-5 1-6,1-1 2,-2 1 0,-1 1-4,-2-1-2,-1 2 4,1 0 2,-1-2-1,-4 2 1,6 0-5,-6 0 4,5-2-2,-5 2 0,3-3 2,-3 3-3,0 0-1,4-1-1,-4 1 1,0 0 12,2-3-12,-2 3 3,0 0-4,0 0-18,0 0 2,0 0-15,0 0-18,0 0-22,0 0-17,0 0-22,0 0-32,5-1-27,-5 1-47,0 0-35,3-3-34,1 2-24,-3-2-175,-1 3-517,5-3 229</inkml:trace>
  <inkml:trace contextRef="#ctx0" brushRef="#br0" timeOffset="129493.5791">9951 12332 75,'0'-3'240,"0"3"-6,0-8-17,4 4-18,-4-1-11,0 1-15,3 0-12,1 0-9,0 1-19,-4 3-14,9 0-12,-4 4-11,0 0-8,2 3-7,-2 3-7,1 7-1,0-1-10,-4 0 0,1 10-2,-3-6-6,-1 1-2,-3 4-8,-1 1 11,-4-1-16,-1-2 11,-2 2-26,-3-3-33,1 2-38,-3-3-43,3-3-49,-2-2-43,4-4-51,-1-2-140,2-2-402,2-4 178</inkml:trace>
  <inkml:trace contextRef="#ctx0" brushRef="#br0" timeOffset="130198.3819">10455 11923 13,'-6'-5'293,"2"2"-8,-1-3-4,0 3-8,2 2-16,1-1-22,2 2-19,-6-2-22,6 2-15,-1-3-21,1 3-16,0 0-13,0 0-16,14-2-10,1 2-11,-1-2-9,9 0-7,2-1-5,1 3-8,1-2-5,2 1-3,-2 0-3,1 1-4,-3-1-6,-2 2-6,-8-1-2,0-1 0,-2 2-7,-3-1-6,-3-1 3,-2 1-4,0 0 3,1 0-3,-6 0-6,0 0-1,7 2 0,-7 1-2,0-3 9,-8 16 2,-3-5-1,-4 6 3,-2-2-4,0 7 6,-4-1-6,1 0 2,-4-1 0,-5 9 0,5-7-3,-7 4 3,6-6 3,1 1 4,0 0 4,0-3 5,4-2-11,-1-2 3,1 7-4,5-6-7,2-5 4,3 1 1,2-3-4,1-3-1,1-1 4,3 0 3,0 3 2,-1-6 3,1 2 9,-1-1 6,4-2-8,-3 3 8,3-3-2,-1 2-2,1-2 9,0 0-3,-2 5-4,2-5 2,0 0-3,0 0-9,0 0 2,17-7-27,-8 4 24,5 1-10,0 2 3,3-4-6,6 1-4,2-1 0,-1 3 1,0 1-7,0 1 5,-2-1-8,2 0 4,-8 3-2,4 1-2,-5-3-4,-1-1 0,1 0-5,-6 3-9,-1-3 0,-4 2-10,2-2-11,1 0-16,-4 2-19,-3-2-22,7 1-18,-4 0-20,-3-1-20,0 0-31,4 0-32,-4 0-32,0 0-43,7 1-27,-7-1-251,7 0-610,-1-1 271</inkml:trace>
  <inkml:trace contextRef="#ctx0" brushRef="#br0" timeOffset="130597.033">10933 12247 223,'-2'-4'239,"-1"-4"-3,0 1-18,3 2-12,-2 1-16,-3 0-15,3 2-12,-1-1-16,0 1-18,-1 0-14,4 2-11,-13 7-6,3-2 0,0 5-1,-8 5-2,1 2-7,1 4-4,4 1-6,-4 0-7,4-3-6,5-3-3,0 2-9,1 1-4,3-4-1,2 3-6,-1-2-3,5-2 0,0-2 1,1 0 0,4-4 2,0 1 3,0-2-4,2-2 5,4-2-3,-3-1 2,4-2-1,0 0 5,-2-4 1,1-2-7,1-1 15,-3-1 0,0 0 6,0-2-5,-2-3-1,1 0-1,-4-2-1,-2 6-1,-2-2 2,-1-2-7,0 4-5,1-3-1,-6 0-3,1 4-16,-1-1 0,-4 1-9,0 2-12,-4-2-17,-1 0-15,-2 4-22,-1 1-18,-1-1-20,3 2-23,-2 2-29,2 2-39,0 0-37,5-1-43,0 0-29,5 0-231,0 2-561,-1 0 248</inkml:trace>
  <inkml:trace contextRef="#ctx0" brushRef="#br0" timeOffset="130983.594">11056 11740 137,'-4'-5'290,"4"-1"-24,-3 2-23,2 1-31,-2-1-19,3 4-21,-1-4-20,1 4-10,0 0-15,0 0-2,0 0 0,17 13 5,-7-1-9,5 4 1,3 3-7,0 5 1,5 1-4,5 7-4,-4 7-7,0-1 6,-3 2-10,1 1-10,-7 1 1,-2 4 8,-4 4 5,-3 5-1,-2 1-5,-6-1-14,-3-3 7,-5 1-9,1-3-1,-3 0-11,0-5-7,-2-12-4,-2 9-5,-1-13-1,3-3-8,-3-2 3,0-1-10,1-4 1,-2 0-7,3-7-31,5-1-49,2-2-56,-1-2-40,1-3-48,3-2-75,3-2-69,2 0-256,0 0-644,10-13 286</inkml:trace>
  <inkml:trace contextRef="#ctx0" brushRef="#br0" timeOffset="131362.408">11973 12072 216,'-8'0'279,"0"0"-3,3 0-11,0-3-23,5 3-17,-7-1-24,7 1-17,0 0-6,0 0-4,0 0-1,14 12-4,-2-9-9,4 1-2,6 1-15,0-3-9,2 4-11,-1-2-11,0-3-8,-2 2-11,0-2-5,0-1-14,-4 0-1,-1 1-13,-1-2-14,1 0-10,-4 0-20,2 1-28,-4-2-33,2 1-38,-6 0-45,2-1-46,-3 2-50,0 2-47,-5-2-241,5-2-552,-5 2 244</inkml:trace>
  <inkml:trace contextRef="#ctx0" brushRef="#br0" timeOffset="131723.6377">11911 12313 115,'-2'4'229,"-3"-1"11,5-1 15,0 3 2,3 0-2,3 2-11,4-2-12,4-1-12,8 3 9,-1-2-20,3-1-12,0-2-6,1-3-25,1 2-6,-3-2-13,1-1-16,-5 3-17,2-6-12,-7 1-5,1 2-5,-1 0-16,-5-1-11,0 1-2,-2 0-3,-1 1-25,1 0-18,-2 0-20,0 1-31,-3-2-28,-2 2-36,7-2-40,-7 2-49,3-2-52,-3 2-36,0 0-252,0 0-572,0 0 254</inkml:trace>
  <inkml:trace contextRef="#ctx0" brushRef="#br0" timeOffset="132698.0447">7128 13041 39,'7'-15'210,"-3"0"-11,0 4-2,-1-1-6,0 2-4,0-2-3,0 1-4,0 3-8,-2-2-8,-1 0 7,3 3-10,-6-2-12,2 1-1,1 1-12,-2 0-9,-2 1-12,1 2-10,2-3-8,-4 2-17,-3 2-9,4-2-9,-6 3-4,2 2-12,-1 0 0,-2 4-3,1-1-9,-4 4-8,0 1-2,1 6-1,3-4-5,-7 5-2,8 0-1,-3 1-4,1 3 0,0 6 3,-2-2-2,6 0-4,-3 4 6,3-2 3,4-7-3,-2 1 9,-1 7-5,3-2-1,2-6 1,-1 8-2,1 2 1,2-10-2,2 8 5,0-3-3,1 3 0,2-3-2,-2-5-2,2 8 1,-1-2-2,0-6-1,2 6-1,-2-4 5,1-1-1,-3 0-3,1 1 3,-1-3 0,-2 4 3,-1-4 4,0 0 3,0 0 7,-4-2 7,0-3 4,1 1 5,-3 3-1,-3-6 9,0 4-11,-1 0 3,-1-1-3,-2-4 6,-2-2-17,-1-1 0,2-2 0,1-3 4,-2 1-6,1-2 0,1-2 1,3 1 6,-1-6 12,4 0-17,-1-5 12,2 1-4,-1-7-4,2 1-9,3-9 0,0-1-4,4 2 0,0-4-6,4 3-2,1 0-3,3-2 0,0 2-12,4 3-5,0-2-6,1 3-14,5-2-37,-1 5-22,0-1-41,4 3-34,-2 2-41,0 1-51,3 2-58,-1 0-332,-5 1-694,2 5 307</inkml:trace>
  <inkml:trace contextRef="#ctx0" brushRef="#br0" timeOffset="133101.2913">7786 13006 215,'1'-6'297,"-1"0"-29,-1 2-24,-2 1-27,-3 0-20,-1 3-19,-1 1-13,-6 3-9,-6 7-9,-2 5-9,-1 7-2,-9 13-7,-2 2-6,0 4 0,-11 19-7,18-17-3,-4 3-4,2 0-8,3 0-8,1 2-12,4-5-4,2 1-3,4-4-1,4-10-19,4-2 1,2 1-8,4 1 8,1 1-18,3-6-12,5 1-15,-2-2-23,4-2-18,1-6-31,3 0-33,3 0-5,3-5-41,0 0-30,3-7-48,2-2-40,0-4-202,1-3-498,1-2 220</inkml:trace>
  <inkml:trace contextRef="#ctx0" brushRef="#br0" timeOffset="133617.9943">8008 13462 159,'5'-8'278,"3"-7"-3,-5-1-16,0 2-15,2-4-18,-4 2-12,3-1-11,-2 2-13,0-5-10,0 2-11,-2 0 0,0 2-10,-2-1-1,-1 4-9,2 1-3,-4 0-23,0 0-14,-4 6-9,-1-2-13,-1 4-16,-6 4 0,-4 3-9,0 3-11,-5 2-2,3 4-7,-1 2-7,1 2-4,-1 1-2,6 0-7,1 3 1,2-1-1,3-4-6,5 1-3,0-1 1,3 3-1,1-6-5,3-2 3,0 3 1,3-1 12,3-4-6,1-1-1,5 0-1,3-4-3,3-2-4,3-3 7,4-5-9,-3 2 10,1-4-3,1-3-8,-3-1-2,-1-1 21,0-1-5,-5-4-14,2 2 2,0 0 0,-10 2 1,3 1-3,-2-3 9,-2 8 17,0 1 7,-3 1 13,2 2-16,-3 0-6,-1 1-4,3-1-14,-4 5 2,0 0-7,0 0 5,-4 22-3,-2 3-6,-2 3-3,-6 14 10,3-9-4,-4 10 23,3-11-19,-1 0 5,2 2 6,-5 9 3,2-14 1,3 0 1,-2 0 2,0-3 5,5-1-4,0-5 2,2-3-2,0-2-2,4 0 0,-1-3-4,1-7-1,0 1-1,0 0 6,1-6 10,1 3 9,-2 1 11,2-4 13,0 0-2,0 0-5,14-5-5,-1-4-4,4-6-5,4-4-4,3-2-4,-1-1-6,-1 0-4,7-9 4,-6 9-12,-3 2-2,1-1-3,2 0-5,-4 1-7,0-3-9,-1 5-8,-5 5-10,-2 1-9,-3 3-13,-1-1-16,0 3-20,-2 0-22,-2 4-40,1-2-44,-1 3-40,-2-1-56,-1 3-53,4-2-29,-4 2-45,0 0-205,0 0-662,3 9 293</inkml:trace>
  <inkml:trace contextRef="#ctx0" brushRef="#br0" timeOffset="134009.8727">8407 13580 121,'-1'-4'297,"1"4"-16,-2-4-21,1 3-26,1 1-27,0 0-26,0 0-20,0 0-17,0 0-11,-9 14-3,2 1-2,-1-1 2,-5 7-3,2-1-9,0-3 2,0 3-16,5-3-8,0 2-8,0-3-8,2 1-4,0-2-5,3 0-4,1-1-2,1-4 3,2 0-9,-3-1 18,4-1-16,3 0 13,-1-4 3,-1 1 12,4-2-3,1 1-17,1-4 21,-1-4 0,0 0-3,2 0-4,1-1-2,-2-4-2,-2 2-6,0-3-1,1-2-1,-2-1-8,0-1-3,-1-1-7,-1 0-3,-2 0 1,-1-3-1,2 1-16,-5 0-18,0 5 0,0-1-19,-4 2-23,0 0-36,0 0-43,-1 1-35,-2 2-34,-2 2-47,0 1-56,-1 2-51,-1 3-316,-4-2-698,2 4 310</inkml:trace>
  <inkml:trace contextRef="#ctx0" brushRef="#br0" timeOffset="134459.1906">8896 13701 202,'2'-6'270,"-1"2"-10,1 0-17,-2 4-1,2-4-24,-2 4-22,1-4-20,-1 4-27,0 0-12,0 0-10,-3 18-13,1-1-10,-3 2-8,-3 7-12,-2 3-3,0-2-6,-2 0-11,-1 2-3,-4-3-17,4-1-37,2-3-38,-4 2-49,2-2-59,5-6-61,-4 6-217,6-8-452,-1-2 200</inkml:trace>
  <inkml:trace contextRef="#ctx0" brushRef="#br0" timeOffset="135196.8589">9556 13263 147,'0'0'158,"0"8"-10,0-4 4,-1-1 0,1 2-9,-1-1 1,1 1-8,-2-2-4,2-3-6,-1 7 1,1-4 7,0-3-1,-2 4-4,2-4 2,0 3 1,0-3 1,0 0 6,-3 2 0,3-2 5,0 0 8,0 0 3,0 0 11,0 0-7,0 0-14,0 0-14,0 0-13,0-16-13,2 11-6,-2-3-14,0-1-7,0-1-20,0-2 7,0 0-2,-3 0-4,3-1-14,-3 1 6,0 3-3,2-3 3,-2 4-8,-1-1 0,3 6-11,-4-2-7,1 2-2,-1 2-9,-5 2 3,-4 7-17,-6 6 13,3 4-7,-1 3 3,-5 7-3,4-2 2,-4 14-1,7-11-6,2 1-1,3 0-5,4-2 8,0-1-1,3-3 3,0-3-4,6-3 5,1 1-2,2-2 17,1 0-15,0 1 5,5-3-9,2-2 5,-1-3 1,8 3-3,-6-7-1,8-1-9,-2-1-17,2-4-22,-5 0-38,4-5-33,-1 1-34,-5-1-37,1-1-42,-1 0-48,5-2-41,-5-1-270,1 2-633,-2-1 280</inkml:trace>
  <inkml:trace contextRef="#ctx0" brushRef="#br0" timeOffset="135597.9388">9961 13622 93,'0'0'339,"4"-1"-11,-4 1-21,0 0-33,0 0-27,0 0-31,0 0-20,0 0-24,0 8-16,-4 2-5,1-1-16,-3 6-10,-2 1-3,-2 6-19,-2 2-7,3 1-7,-1-2-10,-1 0-5,-2 1-13,0-3-31,2 4-49,-5-3-51,4-1-54,-2 1-75,4-5-87,-1-3-164,2-1-486,4-4 215</inkml:trace>
  <inkml:trace contextRef="#ctx0" brushRef="#br0" timeOffset="136009.6725">10430 13199 26,'4'-8'285,"2"0"5,-4 4-5,1-2-9,-2 2-24,1-1-25,-1 3-24,-1 2-21,0 0-21,0 0-16,-12 12-11,-1 0-15,-5 6 11,-1 5-19,-2-1-3,3 4-8,1 0-2,2-1 16,2 3-4,2 0-17,2-5-10,4 2-3,2-5-4,3-2-3,1 0 3,2 1-1,3-3-1,4-3-1,-1 3 3,3-8-5,3 2-2,5 1-1,0-6-7,2-4-8,1-3 4,-2 2-5,0-6-4,0 0 6,-1-7-1,0 4 4,-2-6-1,0-1 6,-4-1 1,2-2-2,-4-1-2,0-3 3,-3 0-6,-3-2-2,-5 6-5,1 1-9,-4-2-2,0 1-6,-5 2-5,0 2-6,-4 0-3,-2 1-11,-6 2-8,0 4-13,-4 7-17,0 1-17,2 1-27,-3 8-44,2-1-30,1 5-47,1 0-51,7 0-51,6 1-46,0 1-317,3 0-714,8 1 316</inkml:trace>
  <inkml:trace contextRef="#ctx0" brushRef="#br0" timeOffset="136396.7314">10869 13304 2461,'-4'-15'45,"1"3"0,0 3 14,2 1 28,-2 2-17,3 2-10,0-1-18,0 5-7,4-4-3,3 6-4,2 4 2,5-1 5,-1 7-2,5 5 6,-1 6 6,-3 0 4,1 6 7,-5 0 11,-1 2 10,-4 2 8,-2 0 9,-6 3-5,-1-2 3,-6 12 2,-5-5-10,1-9-9,-8 8-2,-3-2 10,1-1-28,-4 0 2,-3-3-36,-1-4-59,5 3-53,-7-2-70,0 0-81,3 1-99,-5-5-230,-1-1-618,1-2 273</inkml:trace>
  <inkml:trace contextRef="#ctx0" brushRef="#br0" timeOffset="136962.6756">6848 14345 154,'10'-10'256,"-1"-1"-10,-4 1-3,-1 3-8,-2-3-2,-2 3-11,0 1-14,0 0-16,-2 0-22,-1 1-18,-1-1-13,-5 3-18,2 0-9,-5 5-16,-2-2-31,-1 3-6,0 4-5,0-1-8,-4 7-9,5-3 0,1 2-11,1 0-1,2 5 0,3-3-5,-1 2 1,3 1-2,2 0-3,3 1 1,2 0 0,1 2 0,2-3 0,1 2-4,1 6-1,1-2 0,2 1 1,-1-3 1,2 4 0,-1-2 0,1 1 1,-2-2-1,-1 3 6,3 2 9,-4-5 0,-5-2-4,2 6-1,-3-10 4,-1 3 6,0 0 5,-1-3 6,-5 4 3,2-6 7,-3 2 4,-3-3-6,-2 1 6,-1-2-14,-4 3 3,-4-5-6,0-1-7,1-5-5,-1 1 5,4-3-3,0-4-1,3-3-3,0 1-3,3-4 2,-1-5-5,4-2-6,1-2-5,3-8-8,2-3-2,5 3-1,4-4-8,2 1-9,3-1 2,4 3 2,3-1-10,0 5-1,5-3-9,1 4-28,-1 4-36,1 0-43,1 5-44,2 0-54,-3 4-65,-5 1-237,4 5-585,-10 0 258</inkml:trace>
  <inkml:trace contextRef="#ctx0" brushRef="#br0" timeOffset="137384.0003">7625 14275 254,'0'-12'309,"-1"4"-11,-3 0-20,1 2-27,-3 1-21,1 4-26,-4 2-21,-4 4-21,-5 9-6,-2 6 2,-8 13 0,0 6-6,0 3-16,1 6-2,2-5-15,1 10-16,3-3 1,4 0-16,1-1-31,6-1-10,5-14 1,2 2-3,3 9-6,3-13-7,1-1-11,4-1-7,4-2-27,2-1-26,3-7-40,2 1-55,3-5-73,3-4-69,-1-5-230,4-3-547,2-3 242</inkml:trace>
  <inkml:trace contextRef="#ctx0" brushRef="#br0" timeOffset="137975.2579">7973 14657 183,'4'-12'250,"-2"7"-2,2-5-14,0 3-2,0-4-11,1 1-7,-1-1-14,0 1 1,0-1-8,-1-1-1,-1-1-8,0 2-10,-2-2-3,2-3-7,-4 2-6,1 2-13,0-1-15,-2 1 7,-1 0-15,-2 4-12,-1-1-13,0 2-9,-7-1-15,-2 6-10,-2 1-1,-5 2-12,1 8-6,-1-1-5,-2 6-6,2 1-9,4 4 2,-2-1-7,5 3-6,1-1-1,7-4 1,-2 1-2,5 0 0,2 1-1,-1-4 2,4-4-4,1 0 4,2 1-6,2-1-1,2-3 4,1-5-1,2 2-1,4-4 6,3-4 7,4-1-23,-1-7 9,-1-1 12,1-1-10,1-2-2,-4-2-2,1-3 0,-1 3 1,-5 5-3,0-3 2,-3 2 10,-1 1 9,-2 5 13,-1 0 6,-3 2-8,4 1-12,-4 2-5,0 1-8,-2 2-7,0 0 2,0 17 1,-4 2 0,-4 9-3,-1 4 7,-4 14 0,-1-2-6,-3 4 1,1-2 3,1-2-7,4-11 8,-1 2-7,1-3 2,0 0-1,1-5 3,3-2 4,4-4-8,-3-6-1,4-3 0,-1-1-1,0-1 4,2-5 3,1 2 8,-3-3 17,3 1 20,0-1 12,0-4 12,0 0-7,0 0-4,14-7-6,-3-1-6,9-7-2,-2-3-6,5-2-6,-1 2-8,-2-3 0,3 0-2,-2 1-1,0 3-4,-3 0-14,-1 0-23,0 1-29,-4 6-38,-1 0-51,0 1-56,0 4-54,-5 1-62,3-1-67,-1 2-358,-2 0-788,0 3 348</inkml:trace>
  <inkml:trace contextRef="#ctx0" brushRef="#br0" timeOffset="138385.6286">8327 14852 284,'3'-4'344,"-3"4"-19,0 0-23,0 0-36,0 0-27,0 0-19,0 0-13,-6 11-9,3-2 7,-4 0-25,0 5-15,-1 2-10,2-2-16,0 3-16,1-1-12,2 2-9,-1-2-7,4 1-16,0-2-9,0-1 1,1-1-2,2-3-6,1-1-8,0-1 3,2 0-8,1-4 7,0 1-1,4-3-5,-1 0-2,1-2 12,-2-4-14,1 0-1,5-3-7,-8 0 7,4-1-2,-1-6-3,2 0 2,-4 0-2,1-1 0,-3-2-4,0 2 10,-2-2-14,-2 5-6,-2 1-1,0-1-7,-3 3 1,0-2-14,-3-2-12,2 5-42,-3 0-31,0 2-40,-3-1-36,3 3-39,-3 3-48,2-1-54,0 2-56,-1 2-242,2 0-643,3 1 285</inkml:trace>
  <inkml:trace contextRef="#ctx0" brushRef="#br0" timeOffset="138774.2059">8742 14875 215,'2'-3'365,"0"1"-28,-2 2-31,0-3-29,0 3-35,0 0-28,0 0-16,0 0-21,3 14-14,-3-5-19,-3 3-9,1 6-14,-4-1-10,-1 5-14,1-2-9,0-2 3,0 0-23,-6 4-35,5-5-44,-1 0-55,-2-1-50,3 0-63,-1-3-74,-2-3-207,5 1-498,0-3 220</inkml:trace>
  <inkml:trace contextRef="#ctx0" brushRef="#br0" timeOffset="139200.6737">9194 14554 207,'4'-4'256,"-2"-1"-3,-1 1-4,2-2-13,-3 0-4,0 2-13,0 4-7,-1-11-8,-2 6-20,0 0-18,-1-2-14,-2 5-20,-2 0-10,-6 1-18,0 4-10,-2 2-11,-5 4-11,-1 7-3,-1-1-11,3 9-3,-1 1-3,6 0-9,1-1 4,2 0-4,4 0-17,2-5-21,5-1 4,-1 0 0,5 0 1,3 1-1,0-2 2,8 0 2,0-4-3,5 1 3,3-5-7,1 2-5,0-7-18,2-2-25,1 0-35,-4-4-40,1 0-42,-1 0-60,1-5-60,-3 1-181,-1 1-497,-2 1 219</inkml:trace>
  <inkml:trace contextRef="#ctx0" brushRef="#br0" timeOffset="139612.1365">9697 14778 106,'0'0'390,"3"-4"-13,-3 4-20,1-4-30,-1 4-36,0 0-37,0 0-25,0 0-23,0 0-18,2 13-30,-5-1-9,-2 2-12,-3 3-9,1 2-19,-3 4-6,1 0-15,-1 1-5,-2-2-20,3 0-25,0-5-54,-4 7-50,5-9-57,-5 6-58,5-8-72,-2-1-271,4-3-568,2-1 252</inkml:trace>
  <inkml:trace contextRef="#ctx0" brushRef="#br0" timeOffset="139651.1412">10123 14508 306,'4'-13'337,"0"6"-27,-1 2-36,0 0-28,-2 0-27,0 5-17,-1 0-21,0 10-10,0 2-7,-2 2-4,-4 13 9,0 0-10,-1-1-7,-1 3-12,1-2-18,0 2-2,-1-3-16,-1-1-7,1 0-11,2-7-4,-3 5-12,2-6-15,3 1-42,1-8-51,-1 1-50,0 3-69,0-6-72,2 2-55,-1-2-241,3-4-567,0 1 252</inkml:trace>
  <inkml:trace contextRef="#ctx0" brushRef="#br0" timeOffset="140042.5856">10331 14464 179,'1'-10'299,"7"6"-27,0 0-18,0 2-19,7 0-7,1 9-17,6 1-15,1 5-15,-1 4-13,-1 4-11,-2 3-13,-2 2 1,-7 2-6,0 2-4,-4 5 4,-5 1 0,-4 0 4,-2 9-6,-6-1-10,-7 1-8,4-15-4,0 2-10,-7 6 4,1-11-15,-6 8-4,7-12-10,-2-2-8,0 2-7,-3-4-9,3 1-41,0-2-53,0-6-46,1 1-52,6-5-56,-1-3-62,0 1-67,3-6-267,3 0-636,-1-3 282</inkml:trace>
  <inkml:trace contextRef="#ctx0" brushRef="#br0" timeOffset="140492.2366">11673 13447 83,'-4'0'353,"4"0"-15,-4-3-20,4 3-14,-3-2-14,3 2-2,12-2 1,3 4-9,10-4-16,13-1-28,2 1-8,-1 0-22,-1-1-18,-11 3-21,1 0-16,0-2-12,-4 1-16,-3 1-11,-5 0-28,-1-1-32,-6 1-60,-1-1-91,-5 2-72,0 1-49,-4 3-44,-4 0-46,-8 4-261,-8 5-617,-1 1 273</inkml:trace>
  <inkml:trace contextRef="#ctx0" brushRef="#br0" timeOffset="140536.2673">11600 13701 127,'-4'3'265,"4"-2"-4,0-1 1,11 3-9,3-3-13,10 0-13,17 0-16,-1-3-11,5 3-20,0-1-13,-5-2-18,0 3-17,-10 0-19,-7 0-31,1 0-37,-2 3-47,-7-2-73,-5 2-82,-2-3-78,1 4-173,-6-2-441,2 2 195</inkml:trace>
  <inkml:trace contextRef="#ctx0" brushRef="#br0" timeOffset="140953.6004">11444 14775 145,'-6'0'417,"2"0"6,4 0-15,-9-1-25,9 1-36,-3-1-26,3 1-27,0 0-23,0 0-21,0 0-29,15-9-19,-2 9-21,3-1-16,4-1-18,3-1-15,1 2-8,-1-2-17,3 1-20,-1 2 1,-1-3-6,-1 1-14,-1 0-20,-8-1-36,-4 2-39,0 0-54,-4-2-70,-1 3-84,-2 0-65,-3 0-68,0 0-260,0 0-678,-10 7 300</inkml:trace>
  <inkml:trace contextRef="#ctx0" brushRef="#br0" timeOffset="140988.6299">11361 14959 93,'-7'6'304,"2"-1"-9,1 0-4,4-4 7,0-1 12,7 6-1,0-4-2,10 2-11,6-4-17,0 3-15,5-1-17,-2-4-18,1 2-23,-2-3-21,1 3-18,-2-4-18,-1 0-10,-1 3-16,-7-2-31,1 1-40,-5 0-45,-2-2-46,-1 2-59,0-1-64,-3 2-77,0-2-94,-2 2-296,0-2-681,1 2 302</inkml:trace>
  <inkml:trace contextRef="#ctx0" brushRef="#br0" timeOffset="143261.0628">6559 11328 74,'0'0'136,"0"-3"-11,0 3 2,0 0 3,0 0-17,4-3 2,-4 3-14,0 0-3,0 0-13,0 0-8,0 0-11,-7-8-5,4 5-5,-4 2-7,-1-2-8,0 3 2,-2 0-14,-6 1-1,-5 4-1,0 0-4,-2 1 0,-2 2-6,-2 6-5,-8 7 5,0-2-4,-2 5 4,3 2-2,2 6 2,2 0 3,2 3-8,1 2 2,6-1-4,3-7 6,-3 10-2,8-7-3,2 0-4,-2 13 5,4-10 0,0 9-1,6-7 1,-4 9-1,7-9-3,0 0-12,3 10 17,1-11-7,2 10-1,4 2 1,-2-2-2,2-11 10,4 7-8,-4-9 1,2 0-1,4 12-3,-2-2-3,-3-9 3,-1 0 4,2 9-3,-4-9-4,0-3 5,-1 0-2,-1-2-2,-6 1 2,2-4 0,-4-1-2,-2 1 2,-3 0 0,-2-5 0,-5 1 3,0 0-2,-2-5 2,-4-1-8,-3-2 8,0-2-2,-3 0-1,0-3 1,0-1 0,0-1 0,1-5 2,1 1 3,3-3 0,5-2 6,2 1 0,4 0 7,2 0 12,2 1-3,0-2-7,1 2-1,5 0-9,-7-2 4,7 2-7,-1 5-3,1-5-4,5 11 4,-1 2-3,2 4-4,0-1 4,5 11-2,-3 2-3,0 0 14,0 5 2,-3 1-8,0 15-1,-1-4-1,-1 3 0,-6 2-2,3-4-3,-4 5 3,-2 0-4,-2 3 3,-1 2 1,-1-2 2,-2 5 5,0-4 1,-7 22 4,6-22-17,-1 1 8,-2-6 4,2 0-2,-4-2 3,3 3 6,-1-10 1,6-8 5,0-3 1,1 1 3,0-6-2,3-2 8,2-4-10,2-3-1,-3 0-4,4-5 0,-1 0 4,2-5-4,0 5 1,0 0 3,2-2-3,1 0-2,2 1 0,-1-3 2,2-1 0,1 3-2,4 0-3,2-2 1,2-1-2,8 2-2,0-4-5,5-4-4,1-1-19,15-4-24,0-1-46,-1-2-62,5-4-63,-1-2-205,-2-1-451,1-2 200</inkml:trace>
  <inkml:trace contextRef="#ctx0" brushRef="#br0" timeOffset="144243.6745">585 10700 32,'0'0'134,"0"0"6,3 25 7,-1 0-17,-2 8 2,-1 12-5,-4 6 19,0-2-6,-1 2-10,2-2-9,-4-15-11,7 0-3,-3-3-9,-3-2-9,3-5-3,2-7-8,-1 0-7,3-17-9,-2 17 3,2-17-3,0 0 6,-2 17 6,2-17 9,0 0-6,3 4-2,1-9-8,3-3-6,2-6-3,3-5-6,0-4-7,0 3-1,-2 4-5,0 4 1,-6 0-5,3 7-6,-4-3-9,1 3-5,2 3-7,-6 2-5,10 9 8,-6 1-4,5 4-1,-1 3-3,-1 6 3,3 1-2,1-3 0,-1 1 0,-2-8-2,1 2-1,1 0 6,-2-4-2,1-5 4,-1 0-2,2-1 3,-2-4 6,5-2-1,1-2 4,2-6-3,1-7 2,-5 3-3,5-5 5,-3-1-5,0-2 6,-2 0 6,-3-4-3,-2-5 15,-1 2 1,-1-4-2,-3 0-3,-4 1 2,1-3 3,-6-1-7,2 5-2,-2 3-4,-2 1-5,2 8-2,0 4-3,0 4-24,1 1-13,-1 2-39,2 6-28,-4 0-19,2 5-20,-3 2-24,2 5-25,1 4-33,1 1-19,2 1-29,3 2-136,2 1-425,2-4 189</inkml:trace>
  <inkml:trace contextRef="#ctx0" brushRef="#br0" timeOffset="144675.9049">988 11084 26,'0'0'275,"0"0"-14,0 0-27,0 0-21,0 0-27,0 0-18,0 0-20,0 0-17,3 4-14,-3-4-12,0 5-10,0-2-10,2-1-9,0 2-6,-2-1-8,3-1-6,1 1-8,1-1 9,0-2-8,-1 0-5,5-2-5,-1-1 3,-3-2 1,2 0 3,-2-2 6,1 0 7,-2-1 10,0-3 6,0 4 4,-2-4-7,-1 0 19,-1 4 7,0 0-2,0 0 3,-1 3-8,0-1-13,1 5-25,-6-4 10,6 4-10,-8 5-5,-1 0-9,2 3-5,1 2-13,-5 4-22,4 2 6,-4 4-16,5-3-12,1-1-14,0 3-2,5-3-5,0-6-2,0 8-5,5-3-1,-1-4-4,-1 0-10,7 2-22,-2-5-24,2-2-32,5 1-30,5-5-30,1 1-36,0-4-188,2-2-463,-1-2 206</inkml:trace>
  <inkml:trace contextRef="#ctx0" brushRef="#br0" timeOffset="145270.5633">1753 10955 156,'0'-12'257,"0"3"-14,-3-2-14,3-2-8,-3 0-7,2 1-1,-1 2-6,-3-2-8,4 2-7,-1 2-4,-3-1-27,0 7-3,1-3-24,4 5-22,-14 5-5,3 3-9,-5 10-16,-1 4-7,-1 6-6,1 2-14,0-1-8,3-2-1,2 4-10,3-4-4,3-3-1,5-5-17,-2 2 14,3-5-3,3-2-4,1 1-3,3-4-11,0-3 9,3-3 11,3 0-7,1-4-8,1-4 2,1-4 0,-2-1-2,4-4 2,-6 0-5,1 0 2,-1-8-2,-1 3 5,-1-5-1,-3 6-1,0-6 5,-4 4 1,1 1 7,-1 2 16,-2 5 8,1-3 18,-1 9 0,-1-4-10,0 3-18,0 5-5,0 0 0,0 0-7,0 0 1,0 0-4,-14 20-2,7-3-10,0 4-10,4-3 6,-1-2-25,1 2 14,5 1 7,-2-7-9,2 5 4,1-5-3,0 2 0,4-3 10,0 0-14,3-1-2,-3-3 1,7-2 5,-1 1-3,1-5 7,0-1-1,1-2 1,2-3-3,3-2-1,1-4 3,0 0-6,-1-5 5,0-1 13,-3-5-6,-2 1 0,-1 2-7,-2-7 4,-3 2 1,-2 7 8,-1-3-7,-3 6 17,0-3-4,-3 2-7,-2 3-20,1 2 20,-2 1 2,0 2-9,-2 2-7,-1 4 5,0 1-14,6 0-13,-14 6-4,7 1-10,3 3 1,3 2 4,2 3 0,3 4 3,3 0 6,5 3-1,0 0 3,-2-5 2,4 5 3,-4-1 2,-1 1 3,1-5 0,-2 0-3,-3-1 5,1-1 5,0 2-5,-2-5 3,-1 1 2,1-4-10,-1 0-19,0 2-19,-2-6-8,3 0-8,0-1-13,2-1-22,1-3-29,3 0-28,4-6-33,0 0-37,6-3-23,-2-2-173,2-2-464,1 1 206</inkml:trace>
  <inkml:trace contextRef="#ctx0" brushRef="#br0" timeOffset="145729.741">2429 10926 188,'0'-5'269,"0"5"-29,0 0-27,0 0-23,0 0-17,0 0-9,0 0-16,0 0-10,0 0-13,-3 25-10,5-16-15,-1 4-7,2-6-8,1 4-6,-1-5-7,4 3-5,-4-4 0,3 0-5,2-2-5,-1 0-2,0-3-7,0 0 1,0-4-3,3 1-1,-4-2 0,0 1 7,0-5 1,1 3 9,-4-2 5,0-1 8,1 0 11,-4 0 7,2-2-2,-4 5-6,2 6-2,-4-8-13,1 5-11,3 3-11,-17 1-3,6 6-7,-7 8-4,-2 3-10,2 0 2,2 3-6,2 0-10,4-3-13,-1 2-9,4-3-10,1 2-6,4 2-5,-3-4-8,5 0 9,3-5-2,3 3 1,0-5 9,6-3-9,-1 2 2,6-5-21,-1 0-30,6-4-51,2 0-41,0-2-58,2 0-56,-3-1-174,4-4-499,-3 3 221</inkml:trace>
  <inkml:trace contextRef="#ctx0" brushRef="#br0" timeOffset="146167.27">3138 11242 53,'-5'-8'310,"7"3"-23,1-2-33,1-3-20,6-2-24,2-8-11,3 1-26,0-3-20,1 2-13,0-1-16,-3-2-11,0-2-10,2 0-10,-6 1-7,-1-1-11,-5 6-9,0 1-5,-3 2-6,-3 4-6,3 1-6,-4 2-5,1 3-8,-3 1-4,2 0-3,1 3-6,3 2-4,-11 5-6,10 0 0,-2 5-3,3 3 1,0 7-1,0 5-2,7 3 3,-3-1-1,2 0 0,-1 1-2,1 1 1,-5 0 3,2 0-5,0-1 2,-3 0 1,0-2-1,-1-1-18,-1-7-22,2 1-13,2-4-34,-2-3-27,1-1-20,4-2-44,1-4-39,-1-2-166,2 0-411,3-6 183</inkml:trace>
  <inkml:trace contextRef="#ctx0" brushRef="#br0" timeOffset="147602.4492">3514 11105 242,'3'-7'297,"-2"2"-3,3 0-12,-4 0-15,3 1-28,-2 1-25,-1 3-25,3-3-23,-3 3-17,0 0-12,0 0-13,5 6-14,0-1-13,-2 0-9,-1-1-11,3 0-7,-2 1-4,5 0-7,-1-2-2,0 2-6,2-2-3,-2-3-4,1 0 1,-2-1-3,2-3-2,1 1-1,-2-4-2,1 0 7,-1 0 5,-1-2 1,-2 0 10,2 0 7,-3-1 5,0 2 14,-1-1 2,-2 3-4,1-1-2,-2 2-10,-3 0-5,0 0-15,-3 4-8,-2 1-4,-6 5-6,-1 2-8,-2 5 1,0 0-7,-2 4-4,3 1-1,3 1-7,1 1-15,2-4-10,4 1-3,1-1-17,4 3 0,0-2-9,4 0-3,3-2-6,1 0-4,2-3-8,4-1-11,3 1-19,5-6-13,5 1-24,-1-1-24,3-5-15,1-4-12,2 0 3,-1-3 12,12 0 11,-13 0 16,0-5 11,1 0 22,-3-2 18,1-2 14,-3-2 21,-3 0 25,-3-3 20,-2 0 27,-3 3 19,-3 1 29,-5 0 6,-2-2 13,-2 8 8,-2-7-5,-2 6 2,-4 2-13,-3-1-5,-2 7-7,-4 0-8,-4 6-5,-2 0 4,0 8-8,0 4 3,-1 3-9,2 0-1,3 3-11,4-1 4,3 1-6,5-1-6,-5 5-4,8-7 9,0 0-7,3 0 1,3-5 2,1 4-3,0-7 7,2 0-7,4-2-6,2-2 3,1-3-4,1-2-1,3-2-2,-1-2 2,-1-4-1,1 0-2,2-5 4,-5 2-11,-2-3 11,0 2-9,2-4-7,-6 2 6,2-2 2,-3 3 7,-3 2 6,0 1 7,-1 5 10,0-2-10,0 3-6,-1 0 2,-1 4-5,0 0-7,0 0-4,0 0-1,-12 13-18,7-4-14,1 2-7,1-4-12,1 4-2,0 1-16,1-3-4,2 2-9,3-1-2,2 1 4,1-3-3,6 2-3,2-3-10,5 1-18,1-4 0,4 0-10,0-3 0,0-2 12,1-3-10,1-4 21,0 1 16,-3-4 5,0 0 29,-2-2 14,1-5 18,-5 2 26,-2-3 23,-3 1 15,-3 3 14,-1-2 5,-5 0 18,2 0-1,-5 0 8,-2 1 4,1 2-4,-3 3 2,-4-1-18,0 7-4,0-2-5,-7 5-9,-2 2-5,-2 6-6,-4 5-6,0 3 0,4 3-5,-3 1-5,7 3 1,-3-2-7,7 3 3,-2 0-6,7-5 3,2 0-6,-1 0 1,8 1 0,-1-6 2,2 2-4,4-2 6,-2-3 4,6-4-4,1 0 8,3-3-12,6-6 2,-3 0-4,2-7 0,-2-1 0,-1 1 3,1-6-7,-3-2 2,0 0-2,-2-7-3,2 1 3,-1-3-2,-2-2 1,-3-3-5,0-11-2,-2 11 7,-4-2-2,1 3-4,-2 1 4,-1-2 7,-4 4 12,1 11 15,-2 1 18,2 5 6,0 2-17,-1 3-5,-2 3-13,3 1-4,0 3-6,-10 9-4,3 7-2,-3 8 4,-1 8-7,-3 8 1,3-3-5,-2 6 1,4 6 0,3-13-2,-1-2-1,5 0 3,-1-2-3,2 1-2,5-3-6,-2-7-2,3-2-9,2-6-2,-1 0-2,5-2-4,-1-4-3,5-1-2,1-4-6,5-4-2,1-1-10,1-7 1,1 0-3,1-4-1,-2-5 0,-1 0 14,1-5-7,-3-1 3,1-2 2,-4-2 3,1 3 5,-1 0 9,-7 3 11,-2 8 20,-2-2 12,-2 3 10,-2 5 1,2-3-4,-4 6-10,0 2-2,0 2-8,0 0 2,-14 9-2,6 0-3,-1 6-2,-1-2-3,0 9 4,0-6-3,6 3-3,0-4-4,1 2-3,0 0-1,3-1-6,0-1-7,4-3-2,2-2-3,1 2 2,0-6 4,7 0-3,3 0-3,3-2-2,2-5 1,-3-2-7,4-3-2,-3-2-8,0-1-6,0-6-4,-2 2 6,-1-3 5,-7 2 2,0 2 9,-3 3 15,-2 1 11,1-1 15,-2 3 18,-1 2-1,1-2 3,-2 5-8,-2 1-1,1-6-4,-1 6-2,0 0-8,0 0 4,-13 18 1,6-9-3,0-1-2,2 3 0,-5 1 2,1-1 6,4-2-8,-2 1-1,1-3-2,0-3 13,2 1-8,1 0-4,1-2-3,-1-3 7,3 0 7,0 0-4,0 0-4,0 0-6,18-17-1,-7 1-9,8 0 3,0-2-3,1 2-1,0 1 0,0 3 0,-2 1 12,-3 5-15,-3 1 4,-1 2-2,-1 1-2,-2 4-1,-1 1 2,0 2-2,-3 1-1,1 2 2,-2 3-1,-1-1 3,1 2 4,-1 1-3,2 3 2,-1-2 0,2 2 3,1-4 3,2 3 0,2-3 2,3 0 3,4-1 0,4-1 1,0-5-1,4 0 0,-1-4 2,2-2 0,-1-4-2,-1-3 2,-3-2-2,2-2 6,-4-1 0,0-1 1,-1-5 10,-4-2-2,-1-1 5,-1-2 0,-1 2 4,-6 4 4,-1 0 9,-1 2 0,-2 5 3,-2-1 0,-2 1-12,-1 5-9,-3 2-4,-2-1 2,-3 7-6,-4 1-9,-3 11-2,-1 3 0,1 6 3,3 2-1,-4 16-4,-1 3 0,4-2-7,1 3 9,-2 3-5,4-3 0,-3 3 2,0 5 1,2-5 0,-1 2 0,2-2-1,0-4 2,0-1-4,1-8 2,3-3-3,-1-3-11,1-3-11,2-8-21,-1-2-22,4-3-8,-1-3-16,3-4-9,-1 0-25,0-5-48,4-1-58,0 0-37,-2-13-221,4-2-525,2-4 233</inkml:trace>
  <inkml:trace contextRef="#ctx0" brushRef="#br0" timeOffset="148037.2059">5127 10614 140,'-9'-14'350,"5"3"-27,1 1-9,-1-1-22,1 6-32,0-1-29,2 0-65,-1 5-77,0-1-76,2 2-59,0 0-76,-9 5-213,5 3-364,-3-1 162</inkml:trace>
  <inkml:trace contextRef="#ctx0" brushRef="#br0" timeOffset="148459.5508">600 11991 230,'-3'-11'312,"1"4"-8,-1 3-20,2-3-23,-1 4-29,1-1-25,1 4-29,-4-3-22,4 3-16,0 0-9,0 0-19,0 19-7,-1-7-23,-1 6-31,2-1-42,0 7-28,0-5-36,0 10-33,2-10-39,-1 5-39,0-3-40,-1-3-150,3-1-385,-1-2 171</inkml:trace>
  <inkml:trace contextRef="#ctx0" brushRef="#br0" timeOffset="148893.6593">947 12276 183,'0'0'220,"2"-9"-4,-1 6 1,-1 3-7,0-6-7,0 6-2,0-10-6,0 6-8,0 4-9,-4-9-2,1 2-13,0 4-12,-1-1-16,-1 1-11,0 0-17,5 3-14,-18 1-6,5 6-15,-5 10-5,-2 5-3,2 3 0,-2 2-4,3 1-3,-1 1-8,4 0-3,1 1-1,6-5-9,2 1-2,0-2-2,4-4-8,4-2 1,0 0-2,5-3-3,2-2 0,1-3-7,6 0 0,1-1-13,5-5-34,-2-1-59,0-3-78,0-5-96,0-5-275,-1-1-585,1-4 260</inkml:trace>
  <inkml:trace contextRef="#ctx0" brushRef="#br0" timeOffset="149333.6543">1415 11854 325,'0'-6'342,"1"1"-27,2 1-40,-3 2-23,0 2-29,0 0-20,-6 10-18,-2 5-19,-3 7-16,-2 4-14,-2 1-14,-2 2-13,-1-2-9,2 2-16,-11 8-45,10-8-44,-4 8-46,-3 1-67,6-12-79,1 3-246,-4-2-479,0-5 212</inkml:trace>
  <inkml:trace contextRef="#ctx0" brushRef="#br0" timeOffset="151058.8589">542 13198 166,'0'0'185,"-16"-17"-18,16 17-14,-17-5-19,17 5-12,-28 0-15,28 0-11,-28 14-13,15-3-11,-1 6-9,0 2-4,2 3-33,2-1-4,4-1-7,3 4 0,0-5-3,4-1 14,1 5-6,5-3-4,0-1-1,0-2-1,6 4 4,-6-6-8,4 0 5,-4-5-2,-1 4 2,-6-14 0,11 15-4,-11-15 9,3 12 9,-3-12 5,0 0 1,-10 29-3,-2-17 2,0 2-8,-5 1 0,-1-1-7,-2-4 0,6-3-6,-1 1-12,2-1-20,13-7-11,-27 14-24,27-14-7,-14 5-35,14-5-46,0 0-121,0 0-282,0 0 124</inkml:trace>
  <inkml:trace contextRef="#ctx0" brushRef="#br0" timeOffset="151487.8458">733 13062 264,'2'-8'273,"2"0"-26,-3 5-29,-1 3-28,0 0-23,0 0-14,-4 17-15,-3 7-14,-1 3-10,-6 16-13,1 1-6,3 1-14,-1 5-2,-2-4-7,3-1-4,-1 4-9,-2-6-26,9-9-26,-3 1-29,-3-4-38,2 2-28,1-3-31,0-2-34,0-4-16,2-6-143,0-2-338,0-4 149</inkml:trace>
  <inkml:trace contextRef="#ctx0" brushRef="#br0" timeOffset="151973.6701">495 13508 155,'6'-25'198,"2"3"-11,2 0-13,4 1-18,6 4-8,-2 0-14,3 4-14,2 5-8,-2 6-9,0 6-12,-1 3-13,0 8-5,-2 2-7,-5 0-10,1 5-2,-4 0-7,-4 2 4,-1 2-2,-4-8-3,2 0 5,-3 2-4,-4-1 0,1-8 1,0 5-4,-1-7-2,3-1 9,-1-2 14,-1-2 15,2 0 16,-2-1-1,3-3-10,0 0-3,0 0-22,2-16-8,0-1-5,8-7-6,0 1-4,0-9-8,4 8 0,0-2-8,2-1-1,-1 7-2,-1-1-7,3 1-7,0 3-10,0 0-17,3 4-17,-1 2-20,-2 2-14,-4 4-25,2 2-11,0-1-4,0 1-14,-4 3 4,-4 0-6,-7 0 13,17 3 1,-17-3 14,10 1 8,-10-1 19,10 1 39,-10-1 18,0 0 27,6 2 14,-6-2 17,0 0 3,-2 8 14,2-8 3,-7 14 2,0-4 4,0 4 5,-1 1-2,1 2 1,-2 0-5,-1 6 0,3-5-3,0-1-5,2 0-5,-1 2-4,2-1-5,-1 0-4,2-1-1,2-2-6,0-3-4,1-1-7,0 0-6,1 1-13,-1-5-10,3-2-21,1 4-22,-1-4-28,3-2-37,-6-3-40,21-3-48,-8-3-184,-1-2-421,5-7 186</inkml:trace>
  <inkml:trace contextRef="#ctx0" brushRef="#br0" timeOffset="152015.7035">1143 13216 159,'-4'-12'197,"1"4"-13,-1 2-20,1-1-35,3 7-51,-3-7-55,3 7-35,0 0-35,0 0-100,0 0-157,0 0 70</inkml:trace>
  <inkml:trace contextRef="#ctx0" brushRef="#br0" timeOffset="152478.5669">1300 13329 154,'0'0'248,"4"-5"-22,-4 5-25,0 0-20,3-5-30,-3 5-12,0 0-14,0 0-10,3 24 3,-5-10-1,2 4 5,-6 8-1,2 0-2,-4-1-4,-1-6-11,5-2-2,-3-2-4,1-3-8,2-5 1,1 4 1,-1-7 12,4 1 6,-3 2 9,3-7-5,-3 2-2,3-2-6,0 0-13,0 0-11,10-31-11,0 7-1,4 0-14,-1-3-8,4 0 3,1 3-8,-1-2-11,3 6 5,-2 0-12,3 3-5,-4 3 6,-3 4-10,-4 3 3,1 5 4,-1 0-13,-1 4 0,-1 0-11,-1 3 2,-1 3 2,-1 3-3,1 2-3,-2 3 0,-1 4 6,-2-1-6,2 9 1,-4-10-13,2 8-21,-2-8-24,4 1-26,-2-2-31,5-3-26,-1 2-23,1-7-31,2 0-28,4-4-21,3-2-2,-1-2 7,3-1 21,3-4-151,1-2-401,-4-6 178</inkml:trace>
  <inkml:trace contextRef="#ctx0" brushRef="#br0" timeOffset="152936.6186">1736 13469 774,'17'-22'-26,"-3"1"32,-4-4 23,-3-1 26,0 2 17,-1 5 12,-6 1 24,4 1 14,-4-4 11,-4 9 7,1-2-6,0 3-2,-4 2-15,0 4-10,-3 1-11,0 4-12,-4 4-9,0 4-6,-4 2 2,1 6-5,1 3-6,7-3-7,-2 5-8,5-3-5,0 0-2,3 1 3,3-2-8,0 0-5,3 0-1,0-5-2,1-2-2,1-2 1,3 0-8,-1-3 4,1-2-2,2-1 2,4-2-3,-4-2-3,3-3 0,-5-1-1,6-3 1,-4 0-4,0-2 6,1 0-2,-2-4-2,-2 1 3,1-2 4,-1 0 3,-2 0 5,-1 0 13,0-1 5,0 1 2,-1 2 4,1 4 12,-3-2 2,1 7 7,-1-3 4,1-1-14,-2 9-5,3-10-12,-3 10-8,0 0-10,0 0-3,0 0-2,0 0 1,-6 49-4,0-23 5,-1 6 5,-4 14 0,1 2 11,-4 1 13,4-1 9,-1 3 2,4 4 4,-10 1 3,7-1 3,-5-1-4,2 1 0,0-1-3,-1-2 0,0-3-3,-1-3 4,2-13 1,2-1-2,-2-4 4,3 0 0,-4-8 1,4-2 3,3-6 5,-2-4 8,4 0 5,-3-3 2,-1-3-6,0-2-8,0-2-6,-1-4-7,0-6-9,-1-8-9,0-6-10,2-4-12,5-3-13,1-2-8,5-2-12,3-9-11,2 0-23,3 12-25,7-9-34,-3 9-33,11-4-42,2 3-51,3 4-55,2 3-74,2 6-72,-10 4-300,11-1-785,-8 4 348</inkml:trace>
  <inkml:trace contextRef="#ctx0" brushRef="#br0" timeOffset="153823.3689">2780 12810 250,'-1'-6'262,"-1"0"-21,2 2-24,0 2-27,0 2-20,0 0-22,0 0-16,0 0-12,-7 14-11,3 2-12,1 1-11,-1 8-6,-2-2-5,2-2-13,2-3-26,-2 3-26,4 3-29,0-5-38,-4-2-38,8-7-34,-4 2-46,3 0-127,0-7-327,1 0 144</inkml:trace>
  <inkml:trace contextRef="#ctx0" brushRef="#br0" timeOffset="154289.9078">2871 12842 165,'2'-4'201,"-1"-1"-22,1 2-18,-2 3-24,0 0-7,0 0-8,5 18-14,-5-7-8,0 0-9,0 7-9,3 2-8,-3-1-7,0 9-9,0-3-28,0 2-36,0-1-60,0 3-70,-3-4-114,3-4-271,-1-3 121</inkml:trace>
  <inkml:trace contextRef="#ctx0" brushRef="#br0" timeOffset="154335.5736">3390 13251 204,'1'-10'242,"2"-3"-6,-3 1-9,3-1-2,-6 1 3,3 0-6,0 2-13,-4 0-10,0 3-18,-1-1-15,1 3-20,-3 3-18,-8 3-21,-4 8 3,-3 1-13,-2 9-4,-10 9-7,4 5-3,-1 5-9,6-1-8,7-8-3,2 0-6,3 1-12,1-3 2,8-2-3,1-1-6,3-4 0,4-1-1,3-2-1,3-3 0,8 2 0,5-7 1,2 0-9,6-5-32,10-1-37,-2-7-65,-10-3-72,12-6-90,-12 1-278,-2-5-591,7-5 261</inkml:trace>
  <inkml:trace contextRef="#ctx0" brushRef="#br0" timeOffset="154785.9671">3883 12830 38,'-2'-7'359,"1"5"-10,1-3-20,-3 0-31,3 5-35,0-5-24,0 5-33,0 0-19,0 0-20,-7 10-20,4 2 0,-5 3-19,-2 7-11,-3 2-8,2 3 1,-2-1-15,0-2-6,1 2-7,2-2-11,-3-2 0,2 3-52,1-4-44,3-4-53,2-2-64,2-5-67,0-2-47,3 2-229,3-6-526,1-2 232</inkml:trace>
  <inkml:trace contextRef="#ctx0" brushRef="#br0" timeOffset="154825.9963">3993 12912 88,'4'-8'364,"0"3"-8,-4 2-16,3 0-30,-3-3-34,0 6-24,0 0-25,0 0-27,-8 12-12,2 0-16,-1 2-19,-6 7-18,0 1-4,1 3-18,-1 4-46,-1 0-59,-4 13-57,2-12-59,-3 11-59,4-12-83,-6 10-218,4-10-507,2 2 224</inkml:trace>
  <inkml:trace contextRef="#ctx0" brushRef="#br0" timeOffset="155289.9879">2526 13783 160,'-8'0'231,"2"-4"-3,-1 4-11,7 0-10,-4 0-20,4 0-10,-7 0-19,7 0-17,0 0-14,0 0-10,0 0-8,0 0-9,0 0-7,19 2-4,-3-4-7,5-3-26,2 4-6,2-4 4,2 3-10,0 0-6,0-1-5,-1 3-5,1-2 0,1 0-4,-4 0 2,-1 1-4,-4-1-7,-2 2 6,-3 0-6,-1-1-6,-4 4-10,-1-2-18,-1-2-18,0-1-15,-4 2-22,1-2-18,-4 2-28,6 0-30,-6 0-34,0 0-15,0 0-128,0 0-354,-13-7 158</inkml:trace>
  <inkml:trace contextRef="#ctx0" brushRef="#br0" timeOffset="155760.5583">2455 13875 13,'-6'1'189,"3"2"-8,0-2-7,3-1-15,-4 3-13,4-3-6,0 0-5,16-3-7,-4-1-5,5 1-11,4 1-7,2-1-4,2 1-8,2 0-9,-2-3-5,2 7-3,1-2-5,0-3-6,-1 4-9,1-2 1,-5 0-10,2 1-3,-5-3-6,0 3 0,-5 0-2,-4 0-6,-2 0-5,-1 0 2,2-3-4,-3 2-3,-4 2 2,-3-1-1,7 0-2,-7 0 1,4-1-1,-4 1 0,6 0-4,-6 0 0,0 0-6,0 0-14,0 0-27,0 0-37,0 0-51,0 0-50,0 0-52,0 0-138,0 0-389,0 0 172</inkml:trace>
  <inkml:trace contextRef="#ctx0" brushRef="#br0" timeOffset="156210.3309">3781 13675 118,'5'2'203,"2"-2"-3,4-2-9,3 2-8,2-2-10,7 1-10,3-1-11,1-2-14,1 1-12,1 0-13,2 1-9,-3-1-12,2 1-11,0-2-6,-4 3-7,0 1-4,-2-2-9,-3 0-6,-6 1-4,-2-1-9,-1 2-8,-3-1-12,0 1-11,-4-1-6,-1 0-18,-4 1-18,7-2-33,-5 1-41,1-2-20,-3 3-27,0 0-18,0 0-121,-12-6-320,7 6 143</inkml:trace>
  <inkml:trace contextRef="#ctx0" brushRef="#br0" timeOffset="156682.4279">3881 13689 38,'-4'1'198,"4"-1"-11,0 0-13,0 0-10,-4 1-8,4-1-5,0 0-6,17 1-9,0-2-6,4 1-7,3-1-4,3 2-10,1-1-8,0 0 0,0-1-8,-2 3-6,3-2-5,0 0-7,-2 2-4,0-2-7,-3 0-4,0 0 4,-3 0-3,-5 0 5,-1-2 5,-2 2 3,-2-1 7,-4 1 11,0 0 2,0 0 3,-3-2 3,2 2 4,-6 0 2,7-2-3,-7 2 4,4 2-15,-4-2-6,6-2-6,-6 2-10,0 0-6,0 0-5,0 0-3,0 0-6,0 0-7,0 0-7,0 0 5,7 0-11,-7 0 9,0 0-19,0 0 0,0 0-2,0 0 1,0 0-3,0 0 1,0 0 1,0 0-1,0 0-4,0 0 0,0 0-9,0 0 2,0 0-1,0 0 3,0 0-2,0 0-3,0 0 4,0 0-4,0 0 2,0 0-8,0 0 1,0 0 1,0 0-5,0 0-1,0 0 3,0 0-8,0 0-1,0 0-6,0 0-7,0 0 7,0 0-9,0 0-4,0 0-3,3-3-3,-3 3 2,0 0-12,0 0-7,0 0-7,0 0-9,0 0-9,0 0-6,0 0-10,0 0-7,0 0-16,0 0-10,0 0-16,0 0-18,0 0-39,0 0-24,0 0-23,0 0-191,0 0-474,-6-6 209</inkml:trace>
  <inkml:trace contextRef="#ctx0" brushRef="#br0" timeOffset="159850.5668">1010 14616 52,'2'-12'215,"1"2"-11,-3 3-8,1 1-11,1 0-10,-2 1-9,3 2-19,-2-1-17,-1 2-12,2-2-15,-2 4-13,0 0-10,1-4-11,-1 4-12,0 0 0,0 0-1,0 16 9,0-4 1,-3 6 8,2 1 0,-2 8 0,-3-1-6,2-2-27,-4 3 0,3 0-2,1-2-3,-2 1-3,2 0-4,0 0 0,0-3-5,1-2 0,0-2-3,0-1-3,-1 2 0,4-3 3,-3-2-6,-1 0-1,4-3-5,0-1-9,0-1-23,0-3-21,0 0-24,0 0-22,-3-2-30,6 1-30,-3-2-35,0-4-26,0 6-130,0-6-368,0 0 163</inkml:trace>
  <inkml:trace contextRef="#ctx0" brushRef="#br0" timeOffset="160380.1334">1500 14590 42,'-3'-7'191,"1"2"-5,1-3-9,-2 1-2,2 1-3,-2 0 0,0 0 2,2 1-4,-3-1-1,2 1-10,2 5-9,-3-3-11,2 0-15,1 3-16,-6 0-6,6 0-19,-11 6-9,-2 4-4,2 2-5,-6 7-8,0 1-9,2 4-3,-2 0-2,1 2-14,2 3 4,0-4-5,4 1-5,3-1-2,0-2-2,4-3-1,2-2-5,1 10 1,0-11-2,3 2 0,0-1 0,5-2-2,-1 1 4,3-4-1,1 1-3,3-3 6,-1-3-4,8-3 0,-5 1 3,-1-5 2,6 0 0,-4-3 3,3-4-3,-5 3 3,-2-5 4,1-1 4,-1 3 4,-1-6-2,1-1 7,-2-2-5,-1 3 3,0-5-3,1-3-3,-1 2 2,-3-4-8,-1 3 1,-2 0 2,0-8-6,-1 1 0,1 7-4,-4 0-1,0 0 2,-2-6-6,0 4 0,-1 4-3,-1-1-2,0 2-2,-2 2 6,-1 0-14,0 4-5,3 0-10,-6 3-6,2 1-12,-4 0-19,0 3-8,-3 0-24,3 3-13,-5 2-28,3-1-21,-4 8-31,5-1-41,0 0-30,2 3-166,1 2-452,3 2 199</inkml:trace>
  <inkml:trace contextRef="#ctx0" brushRef="#br0" timeOffset="161186.0393">1962 14583 117,'2'-10'173,"1"0"-11,1-2 2,1 2 2,-3 1 4,0 0-5,1 3 3,-2-2-7,2 7-1,-2-3 16,2 0-18,-3 1-19,0 3-19,0 0-19,0 0-8,0 0-9,0 17-10,-4-2-5,-2 14 0,-1 5-4,-1 12-3,0-12 0,0-2-3,4 1-1,-6-1-8,0-1 5,6-2 1,-6 0-5,3-4 0,0 0-1,2-8-5,0 1-1,1-2-5,0 0-1,0-3-4,1-4-4,0 2-6,3-4 6,-4 0-8,3 0 3,0-3-6,-1 0 2,0 0-3,2 1-12,0-2 8,0-3-19,-1 3-10,1-3-18,0 0-22,0 0-21,0 0-34,0 0-44,0 0-72,0 0-51,0 0-184,11-11-500,-5 3 221</inkml:trace>
  <inkml:trace contextRef="#ctx0" brushRef="#br0" timeOffset="161696.7756">2422 14662 187,'0'0'187,"0"0"-15,0 0-13,0 0-9,0 0-10,0 0-22,0 0-12,0 0-8,0 0-10,0 0-10,0 0-3,0 0 2,0 0-1,0 0 1,0 0 2,0 0 1,0 0 4,0 0 5,0 0 0,0 0 1,0 0-2,0 0 11,0 0-3,0 0 10,0 0 3,0 0 4,0 0 10,0 0-11,0 0-11,0 0-5,0-8-11,0 8-11,-4-13-8,1 8-6,3-2-7,-3 1-3,-1-3-8,-2 2-4,5 1-14,-5 1 0,6 5 2,-7-6-5,2 3-3,-2 2-7,7 1 0,-19 4-6,7 3-13,-7 7 16,1 4-2,1 0-4,0 6-1,3-2-2,-3 5 2,3-3-2,3 1 2,1 1 4,2 1-11,3-8 0,1 5-1,1-6 0,3 3-4,2-5 5,2 1-2,-1-2 0,4-1 3,1-1-2,2 1 1,-3-3 1,7-2-7,1-2-8,1-2-23,-2 0-25,9-5-39,-1 0-34,0-5-49,0-2-62,2-2-257,0-2-550,-4-2 244</inkml:trace>
  <inkml:trace contextRef="#ctx0" brushRef="#br0" timeOffset="162236.5797">2855 14541 174,'0'0'220,"1"-6"-23,-1 6-20,0 0-21,0-6-17,0 6-17,0 0-12,0 0-15,0 0-2,-3 19-1,0-2 2,-1 5 0,-1 5-2,-3 1-5,3 4 0,-4-2-6,2 5-1,-1-4-5,-1-1-4,2 3-6,2-3-8,-2-1-6,1-2-2,-1-3-4,1-5-5,2 1-6,1-2-1,-1-3-2,1 1-5,3-5-14,-4-2-24,1-1-19,2-1-49,-2-3-37,3 0-47,3 0-233,-3-4-428,0 0 190</inkml:trace>
  <inkml:trace contextRef="#ctx0" brushRef="#br0" timeOffset="162791.5962">3207 14601 118,'-2'-5'197,"4"0"-8,-2 1-5,-2 1-2,4 0-2,-2 3-13,-2-6-3,2 6-13,-1-5-12,1 5-17,-3-1-4,3 1-16,0 0-15,-12 6-5,6 0-12,-3 0-4,-5 4-1,2 4-7,-4 4 0,3 0-6,-2 4-5,2-2 1,-1 2-5,3-2-3,0 1-2,6-3 0,-2 0-4,0 6-4,3-7-3,3 1-2,2 0-1,-1-2 1,0-6-4,7 6 3,-3-4 1,3 2-2,3-2-5,0-2 3,1 1 0,2-2 1,1-4 0,1 3 30,1-3-4,0-3-1,-1-2-4,2 1 2,0-2-4,-2-1 1,0 2 1,0-2 4,0-7 0,1 2 12,-2-5-9,-1 2 7,-1-2-6,5-5 5,-4 0 4,-2 1-9,1-5-10,-3 5 14,1-8-26,0 6 18,-4 1-1,-1-2-22,2 1 16,-2-1 8,-1 0-11,-1 3-4,-3 1 0,0-2-10,0 0 3,0 0 1,-3 3-9,-1 3 1,-1 0 0,-2 0-13,-1 3-3,-5-2-9,0 4-11,-2-3-13,-5 5-11,-1 4-7,-3 1-17,3 2-14,4 1-20,-4 2-19,0 3-31,5 0-21,-2 5-38,5-3-42,2-2-51,0 5-200,5-3-541,2-2 241</inkml:trace>
  <inkml:trace contextRef="#ctx0" brushRef="#br0" timeOffset="163545.2219">3846 14623 18,'1'-4'150,"2"1"5,-1-1-4,1-1 2,-1-1 2,0 4 0,-1-3 1,2-2-4,-1 3-4,0-1-4,1-1 2,-3 2-10,3-1-7,-2-1 0,2 1-2,0-2-4,-3 2-2,3 0-4,-3 3-6,1-5 0,-1 7-5,0-3-7,0-1-11,0 4-8,0 0-8,0 0-10,0 0-7,0 0-7,3-5-5,-3 5-6,0 0-8,0 0-7,0 0 1,0 0-8,0 12-2,-3 1 3,0 6-5,-1 5 4,-3 6-1,0 1-1,-4 13-4,4-9 2,-4-3 1,-1 15-4,2-12 0,3-1-1,-1-2 3,-2 2-2,2-7-2,0 1 2,1-5 2,-1 3 1,1-9-19,4-1-34,-4-1-38,3 0-48,-2-6-53,5 0-62,-2-4-270,-1-1-555,1 0 246</inkml:trace>
  <inkml:trace contextRef="#ctx0" brushRef="#br0" timeOffset="234075.4695">13183 11751 11,'10'-12'187,"-4"3"1,1 1 6,-1 4 9,-4-2 15,3 2 2,-3 1 0,3 0-1,-3 2-12,0-2-9,-2 3-11,4-2 1,-4 2-4,0 0-12,4 0-12,-4 0-9,0 0-14,0 0-11,0 0-20,0 0-4,0 0-12,0 0-11,0 0-6,0 0-5,-10 6-10,5-5-9,1 1-2,-3 1 3,-2 1-3,1-2-4,-1 1 15,-1-1-15,-1 5 5,-4-2 1,2 3-3,-4 7-5,-3 3 0,1 4-5,-7 17-8,2 5-1,0 4 1,3 6-6,-1-3 0,3 4-1,7 1-4,-2-1 4,5-3-2,1 0 4,-1-6-7,6-12 4,3-2 3,3-1-11,1-3 3,-1-2 6,2-8-12,0-1-2,-1-2-2,3-2-11,0-6-13,0 2-33,0-3-47,2 0-56,-1-3-79,2-5-108,-3-3-324,0 1-721,2-1 320</inkml:trace>
  <inkml:trace contextRef="#ctx0" brushRef="#br0" timeOffset="240944.5838">14955 12496 233,'0'-7'275,"0"3"-9,2 0-23,-2 0-19,0 4-22,1-5-17,-1 5-10,0 0-13,0 0-10,7 10-7,-4-3-14,1 3-13,-2 0-8,0 0-9,1 6-14,-3-1-9,-3 0-5,1 2-10,-3-1-19,1 1-23,-3-2-40,-3 1-44,2-3-60,-1 0-57,1-3-55,-2 0-177,2-2-445,1-1 196</inkml:trace>
  <inkml:trace contextRef="#ctx0" brushRef="#br0" timeOffset="241435.6723">15296 12090 12,'-8'-10'288,"-1"-1"0,3 5 0,0-1 2,1 4-15,1-2-19,3 1-25,-4 1-25,4 1-14,1 2-24,0 0-17,9-8-9,2 6-2,10-1-10,4 2-6,3 1 7,13-3-25,0 2-16,1-2-6,-4 3-2,0-1-6,-8 1-6,-2 1-4,-5-1-8,0 3 3,-8-3-17,-1 1 0,-4-1-7,-2 0 0,-2 0 5,-2 0 6,3 3 3,-7-3-1,4 0 1,-1 1 0,-3-1-5,-3 9 3,-4-1-11,-4 4 3,-9 9 0,-1 0-15,-11 8-4,-1 3 7,-2-1-5,0 2-5,-2 2 0,5-5 0,-1-3-6,-2 0 6,15-5-2,2-2-10,1-3 5,0-1-1,8-3-9,2-5 5,2-2-4,-2 0 5,4 0-10,1-3-4,2 2 5,0-1 7,4 0 9,0 0 17,6-4 6,3 4 7,1-2-8,8 1-2,2 0-4,0-3-1,0 0-2,0 0 4,-1 2-9,-8-4-4,8 2-9,-2 0-36,-6-2-25,-1-1-45,3 2-39,-3-1-38,0-2-41,0 1-35,2 1-46,-1-4-22,5 0-44,-6 1-204,1-2-612,1 0 272</inkml:trace>
  <inkml:trace contextRef="#ctx0" brushRef="#br0" timeOffset="241917.2136">15848 12304 139,'3'-8'288,"-2"3"-12,-1 2-16,3-1-11,-3 0-14,0 4-14,0 0-7,0 0-12,-14 7 3,9 2 8,-2 0-1,-2 3-4,-1 2-9,0 2-10,3 0-12,0 1-17,2 0-15,0 0-7,4 0-12,1 1-10,1 1-8,2-3-16,4 1-8,0-3-2,2-2-7,-1-2-12,-1 0-3,4-7 2,-3 1-2,4 1 3,-2-5 5,1-4 7,-1 1 1,2-2 1,-1-7-8,-3 2-10,2-1 1,-1-4-10,-1 3-4,-2-5-6,-2 5 1,-3-5-4,-5 1-5,4 1-10,-3-2-9,-1 4-9,-2 2-10,-1-2-2,-4 3-12,-2 1-4,2-2-13,-3 7-23,-1-3-22,0 6-28,1 2-28,-1 2-34,2 0-38,-1 1-41,3 3-55,4-2-47,-2 1-300,5-1-706,1 1 313</inkml:trace>
  <inkml:trace contextRef="#ctx0" brushRef="#br0" timeOffset="242413.7301">16113 11829 266,'0'-11'297,"0"1"-13,-1 4-21,1-2-17,0 6-26,0 2-17,3-1-3,2 8 17,6 4 2,6 9-7,4 3-12,10 10-8,2 0-7,-2 2-3,-1-1-7,-5 1-3,-7-9 1,3 2-8,-7 1-2,-4 3 0,1 2-5,-2-1-3,-5 1-6,0-1-3,-4 1-8,0 0-2,-4-2-8,-2 0-11,-5 2-10,1-1-13,-1-4-8,1 2-7,-11 8-7,4-10-14,-1-2-23,-3-1-31,-6 7-56,4-10-57,2 0-63,-3-2-67,-11 8-65,1-5-73,2-2-82,-5-1-266,3-2-785,8-4 348</inkml:trace>
  <inkml:trace contextRef="#ctx0" brushRef="#br0" timeOffset="242894.2968">12883 13254 95,'5'-20'279,"2"4"-6,-3-2-10,2 4-10,-1 0-10,-1 3-8,-2 0-9,1 3-2,-3 1-9,0 2-1,0-2-19,0 5-5,0-3-13,-3 0-16,3 5-16,-6-1-15,-2 7-17,-5 0-19,-5 12-5,-1 6-4,-7 11-17,0 7-2,2 5-4,-1-1 1,1 4-12,4 0-7,-1-2-8,6-2-1,2-2 2,5-11 7,3 2-20,1-2-1,4-1-4,4 2-11,1-1-15,3 0-39,5-4-33,4-1-42,9 10-47,1-7-47,4-4-44,4-5-59,-8-6-227,14 0-589,3-3 260</inkml:trace>
  <inkml:trace contextRef="#ctx0" brushRef="#br0" timeOffset="243350.2276">14381 13700 149,'5'0'244,"2"-1"-11,0 1-10,-2 1-10,2 0-8,-1 3 3,0 4-14,0 0 1,-2 1-12,0 3-2,1 2-10,-3 3-1,0 0-8,-4 1-14,0-1-12,-4 3-18,-3 3-10,-1-1-7,-3 2-15,1-2-30,-5-1-20,3-3-61,-3-1-72,-1 4-87,4-4-98,-2 0-207,3-5-530,1-2 235</inkml:trace>
  <inkml:trace contextRef="#ctx0" brushRef="#br0" timeOffset="243869.5361">15296 13326 42,'0'-11'259,"0"1"-12,0-1-13,-3 4-8,2-2-9,-2 3-15,2 2-19,-1-1-20,-2 1-11,4 4-16,-8 5-15,-4 4-14,-2 10-11,0 3-6,-3 7-6,-7 12-11,3 1 7,1-1-3,2 0-9,8-10-5,0 1 3,5-3 0,-1-2-4,5-1 0,1-6 1,3-1 3,2 1-5,2-3 6,0-2-3,2-2 0,2-2 4,2-6 5,1-1-2,5-2-5,-2-2 6,3-5-3,0-3-2,0-3 7,-1-2-23,0 1 20,0-5-7,-4-5 1,0 3-7,0-7 3,-5-2-9,1 0-9,-2-6-16,-5 3 10,0-3-5,-1 2 5,-3-1-6,-1 3-12,-5 1 4,3 5-2,-3 7-5,-2 0-4,-2 6 2,0 2-10,-4 3-6,-1 0-1,-1 4-6,-5 4-11,6 1-23,-5 6-21,-1 3-29,1 1-31,3 2-47,3 4-47,3 0-48,4-2-50,4-1-273,3 0-637,4-5 282</inkml:trace>
  <inkml:trace contextRef="#ctx0" brushRef="#br0" timeOffset="244353.1389">15813 13285 1,'-3'-9'317,"3"4"-4,0-3-4,0 1-25,0 5-28,0-3-23,2 1-23,1 1-16,0 0-13,7 6-4,3 4-13,1 2 14,10 6-31,-4 4 7,-2 4-8,2 5-3,4 11-2,-6 0-1,-1 2 0,-10-12-1,2 19-10,-7-16-6,-2 3-5,-4-2-11,-1 1-8,-4-2-10,-6 13-8,0-14-9,-6 6-6,3-6-18,-9 3-37,6-8-53,-7 6-59,-3-2-56,-3 0-56,3 2-59,0-3-72,-2-1-287,-1 0-682,1 0 302</inkml:trace>
  <inkml:trace contextRef="#ctx0" brushRef="#br0" timeOffset="244880.35">12831 14642 74,'6'-24'275,"-3"6"-5,-1 2-5,0 4-1,1 2-4,-3 3-11,0 2-17,-3 0-25,1 1-20,2 4-19,-7 0-18,-1 4-12,-9 14-18,-3 3-9,-8 14-8,-1 1 2,-2 5-11,-2 5-5,-8 19 11,13-17-17,0 1-34,4-1-3,0 0 2,3-4-5,4-2-3,7-8-4,3 1-1,2-3-5,3 2-5,4 0-6,6 12-4,6-3-16,3-13-29,9 8-40,11-4-47,4-5-67,5-5-53,28-2-48,-5-3-216,4-6-543,-1-7 240</inkml:trace>
  <inkml:trace contextRef="#ctx0" brushRef="#br0" timeOffset="245346.6096">14089 15255 47,'10'-5'240,"-2"2"-17,1 1-15,-1 2-11,-1 3-8,0 6 0,0-1-10,-1 9 7,-2-1-18,-6 13-7,1 1-8,-7 3-13,-2 1-10,-5 7-12,1-9-8,-8 7-16,5-10-11,-9 6-7,6-8-13,-1-2-30,0-3-45,-2-1-44,3 1-59,2-3-78,-2-2-67,-1-5-133,4 1-424,5-7 189</inkml:trace>
  <inkml:trace contextRef="#ctx0" brushRef="#br0" timeOffset="245832.8347">14931 14870 36,'7'-9'246,"-2"-1"-11,0 2 1,-1 0-7,-1 2-13,0 3-14,0-2-20,-2 0-16,0 3-21,-1 2-14,0 0-14,0 0-9,-2 15-4,-4-1-6,-1 12-3,-5 4-8,-1 1-1,0 14-3,-7-5-5,6-7 2,3 1-7,-2-7-4,3 5-4,-1-8-6,1 1-7,3-2-2,0-6-7,2 0 1,2-2-7,-1-3-3,1 0-5,0-3-2,0 0-5,1-1 0,2-4-5,-2 3 7,2-3-28,-1 0-18,1-2-18,0-2-27,0 0-31,0 0-32,0 0-56,0 0-53,5-10-235,-3-1-513,4-3 228</inkml:trace>
  <inkml:trace contextRef="#ctx0" brushRef="#br0" timeOffset="246353.3775">15252 14676 103,'-1'-4'214,"-2"-4"-4,-1 3-3,1 1-2,0-4 2,3 4-1,-4 1-2,4 3-4,-3-7-14,3 7-2,-2-7-10,2 7-10,-2-3-1,2 3-17,0 0-5,0 0-6,-3-5-8,3 5-14,0 0-9,0 0-11,0 0-1,14 0-8,-4 2 1,13 6-7,2 2 2,0 6 1,12 9-7,-1 4-1,-3 4 1,-2 6-2,-3 5-4,-4 5 1,-7 7-1,-6 3 6,-8 23-6,-6-26-11,-9 4-7,-12 17 2,3-21-12,-15 15-2,10-23-3,-7-4-12,-15 17-13,-4-7-18,14-20-33,0-2-46,-1 0-51,-5-1-53,0-4-28,-1-2-78,0-3-71,2 1-229,0-6-647,5 1 286</inkml:trace>
  <inkml:trace contextRef="#ctx0" brushRef="#br0" timeOffset="262889.4995">13944 12214 202,'1'-5'195,"1"0"-15,2-1-9,0-3-5,0 2-6,1 0-4,0-5-11,0-1-5,-1 2-4,1-5-3,-2 1-7,0-1-4,0-2-6,-2 3-1,-1-1-2,0 4-8,-1 2-4,-2-3-13,-1 2-9,-2 2-10,-4-3-9,-4 4-6,3 2-5,-6 3-8,0 3-4,-5 3-3,-3 7-5,0 1-2,-1 4-3,2 6-4,1-1-1,-2 1 0,5 2-3,2 1-4,2-2 0,2 0 0,8-3 0,2-4-6,0 1 4,4 1-5,4-2-2,2-4 6,5 0-3,0-2-1,6-2 2,2-5 1,-2-3-3,5-5 1,1 0-1,-1-4-1,1-2 7,-3-4 6,2-3 7,-2-4 6,-1 3-1,-2-4 4,-1 0-1,-1 0 9,-3 2 6,-5 7 11,-2 5 28,-1 0-4,-1 1-10,0 4-13,-2 1-8,1 1-10,-2 3-1,0 0-11,-4 15-4,-4-1 0,0 8 15,-2 5-21,-1-1 1,0 7-4,-1-1 5,-2 10-7,4-11-2,1 1 0,0-1-1,-1-3-11,3 0 7,0-2-2,1-4 1,1-3 3,-1-2 13,4-2-23,-3-4 2,3-1 2,-3 0 10,4-3-13,-2-1-1,2-1-1,-1 1 7,1-3 22,-2-1 2,3-2 16,-1 5 8,1-5 17,0 0-8,0 0 6,0 0-3,0 0-8,8-8-6,-1-1-7,4-5-7,6-8-1,0 2-5,4-1-3,3-4-4,0 4 0,-3 2-4,0-2-1,-1 3-3,-3 2-6,-4 5 1,0 1 6,-4 1-3,-2 4-4,0-1 3,0 1-4,-1 0-3,-2 0 1,-1 4-21,1-3-23,-1 3-44,0-1-38,-3 2-44,4-5-45,-4 5-56,3-1-55,-3 1-39,0 0-272,8 4-682,-3 1 302</inkml:trace>
  <inkml:trace contextRef="#ctx0" brushRef="#br0" timeOffset="263361.3873">14350 12305 121,'2'-4'341,"1"0"-8,-1 3-19,-2 1-30,3-5-23,-3 5-29,0 0-20,0 0-16,-3 14-1,1-2-4,-3 2-8,0 3-6,-2 6-13,-4 0-12,4-2-14,0-2-18,-3 5-19,4-7-1,-2 0-14,3 0-6,-1 0 6,0-3-42,0 0-37,2-2-37,0 0-36,1-2-28,0 0-53,-2 0-59,3-3-67,1 3-278,-4-4-596,2 0 264</inkml:trace>
  <inkml:trace contextRef="#ctx0" brushRef="#br0" timeOffset="263960.4961">13596 13452 11,'0'0'237,"4"-10"-7,-4 6-9,3-1-16,1-1-14,-1-3-11,0 1-6,-2-1-12,4-3-8,-1 1-7,-1-2-11,0-4-14,2 0-2,0 0-6,-3-2-6,1 2-4,-3 0-3,0 6-4,0-2-1,-3 3 7,1-1-28,-3 0-5,-2 2-14,-1 4-5,-5 1-4,-4 3-6,-3 5-4,-2 4-6,-2 2 2,0 7-2,0 3-2,1-2-4,-2 3-2,10 1 1,-2 0-4,3-1 1,2 0-8,5-4 0,1 0 0,5-3-4,1 1-2,1-4 3,2 0 1,2-2-1,2 0-2,4 0 1,0-2-1,3-5 0,3 1-1,0-6 4,4 1-7,2-6 7,-2-1-3,1-4-3,0-2 0,-3-4 2,-2-1 3,0-1-5,-3 3 6,-2-2 1,-2 5 13,-4 1 14,1 6 12,-2-3 4,-3 6 2,3 0-14,-3 0-9,-2 2-10,0 3-5,0 0 3,-4 15 2,-6 2-6,-1 11-3,-2 2-6,-1 12 6,-5 0 0,3-10-2,0 10 6,3-9-4,-2-2 8,3-1 3,1-2-8,-1 4 10,2-5-1,1 1-1,0-4 4,2-6-7,2-3 5,2-2-6,-2-3-1,3 0-2,0-4 3,2 0 2,0 0 11,-3 0 11,3-2 3,0-4 20,0 0-4,5 3 4,-5-3-4,12-9-5,4-8-4,2 0-5,5-5-11,8-7 1,-9 7-1,12-6-6,-2 1-5,-8 7-10,-2 1 5,-2 2-2,-3 4-1,-3 4-3,-4 1-4,-3 4 2,1-3-9,-3 5-12,-4-1-30,5 1-33,-4-1-68,-2 3-46,0 0-38,0 0-33,2 7-49,-2-1-61,-1 1-307,0 2-726,-1-1 322</inkml:trace>
  <inkml:trace contextRef="#ctx0" brushRef="#br0" timeOffset="264443.9146">13958 13655 380,'4'-5'390,"-1"1"16,0 2-21,0-1-25,0 2-22,-3 1-40,2-4-26,-2 4-30,0 0-27,0 0-25,0 0 8,3 13-8,-6-2-13,1-1-13,-3 7-14,0-3-15,-1 3-1,-2 8-18,2-1-16,-4-1-13,2-1-13,-4 0-35,2 1-39,1-7-55,-3 8-54,0-4-45,0 2-46,1-3-52,-3 5-54,1-5-50,2 2-246,0 4-651,2-8 288</inkml:trace>
  <inkml:trace contextRef="#ctx0" brushRef="#br0" timeOffset="265098.5466">13245 15238 216,'5'-10'226,"-5"1"-10,2-3-15,1-1-10,-1-2-14,-2 0-5,2-2-9,1-1-5,-3 1-20,0 0-11,-3 0-7,3-2-9,-2 2-6,-3 6-13,-2-6-8,0 5-8,-3 1-3,3 2-16,-6 2-7,0 4-5,-5 1-7,-4 4-4,1 5-2,-2 2-3,2 7-5,0-1-4,2 3 0,-2 3-4,6 0 0,1 0-4,3 4 2,5-7-4,2 0-1,1-2-1,2 1-3,2-2 4,2-4-1,4 1-1,2-2 1,3 0 0,2-4-4,2-2 1,6-3 3,2-2-5,-3-2 5,3-6-7,-4 2 1,0-4 0,0-1 4,-3-1-4,-2-4 2,0-3-2,-3 1 4,0-3 0,-5-3-3,3 3 3,-5 5 12,-3 0 10,4 2 13,-5 4 7,2 2-6,-1 4-1,-2 0-16,0 2-6,0 3 0,0 0 4,-9 18-7,-1-2-1,-1 11-1,-2 2-2,2 2-4,-2 3 5,-3 9 1,4-9 3,1-3 12,-1 2-14,0 12 6,4-17 2,1 3 1,1-2 0,0-4 4,2 1-6,0-7 0,1-3-2,0-4 2,0-2-6,2-2 14,1 1 0,-3-1 22,0-4 13,3 1 28,0-1 19,0-4 17,0 4 7,0-4-4,0 0-11,0 0-11,0 0-14,15-14-8,-7 1-9,7-6-12,-1-1-3,6 2-8,1-1-6,-2-2-2,3-2-8,-4 3-6,2 6 0,-2-1-4,-6 5-5,1 0-12,-3 6-22,-4-3-29,1 3-46,-1 1-50,0 0-61,-4-2-62,-2 5-77,7-3-59,-7 3-301,8 0-751,-8 0 331</inkml:trace>
  <inkml:trace contextRef="#ctx0" brushRef="#br0" timeOffset="265580.3673">13644 15325 259,'1'-12'392,"-1"7"15,2-1 0,-2 1-18,1 3-36,1 0-43,-2 2-32,0 0-25,0 0-13,-3 11-17,1-3-17,-3 9-14,-1 2-14,-1 6-19,-3 0-11,0 2-13,0 1-17,-1-1-21,1 1-53,-2-3-57,3-1-61,-2-1-77,0-2-82,1-6-92,-5 6-341,4-6-721,2-1 319</inkml:trace>
  <inkml:trace contextRef="#ctx0" brushRef="#br0" timeOffset="271715.164">17144 12039 126,'0'-10'185,"2"2"-7,1-1-2,-3 2-7,1 0-4,0 2-3,-1 0-3,0-2-3,1 2 2,2 1-2,-3 0 5,3-2-1,-1 4-2,-2 2-1,1-6 2,-1 3-2,0-1 4,4 0 4,-4 4-4,0-5 2,0 5 1,0-8-8,2 6 0,-2 2-5,1-4-3,-1 4-5,4-3-6,-4 3-5,0-3-5,0 3-5,0 0-5,0 0-4,0 0-10,0-4 1,0 4-9,0 0-3,0 0-11,0 0-4,0 0-11,0 0-2,0 0-5,0 0-4,0 0-8,0 0-4,0 0-4,0 0 0,0 0-9,0 0-3,0 0 4,-3 16 19,2-6 4,2 2 5,-2 4 4,1 3 1,-1 6-4,-1 2-1,2 2-2,0 0-8,0 3-6,0 16 0,-4-12-2,4 10 4,0 3-13,0-4 0,-3 3-5,3 0-3,0 1-4,-3 1 10,3 0-11,-4 1 0,4 0 2,-2 4 0,1-2-2,-3 0 1,4 3 0,-3 4 5,0-1 0,-1 23 8,1-28-6,2 7 4,-2-1 1,-4 22 0,4-24-3,-2 25-2,0-28 2,1 0-7,-1 27 5,0-23 3,-2 25 1,2-26 0,0 27-10,2-25 31,-2 22-4,2-25-6,-2 4-1,0-1 3,1 23-2,-3 0-11,4-23 0,-8 24-1,5-1 1,-1-24-5,0 28 0,-3-4-1,6-1-3,-1-24-2,-4 28-6,0-3 6,1-1 2,7 0-2,-3-21-2,-2 28-5,0-1-36,0 2 15,0-8 5,-3 5-9,4 0 1,-2-2 3,-6 4 4,3 1 5,0 4-1,0-6 3,-1 1 3,-1-2-3,4-5-1,-2 3 0,-2 2 5,6 2-7,0 1 13,-3-6-7,0 4-4,-1-28 5,-2 29-1,3 5 4,-1-9 3,-1-2-5,2 4-8,-2-3 0,1 0 0,2-2 0,2-25 0,-5 25 0,5-24 0,-5 24 0,1-25 0,3 2 0,-4 25 0,4-29 0,-3 0 0,-3 1 0,6 0 0,-1-2 0,0-7 0,-1-2 0,6-12 0,3-5 0,-8-3 0,5-4 0,-3-3 0,2-3 0,-3-1 0,7-14 0,-3 16 0,3-16 0,-4 14-34,4-14-126,0 0-68,0 0-74,0 0-67,0 0-90,0 0-82,-16-51-59,19 0-317,7-6-992,0-27 439</inkml:trace>
  <inkml:trace contextRef="#ctx0" brushRef="#br0" timeOffset="273302.1375">16471 13049 228,'-6'-1'267,"-1"-1"1,3 2-5,-2-2-3,2-1-3,0 0-4,4 3-5,-6-4-17,6 4-11,-6 0-26,6 0-23,-4-2-20,4 2-11,0 0-12,0 0-15,0 0-10,0 0-5,20 0 4,-6 0 1,7 1-12,5-2-5,0 2-7,4-2-11,-2 2-4,2 0-5,-1 2-9,9 1-5,-7-2-8,-1 1-23,-3-5-28,-1 4-30,1-2-23,-6 0-27,-7 0-31,2 0-31,-8 0-30,1 0-32,-2 0-17,-2 2-16,-2-1-42,-3-1-159,0 0-488,0 0 216</inkml:trace>
  <inkml:trace contextRef="#ctx0" brushRef="#br0" timeOffset="273857.5466">16510 13179 87,'-22'8'211,"8"-2"-3,5-3-5,1-1-10,-1 0-10,5 1-13,3-1-17,-1 1 4,2-3 8,10 8 5,1-7 1,6 2-7,7-1-14,3-2 9,1-1-31,2 0-13,-1 1-9,-1-2-13,2 0-11,-2 2-7,-1-1-18,-3-3-26,-2-2-27,0 4-31,-8-1-33,1 1-37,-6 0-37,-1-4-34,2-1-43,-3 2-212,-6-2-459,2-3 203</inkml:trace>
  <inkml:trace contextRef="#ctx0" brushRef="#br0" timeOffset="273911.452">16693 12870 33,'-14'-17'262,"2"6"-12,2 1-7,1 3 5,3 0 2,1 4-9,2-2-26,-1 1-21,1 3-24,3 1-4,0 0-9,0 0 4,17 10 0,-3 0 0,7 3-11,3 2 0,3 2-13,0 0-7,7 9-17,-1 0-11,-11-5-4,0-1-13,6 14-4,-9-9-19,-4 2 19,-1 1-21,-4 3-8,-4-1-3,-6 2-1,-5 2-9,-2 1-4,-8 11-4,-5-5-2,-4-1-3,-3-5-3,-4 1-12,-2-4 0,0-1-16,1-6-25,6-3-24,3-6-22,1 1-31,1-5-45,7-3-48,2-3-57,6-4-68,3-4-227,3 2-597,4-13 264</inkml:trace>
  <inkml:trace contextRef="#ctx0" brushRef="#br0" timeOffset="274901.2392">17772 12048 115,'0'0'159,"0"0"-16,0 0-20,2-4 3,-2 4-2,0 0-12,0 0-5,0 0 3,3-2-2,-3 2 7,0 0 2,0 0 1,0 0-5,0 0-4,0 0 1,0 0-6,0 0-3,0 0-11,0 0-6,0 0-2,0 0-2,0 0-5,0 0 1,0 0-7,0 0 1,0 0-12,0 0-4,0 0-4,0 0-6,0 0-2,0 0-5,0 0-6,0 0-6,0 0 2,0 0-4,0 0-5,4-3 1,-4 3 6,0 0-9,0 0-3,0 0 0,4 0 1,-4 0 4,4-3 0,-4 3-3,3-1 0,1-3 0,-1 2 3,1-1-4,0 2 0,-1-2-5,4 2 3,-2-2-2,0 0 6,1 0-4,2 1 2,-1-3 5,3 4-1,-3-3-2,3 1 6,-2-1 1,-2 2-3,1-1-6,-4 1 0,4 2 0,-4-2-3,-3 2 1,6-1 0,-6 1 1,3-2 4,-3 2-3,5 0-5,-5 0 0,0 0-1,0 0-1,0 0-3,0 0 4,0 0 0,0 0-2,0 0-1,7 2-3,-7-2 5,0 0-3,0 0 11,0 0 5,0 0 11,0 0 8,0 0 10,0 0 11,0 0 14,0 0 4,0 0 0,0 0-2,0 0 6,0 0-1,0 0-7,-3-7-10,3 7-7,-5-6-7,1 2-5,2 0-5,-1 2-15,-2-3 6,0 1-2,1-3 0,-4 5-8,0-2-7,-2 1-5,-2 0 2,2 1 2,0 2-2,-4 3-6,0 1-2,0 1 13,1 4-14,-1-1-4,0 3 6,2-1-8,0 1 9,1 3-5,1-2 3,2 0-1,-1 1-7,2 0 7,3-2-1,1 1-1,0 1 3,3-1-3,0 4 3,0-6 2,3 7-2,3-5 2,-2 2 1,3 0 1,0-2-1,2 0 4,-1 3 6,-1-4 5,2 4-14,-1-6 3,2 6-1,-2-1 5,2 1 3,0-2-7,-3 0 7,4 3 0,-4-7-6,0 4 2,-1-1-3,1 1 0,-4-4 4,1 1 2,0 2 3,-1-3 1,-3 4 2,4-4 4,-4 2-1,0-1-3,0 3 3,-4-3 3,4 0-1,-3-1 2,-1 0-2,0 0 3,1 3-1,-4-1 2,1-4-5,1 5 1,0-6-6,-3 3 3,0-3 1,-1 3 0,1-4-2,-2 0 8,1-1-4,-2-1-2,-3-1 4,0 0-4,0-4 2,-2 0-4,2-1 4,0-1-3,0-1 1,0-3-3,1-1 4,2-1-4,-2 2 1,3-4-1,2 6-1,1-4-7,3-5 0,-2 1 0,5 2-5,-1 0 0,2-6-6,3 1 1,0-2-1,4 2-3,-2-1-3,7-5-15,-5 7-13,1 1-26,2 0-32,0 2-34,-1 1-30,1 2-44,2-1-29,-2 0-36,1 5-39,5 1-41,0-2-45,-3 2-292,4 0-737,3 2 326</inkml:trace>
  <inkml:trace contextRef="#ctx0" brushRef="#br0" timeOffset="275420.9593">18354 11896 112,'0'-10'282,"-2"0"-6,1-1-3,0 6-12,-1-3-8,2 2-8,-1 3 2,-2-2-24,3 3-24,0 2-25,-4-6-14,4 6-16,0 0-12,-17 13-5,4 8 3,-1 2-6,-6 5-2,-2 14 0,-2 4-6,0 2-10,0-2 2,0 8-12,0-1-6,5 1-6,0-2 0,2 2-7,2-3 2,5-2-17,0-3-8,3-14-6,6 4-4,-1-6-2,2-1-15,6-2-17,-2-2-24,2-7-17,1 1-32,3-4-35,1-3-35,2 0-42,-1-2-50,4-5-51,-1-2-56,2-3-233,-3-3-611,2-2 271</inkml:trace>
  <inkml:trace contextRef="#ctx0" brushRef="#br0" timeOffset="276176.3534">18575 12201 39,'1'-5'200,"1"2"-10,-1-1-12,-1 4-12,0-7-7,0 7 6,0-3-3,0 3 1,0 0-2,0-4 1,0 4-1,0-4-2,0 4 0,0 0-1,0 0 2,3-4-8,-3 4-3,0 0-6,0-4-7,0 4-3,0-5-15,0 5-6,2-7-10,-1 2 2,0 0-16,2-3 7,-3-2-8,3-1 1,-3-1 3,0-1-12,0 0-2,-1 2 2,1-4 0,-2 1 2,2 2-13,-1 2 3,-1 1-7,0-1 1,0 1-3,-1 1-3,2 2-5,-2 0-4,0 1-8,-1 1-4,1 0-5,-2 0-7,-4 1-4,4 2-2,-8 2-3,0 3-4,-1 3 1,-3 0-2,3 3-5,0-1 0,0 3 1,1 0 1,-1 5-3,4-2-4,1 1 0,0-1-1,2 4 8,0-3-8,-1-2 0,5 3-3,1-1 4,-1-3 1,5 3 0,-1-4 2,2 2 2,-1-3-2,0-1-5,5-1 3,-1-1 1,1-4-7,0 4 2,1-3 3,-2-1 1,4-1-1,-1 1 2,2-8-1,-1 3 2,2-5-2,-2 1-1,0-3 7,4-3-6,-4 0 3,1-3-4,-1-1 0,0-1 3,-3 1-1,3 0-4,-2-1 2,-2 1 2,-2 0 0,3-1-7,-3 1 3,-1 3 0,0 2 4,-1 0-1,0 1 8,0-1-1,-1 1-6,1 4 9,-2-3 0,1 4 5,-1-1-1,0 1-3,0 0 1,2 0-4,-2 4 3,0-4-7,0 4-9,0 0 1,0 0-7,0 0 1,0 0 2,-5 11 4,5-1 4,-3 6-6,0 2-3,1 8 7,-3 3 1,1 3 2,-6 1-1,5 2 4,-4 10 1,-5 1-1,7-12 4,0-1-1,0 1-10,0 0 9,0-2 5,1-3-1,-1-4 3,0 3 3,3-9 0,-2-1 4,2-1-6,4 0 2,-3-8-4,3 2 3,-2-5-4,0-1-1,2 2 3,-1-4-5,2 1 9,-2-1-2,1-3 7,1 5 11,-1-5 6,0 0 6,9-7-1,-1-1-5,3-4-4,9-6-4,0-4-1,3 1-4,0-4-6,-1 2 2,8-9-5,-10 11-1,1-1-2,2 1 0,-5 1-3,3 5-1,-12 2-3,0 3 1,0 5-3,-5-2 6,0 2-10,1 0-12,-3 2-19,2-1-22,-2 3-37,-2 1-21,4-4-39,-4 4-40,2-3-32,-2 3-36,0 0-37,0 0-46,0 0-40,0 0-347,0 0-783,-6 15 346</inkml:trace>
  <inkml:trace contextRef="#ctx0" brushRef="#br0" timeOffset="276734.9601">19039 12543 6,'4'-11'289,"-1"1"1,1 1-14,-1 0-7,1-3-11,0 4-8,-1-1-2,-2 2-3,2 2-11,-1 0 8,0 0-8,-2 0-6,1 3-17,1-3-13,-2 2-20,0 3-17,0-5-18,0 5-18,0 0-18,0 0-8,0 0-13,-4 15 0,0 0-1,-2 9-1,1 2 1,0-1-4,-2 4-1,3 0-6,-3 0 0,1-3-11,1 0-4,-1-1-9,3 1 0,-1-8-6,1-2-4,0-2-6,-1-3-24,1 2-36,2-5-46,1-1-51,-3-1-44,3-2-39,0 1-38,-3-1-67,3-4-65,0 0-267,0 0-694,0 0 307</inkml:trace>
  <inkml:trace contextRef="#ctx0" brushRef="#br0" timeOffset="277268.253">19398 12448 112,'0'0'132,"3"-2"18,-3 2 7,0 0 10,2-3 12,-2 3 12,0 0 5,0 0 13,0 0 4,0 0 7,0 0 13,0 0-6,0 0 12,0 0-4,0 0-7,0 0 0,0 0-14,0 0-11,0 0-20,0 0-17,0 0-19,0 0-22,0 0-2,3 8 7,-3 1 6,2 6-1,-1-1 16,-4 5-11,1 6-17,1 3-13,-1-3-9,-3 1-10,0-1-20,-1 1-47,-4-1-51,-1-1-63,-2-3-79,0 4-82,-3-4-88,0 0-102,-2-3-288,2-2-790,-2 0 350</inkml:trace>
  <inkml:trace contextRef="#ctx0" brushRef="#br0" timeOffset="280803.0957">19871 11996 36,'-6'7'93,"6"-7"2,0 0-10,0 0-5,0 0-2,0 0 1,0 0-4,0 0-5,0 0-8,0 0-4,0 0 1,0 0-9,0 0 9,0 0-1,0 0 8,0 0-2,0 0 0,0 0 5,0 0 7,0 0-2,0 0 2,0 0-3,0 0 0,0 0-5,0 0 1,0 0-6,0 0-5,0 0 3,0 0-3,0 0-3,0 0-3,0 0-2,0 0 2,0 0-4,0 0-2,0 0 0,0 0-1,0 0-5,0 0 4,0 0-5,0 0 5,0 0 1,0 0 1,0 0-2,0 0 4,0 0-1,0 0 1,0 0 1,0 0 4,0 0-3,0 0 3,0 0-1,0 0-2,0 0-3,0 0 2,0 0-8,0 0 3,0 0-3,0 0-8,0 0 3,0 0 11,0 0-20,0 0 2,0 0 0,0-12-4,0 12-2,0 0-3,0 0 19,0 0-18,0 0 5,0 0-3,0 0 10,0 0-9,0 0 4,0 0 0,0 0-3,0 0 6,0 0-12,-2-2 0,2 2 8,0 0-11,-3-2-4,3 2-2,0 0-4,0 0 6,-6 0-3,6 0-1,0 0-7,-7-3 2,7 3 7,-7 0-5,7 0 11,-10 0-15,7 2-2,-2-1 4,0-1-6,1 1 5,-3 0 4,0-1-10,3 2 2,-2 0 1,-1 1 4,0-1-8,0 3 2,0-3-1,0 5 2,1 0 9,-1 0-10,3 2-2,-4 0 4,2 1-2,0 1-2,-1 4 8,3-4-4,-3 2 4,2 2 2,2-5 0,-3 7 1,5-1-3,-4 1 6,1 1-1,1 1 5,2 0 3,0 1 0,2 0 13,-1-2-18,0 1 3,1-2-6,2 1 2,0-1 3,1-3-3,-1 0 6,1 1-2,2-6-1,-2 4-3,5-1 11,-4-2 9,2-1-3,0-2 9,3-2 5,2 2 6,0-2 2,2-2 6,-2 1 1,3-2 1,0-1-1,-2-1 0,0-1 3,2 0-5,-3-2 1,1-2-1,0 0 3,0-2-2,1-2-3,1 1-2,-2-1 1,0-3-2,1 0 0,-1 0-3,-2-1-3,6-7 4,-3 1-3,-4 3 4,1-8-3,0 2 1,-4-3-5,-1 1 0,-2 4-2,-2-4-4,-2 0-5,-2 3-4,-1 4-3,-1-3-7,-6-3 2,2 7-3,-2 0-3,0 1-3,-5-4-2,-1 5 0,1 4-6,2-2-9,-8 2-13,4 3-13,-1-2-25,2 5-28,1 0-24,2 1-38,0 2-40,-1 1-37,4 2-40,3 0-33,-2 6-44,4 1-34,0-2-280,3 3-710,-2-1 314</inkml:trace>
  <inkml:trace contextRef="#ctx0" brushRef="#br0" timeOffset="281838.1866">17730 13326 15,'3'-3'172,"1"-3"-5,0 1-1,1 0 1,0-2-4,-2 1 5,0-3-6,2 2-7,-5-3-5,2 2-8,-1 2-2,-1-2-15,0 1-7,-1 1-5,-1 0-8,0-1-9,-3 2-10,0-2-7,-1 3-10,-4 0-8,3 3-5,-8 3-8,2 2 2,-4 3-11,-4 3-4,4 2 14,-3 8-2,2-2-6,0 3 0,1 1-6,3 2 1,1-3-4,2 2-1,5-5-8,-1-1 2,4 2-2,3 0-1,0 1-4,0-2 0,3 0 1,3 7 2,1-1 3,0-6 3,1 4 6,2 1 4,0-3 1,-1-2 10,0 4-2,-2-5 7,0 3-5,-1-6 2,1 2-1,0 1-4,-3-1 0,2-1-2,-5 1 1,2-4 4,-3 0 11,0 0 8,-3 1 2,1-1-6,-3 1 3,-3 4-12,-2-2 1,-1-2 4,-1-1-7,-6 2-1,1-2-5,-4-1-3,2-3-4,-3-2-3,5-2-3,3-4 0,-2 0-3,1-4-1,3 1-3,-1-4-1,3-1 1,2 0 0,1-5-7,1-4-8,0-8-2,5-2 4,1 0-5,0-2 1,4 1-5,5-1 1,1 4-10,0-3-10,2 5-13,2-2-10,0 7-18,2 0-25,-4 5-18,0 1-25,0 3-30,1 1-23,1 1-37,-7 4-39,3 0-40,1 2-48,-1 2-192,-3 2-576,3 0 255</inkml:trace>
  <inkml:trace contextRef="#ctx0" brushRef="#br0" timeOffset="282384.9378">18158 13384 251,'0'-5'262,"0"-2"-23,-3 3-22,2 1-26,1 3-22,-6 0-13,-1 5-6,0 3-3,-7 10-1,-3 4-7,-4 3-2,-4 11-4,-2 5-7,1 2 2,-3-1-19,2-1-5,2 4-5,1 3-2,6-6-11,-2-1-6,10-9 0,0 1-10,2-2-7,2-3-7,2 1-6,1-3-5,3-6-5,2 6-20,1-9-26,2 0-31,2-2-42,0-4-49,3 1-52,-3-6-57,7 2-251,0-4-528,3-4 234</inkml:trace>
  <inkml:trace contextRef="#ctx0" brushRef="#br0" timeOffset="282935.2366">18372 13752 104,'3'-17'273,"-1"0"-12,2 0-13,0-1-11,-1 0-11,4 2-6,-5-1-9,4 2-4,-3-1-7,0 0-5,0 6-6,-2-1 5,1-2-11,-1 7 2,-2-5-24,-1 5 4,-1-1-18,1 2-14,-3-1-15,-6 1-11,4 1-11,-8 3-14,-1 6-8,-8-2-2,1 6-10,2 2-6,-3 2-8,3 7 1,2-4-8,0 4-4,5-1 1,0 0-7,7-3-5,0 0 4,4 1-6,0 0-2,6 3 0,0-6-3,1 2-15,3-1 9,2-2 4,1-2 4,1 0-7,-3-7 1,5 2 5,-2-4-6,6 1 4,-4-4-3,1-4-5,0 0 7,0-4-1,0-2-3,0-1-5,2-7 4,-1-1 2,-1-1 0,-1-3 2,2 1-13,-6 1 9,3 2 13,-2 5 6,-2 0 12,-3 5 2,2 2 6,-4 3-7,-3 0-7,4 0-6,-4 0-11,0 5 2,0 0-6,0 0-5,-4 24 4,1-7 0,-8 12 3,3 0 4,-8 15 1,6-14 1,0 3 2,-1-1-4,4 2 5,-3-4 5,0 1-1,2-4 0,1-2-2,1-5 1,3-2 0,-1-1-4,1-4-1,3-1 0,-1-3-6,-2 0 0,3-2 0,0-3 4,0 1 2,0-3 12,0 3 15,0-5 7,0 0 7,7 0-3,0-7-4,3-1-3,8-6-3,-1-3-8,2-4-3,0-1-4,1-1-1,5-13-8,2 5-4,-4 5 2,-4 3-5,0-3-3,-1 7-13,-2-1 11,-4 6-9,-1 3-17,-4 1-18,1 5-28,-3-3-37,-1 5-51,2-1-49,-6 3-30,0 1-20,7 5-30,-3 0-36,-4 6-58,0 2-50,0 4-323,0 4-798,-4 5 353</inkml:trace>
  <inkml:trace contextRef="#ctx0" brushRef="#br0" timeOffset="282987.2012">18791 14018 306,'0'-5'358,"0"5"8,1-5 0,-1 5-20,1-2-25,-1 2-50,0 0-32,0 0-16,0 0-8,-4 15 0,1-3 1,0 2-16,-7 3-14,2 0-13,-3 5-23,0 3-10,0-2-18,-1 0-22,1-4-45,3-3-57,-4 6-59,4-6-72,1-1-61,0 0-65,4-5-75,-3-1-264,6-3-648,0 1 288</inkml:trace>
  <inkml:trace contextRef="#ctx0" brushRef="#br0" timeOffset="283528.492">19154 14066 3765,'0'-16'132,"3"4"-72,-6-1-30,3 6 54,0-2 12,0 4-12,0 0-22,0 5-17,0-3-15,0 3 0,0 0 2,3 17 0,-6-5-2,0 3-1,3 7 11,-7 2-14,0 2 1,-3-1-9,3 2-42,-5-3-52,-2 2-38,-2-1-57,-1-2-56,0-1-74,-2-2-323,-3-1-675,1-4 300</inkml:trace>
  <inkml:trace contextRef="#ctx0" brushRef="#br0" timeOffset="284054.1349">19684 13508 94,'5'-9'317,"0"1"8,-1 0-2,-1 1-6,-1 0-7,1 0-9,-1 4-10,-1-1-21,-1 0-27,1 3-23,-1 1-28,0 0-26,0 0-19,-4 14-3,-1 3 0,-5 9-6,-2 1-7,3 3-1,-4 0-10,0 2-4,3 0-8,-7 11-6,6-14-8,4 3-6,-3-3-8,-1 0-8,1-4-8,0-2 23,3-3-5,3-4-9,-3-1-10,1 0-4,2-6-5,1 1-10,1-5-23,-1 6-33,1-7-24,-1 1-46,3-1-41,-1-2-49,-2 1-48,2 0-82,1-3-91,0 0-306,0 0-757,0 0 336</inkml:trace>
  <inkml:trace contextRef="#ctx0" brushRef="#br0" timeOffset="285394.8726">20461 12538 137,'0'-3'175,"0"-4"-6,3 2-5,-3 0 5,0 1-5,3-2-1,-2 2 1,-1-2 4,3 0 5,-3 3 6,0-1-4,0-1 3,0 5-8,4-5-12,-4 5-17,0-4-15,0 4-15,0 0-15,0 0-11,0 0-16,0 0 9,0 0-18,0 0-7,-4 16-3,1-6-7,-1 1-4,0 6-4,-5 5-52,-1 5-46,-1-3-50,-1 5-55,0-1-66,-2 5-250,0-4-522,1 2 231</inkml:trace>
  <inkml:trace contextRef="#ctx0" brushRef="#br0" timeOffset="285914.4198">20196 13773 28,'2'3'244,"-2"-3"7,-3 7 5,0-1-2,-1 1-14,-2 5-11,-1 5 15,-1 8 0,-1-2-13,-5 5-17,3-2-25,-2 2-20,-1-1-1,0-1-24,0 3-18,-3-2-7,3 0-34,-1-1-48,-1-3-57,2 0-74,-3 2-81,3-6-86,-3 3-226,3-3-529,4-6 234</inkml:trace>
  <inkml:trace contextRef="#ctx0" brushRef="#br0" timeOffset="332879.2246">20937 12035 260,'0'-9'312,"-4"1"-14,4 2-11,-3-1-25,3 3-20,-4 0-25,4 0-24,0 4-19,-3-4-21,3 4-10,0 0-16,-7 7-9,0 2 7,-3 5-1,0 6 2,-5 2 4,0 2-6,0 3 8,1 0 7,0-1-20,-1 3 9,2 0-8,3 0-4,3-1-11,1 0-5,2-1-6,1-3-1,3-3-11,3-3 4,0 0-9,4-2-1,0 0-6,3-1-7,1-3 1,-1 2-1,1-7 4,2 1 2,1-4 9,3-3 7,-3 0 6,0-3 4,3-2-2,0-6 0,4 0-2,-1-6 5,0-1-11,-5 0-7,0-3-7,1-6-4,-6-1-5,1-3-8,-1 2-5,1 0-6,-6 0-3,0-1-6,-5 3-17,-3 6-12,-1 2-13,1-2-15,-9-2-13,-1 2-14,-4 2-14,1 3-16,-6 7-17,2 0-21,-4 4-29,-1 4-40,5 3-31,-2 2-31,2 2-42,6 2-45,5 0-43,1 2-51,5-2-219,3 2-703,4 0 311</inkml:trace>
  <inkml:trace contextRef="#ctx0" brushRef="#br0" timeOffset="333431.1152">21214 11822 129,'-2'-10'373,"1"0"-7,-1 2-7,2 4-29,-1 0-30,1 4-23,1-1-12,-1 1-1,16 9 6,3 14-10,8 11-13,4 6-24,0 1-18,-3 0-21,-1 5-5,-4 1-9,-5-1-6,-8 2-8,-2 3-10,-4 2-10,-8 0-9,-3-1-9,-7-2-9,-3-1 19,-7-3-13,-7-5-12,0 3-18,-4-4-36,-2-3-34,1-6-35,-2 3-40,4-9-47,-3 0-61,2-2-64,8-7-72,3-1-90,-11 6-368,11-4-824,0 0 364</inkml:trace>
  <inkml:trace contextRef="#ctx0" brushRef="#br0" timeOffset="337010.8159">19840 12915 145,'1'-4'147,"1"-2"-11,-1 1 1,2 1-4,-3-4-2,4 3 5,-1 1 5,1-4-7,-4 1-2,4 0 8,-1 0-2,-1 2-6,-1 0 2,1 0-9,0 2-9,1 1-10,-3-1-12,0 3-13,3-5-11,-3 5-7,0 0-7,0 0-6,0 12-1,-3-3-7,-2 1-4,3 6-2,-2 1 2,-2-2-1,-1 9-1,0-5-1,3 5-4,-6 0-3,3-7 2,3 3-6,-2-3 1,-1 0-4,3-1-1,1-4 3,-1-2-5,1 2 0,-4-4-4,4 1 0,-1-5-2,1 1 10,3 1-12,-4-1 1,4-1 0,0-4 4,-1 5 4,1-5 3,-3 2-2,3-2 2,0 3 0,0-3 5,0 0-3,0 0 9,0 0 0,1 5 2,-1-5-7,0 0-1,0 0-5,0 0 1,7-8-6,-7 2-3,3-2 2,1-2-2,3-1 1,-1-5-10,-2-1 5,3 0 2,0 1-3,2-8-1,-1 2-2,-2 5-1,1-5 0,-3 5-2,2 1 1,-1 0-2,-1 1-1,-1 0 2,0 3 2,-1 4-2,0 1 2,1 0-2,-3 1 1,2 2-5,-1-1-5,-1 3 3,0 2-1,0-6-2,0 6-1,0 0-4,0 0 0,-8 1 3,3 3 0,-2 2 4,-1 0 1,-2 3-2,-3 2 4,1-1-7,-1 0 3,3 3 5,-3 0-3,2-2 0,2-2 6,1-1-5,1-2-2,0 1 4,0-2 0,4 0 9,-2 0-16,2 0 3,0-1 4,0-1-2,0 0 3,3-3 10,-2 2 5,2-2 14,-4 3 1,4-3 11,0 0 12,0 0-4,0 0 1,0 0 4,0 0-5,12-9-3,-6 2-8,2-2 2,5-3-12,-2 0 8,6-5-8,-3 1 4,0 1-7,-4 3-1,3 2 0,-2-3 2,-1 3-1,-2 1 5,-1 2 1,0 0 7,-2 1 1,2 0-4,-4 3-5,0-2 3,2 2-7,-2-2-5,-1 4-9,-2 1 1,5-3 3,-4 2-9,-1 1-3,7 4-4,-4 0 7,1 3-5,3 3-1,-4 0 2,6 5-1,-1 2 2,6 3-4,-1 2 6,-2-1-5,6 0 4,-3-1-3,2 1-4,0 1 4,0-4 3,-1-1 1,-2-3-3,-2-5 3,-5-1-1,2-4 0,-1 3 0,-4-2 13,2-1 18,-1-3 19,0 3 6,-4-1 20,4-1-3,-4 1 2,0-3-7,3 3-7,0-1-4,-3-2-9,0 0-5,0 0-6,0 0-15,0 0-18,0 0-18,0 0-21,0 0-21,0 0-20,0 0-33,0 0-31,0 0-32,0 0-35,0 0-34,-10-12-38,7 10-49,3-1-32,-3 1-285,3-3-691,0 5 307</inkml:trace>
  <inkml:trace contextRef="#ctx0" brushRef="#br0" timeOffset="337605.439">20718 12922 7,'2'-5'161,"3"4"-6,-3-3 1,3 0 4,0 0 6,-1 0 0,1 0 17,0 2 2,-2-3 2,1 2-2,-1-1-2,0 1-1,-2 3-8,2-3-17,-3 3-11,3-5-18,-3 5-16,0 0-15,0 0-13,0 0-6,0 0-11,-6 17-5,2-2-8,-3 4-1,-1-4-4,-1 8 4,1 2-9,-1-1-1,0 3 1,0-3-9,3-5-3,0 6 1,1-11-6,0 3-6,2-2 1,1-3-1,-1-1-3,2-2-2,-2-2 0,2-3 0,1 2-5,-3-2 5,3 1 0,-3-1-2,3-1-3,0-3-1,0 0-20,-2 2-27,2-2-39,0 0-44,0 0-36,-5-12-30,4 7-41,-1 1-21,2-8-9,-1 2-167,-2-5-458,2-4 203</inkml:trace>
  <inkml:trace contextRef="#ctx0" brushRef="#br0" timeOffset="338302.8165">20659 13014 2,'5'-19'59,"1"2"10,-1 0 9,0 3 4,0 1 15,0 4 11,0-1 21,-2 3 12,-2-2 6,2 6-1,0 0-10,-2-4-10,0 4-12,1 1-12,-2 2-14,0-3-6,0 3-14,0 0 2,-8 6-2,2 3-2,-4-6 3,0 6 2,-4 2 4,0-2 6,0 0-4,1 3 5,-1-2-4,4-1-1,0-2-2,4 1 2,-2 0-5,0-3-4,5-1-3,-1-1 2,0 2 7,1-3 4,-1 0-3,2 1 14,2-3 13,0 0 15,-3 3 12,3-3-1,0 0 7,0 0-9,0 0-2,0 0-14,0 0-8,12-8-10,-6 1-9,3 1-5,5 0-8,-2-4-2,0 0-10,4 0-1,-1 1-3,-2-1 0,-2 3 2,3-3-8,0 3-6,-1 0-11,-4-1 15,0 4-3,0 2-3,-1-4-6,-2 2-7,2 1 2,-3 1-4,0 1-4,2-1-2,-1 2-5,1 2-9,3-1 7,-2 1 0,6 3-3,2 5-3,-1-2 7,2 4-8,4 2-7,-1 2 11,0-1-6,-2 4 0,3-1 2,-4 0 1,-3-5 0,-4-3-2,5 1 1,-5 0 1,-1-6-2,-2-1 1,1 2 6,-3-3-4,0 1 0,-2-3 1,-2-1 6,2 3 12,0 1 6,1-2 1,-4-2 1,0 3-6,0-3-4,0 0 1,7 1 0,-7-1-5,3 3 1,-3-3-2,0 0-3,0 0-3,0 0-4,0 0 4,0 0-2,0 0-1,0 0 1,0 0-3,0 0 0,0 0-1,0 0-1,0 0 2,0 0-2,0 4 1,0-4-1,0 0 4,0 0-5,0 0-1,0 0-3,0 0 4,0 0-4,0 0 1,0 0-2,0 0 2,0 0-1,0 0-1,0 0 1,0 0-1,0 0 0,0 0 3,0 0-3,0 0 0,0 0-2,0 0 3,0 0-2,0 0 1,0 0 3,0 0-6,0 0 1,0 0 0,0 0 1,0 0-5,0 0-4,0 0-3,0 0 0,0 0-5,0 0-1,0 0-8,0 0 3,0 0-4,0 0-4,0 0 4,0 0-2,0 0-7,0 0 2,0 0-18,0 0-6,0 0-25,0 0-35,0 0-37,0 0-30,0 0-39,0 0-67,0 0-63,-7-13-355,7 13-769,-3-7 340</inkml:trace>
  <inkml:trace contextRef="#ctx0" brushRef="#br0" timeOffset="339355.4307">21622 12048 62,'-3'3'323,"3"-3"-4,-4 2-26,4-2-26,-2 3-21,2-3-3,6 4 2,1-3 2,7 3-1,2-1-19,6 2 8,-1-1-26,5 1-14,-1-2-17,0 0-15,-2-1-13,-2 0-19,-7-2-10,3 1-12,-3 0-13,-3 2-7,-1-3-5,-3 0-12,3 0-6,-6 0-25,3 0-24,-1 0-40,-6 0-33,7-3-31,-3 2-34,-4 1-17,0 0-45,6-1-34,-6 1-32,0 0-42,0 0-261,0 0-597,0 0 264</inkml:trace>
  <inkml:trace contextRef="#ctx0" brushRef="#br0" timeOffset="339895.8872">21530 12280 211,'0'2'330,"3"2"7,4 1-5,4-3-16,10 1-21,5 1-24,-5-1-7,7-1-19,0 1-18,11-3-15,-9 4-25,8 1-31,-11-2-6,-1-3-9,-4 2-11,1-2-15,-8-1-11,-4 2-12,-1-1-31,0 0-18,-3 0-36,0 0-49,-1-1-40,-2 1-48,-4 0-62,6-1-59,-1 1-66,-5 0-219,6-3-579,-6 3 256</inkml:trace>
  <inkml:trace contextRef="#ctx0" brushRef="#br0" timeOffset="340494.705">22561 11855 70,'7'-7'212,"-1"2"-5,1-1-11,0 2-5,-3 0-2,0 0-1,2 0-5,-4 2-6,2-3-4,-1 5 2,-2-2-11,-1 2-7,4-3 2,-4 3-6,3-2 6,-3 2-1,1-3-4,-1 3-2,0 0 2,4-2-7,-4 2-6,0 0-17,0 0 2,0 0-4,0 0-14,0 0-10,0 0-7,0 0-7,0 0-11,-8-4-1,8 4-16,0 0-18,-10 6-6,2-1 4,-3 5-3,-5 5 1,-4 5-5,2 2-1,-3 5 8,-4 12-7,-1 2 1,-2-2 5,1 7 3,-2 0 0,5 2 5,0 1 0,1 4-3,5-2-4,1-1 1,2-3-6,5-13 0,1 14-3,2-15 4,0 1-7,4-4-2,3 1-1,-2-4-4,3 0-11,0-8-27,2 0-26,0-3-42,1 0-52,3-3-54,0-1-61,-4-4-86,6-3-83,-1-2-236,2 1-714,4-4 315</inkml:trace>
  <inkml:trace contextRef="#ctx0" brushRef="#br0" timeOffset="341135.723">22806 12395 247,'5'-9'262,"0"1"-8,1-2-11,1 2-14,-3-1-5,5-5 6,-2 4 4,1-4-4,-1 1-1,0-1-12,0-2 12,-4 5-13,1-5-4,2 0-4,-5-1-15,2 1 1,-3 4-16,-3 1-14,2-5-7,-5 0-11,2 6-13,-2 1-17,-1 1-10,-4-3-16,-2 3-7,-1 5-10,-3 0-6,-5 4-14,-1 3-2,-2 8-9,1-1 0,-1 3-8,2 0 3,2 3-14,3 0-2,2 2-2,6-4-5,2 1-3,2 1 0,2-1 2,1 3-3,5-7 4,-1 2 0,6 2-7,2-3-7,0 0 8,4-5 1,1 1-3,7-2-8,0 0 13,-4-5-1,7-4-1,-1 1 2,-8-3-2,6-3-1,-5 0-2,2-4 5,-1 0-5,-1-8 2,-1 1 3,-1-2-4,0-3-1,0-1-2,-2-1 5,-1 1-2,-3 2 2,-2 6 1,1 3 13,-3 3 5,-1 4 1,-1 1-6,0-2-11,1 3-1,-3 3-4,0 1-3,0 0 0,-5 26 3,-1-9-3,-4 15 5,-3 9 9,-1 3-3,7-8-2,-7 7 4,4 3 0,0-14 0,3 5 0,0-4 1,3 2-5,-3-7 3,1 3 0,4-4-2,-2-10 2,3-1 1,0-3 9,0-4 5,-1-1 18,2-2 19,0-1 13,0-1 17,-1-1 10,1-3-2,0 5 1,0-5-6,0 0-10,0 0-12,17-10-5,-5-1-6,8-6-12,-2 0 3,2-4-22,1-4-6,9-4-8,-8 3 16,-5 6 1,1-1-13,0 1-3,-2 5 5,-3 2-8,-3 2-10,-3 3-4,-1-3-23,-1 4-28,1 5-36,-3-5-54,-1 5-68,1-1-76,-3 3-73,0 0-39,6 6-51,-6 1-60,-1-2-365,-1 5-937,2 2 414</inkml:trace>
  <inkml:trace contextRef="#ctx0" brushRef="#br0" timeOffset="341721.4618">23312 12588 116,'3'-6'334,"-2"4"4,2 0-21,-3-2-24,0 4-41,0 0-25,4-4-21,-4 4-23,0 0-8,0 16 0,-4-4-4,2 6-10,-3 5-9,-2 2-8,1 0-14,-3 1-13,1 0-10,0-1-12,1-2-34,0-7-42,-2 7-47,5-4-48,-4-4-55,1 2-58,1-8-65,2 2-263,1-1-558,0-1 247</inkml:trace>
  <inkml:trace contextRef="#ctx0" brushRef="#br0" timeOffset="342294.7159">23683 12535 15,'0'0'344,"0"0"-39,0 0-28,0 0-30,0 0-19,0 0-19,0 0-4,9 17-11,-9-8-2,3 5-12,-3-3-20,0 4-11,-3 5-15,1-2-13,-3-1-7,-2 0-20,0 0-27,-5 4-38,1-4-44,-4 1-44,-2-4-62,0 1-68,3-6-56,-1-2-195,1 0-476,1-4 211</inkml:trace>
  <inkml:trace contextRef="#ctx0" brushRef="#br0" timeOffset="342355.3338">24046 12228 219,'4'-10'318,"0"1"-16,1 3-29,-3 1-26,1 1-32,0 2-24,-3 2-19,0 0-13,4 18-9,-4-3-9,-4 4 0,-2 8 2,-5-2 0,1 4-3,-1-3-4,-2 1-8,1-2-9,0 1 13,1-6-6,1-3-6,3-1-2,-1-2-3,-1-2-5,5-2-11,1-3 3,-1-2-6,1 1 8,0-4 9,-1 3 14,3-1 6,-1-1 10,-2-3 5,4 0 1,-1 4-6,1-4-9,0 0-14,0 0-12,1-12-10,3 3-10,1-3-12,2-5-5,3-8-9,-1-3-5,3-1-4,0 0-9,2-4-4,0 3-1,-1-3-8,1 6 0,0 0-8,-1 2 0,-2 3 4,-2 5-2,-2 2 1,0 6-4,-2 0 1,0 1 0,0 3-6,-2 1-8,-1 0-1,3 2-6,-5 2 4,13 7 0,-2 6-1,0 8 2,6 4-5,0 5 3,0 11 3,-1-10-4,6 9 3,-8-8-2,0-1-3,2 0 1,-5-3 3,0-4 16,-1 3-2,-3-10-5,-3-1 0,2-1-2,-2-3 1,-1-5-3,1 1 1,-1-4-2,0 4-10,-2-3-22,2-3-12,-3 1-18,3 1-21,-3-4-26,1 3-47,-1-3-53,0 0-75,0 0-58,0-10-90,0 3-97,0-5-269,0 0-851,3-3 376</inkml:trace>
  <inkml:trace contextRef="#ctx0" brushRef="#br0" timeOffset="342965.416">24472 12030 2589,'-2'-26'88,"-1"-3"0,3 5 31,-3 3 50,3 6 30,0-2-2,0 8-18,2-3-22,-1 3-29,-1 3-7,7-1-12,1 3-12,2 3-5,4 2-1,9 8 1,14 8 5,0 9 4,0 4-5,1 7 7,-4 1-10,-4 5 4,-5 3 4,-1 0-5,-10 8 14,-5-4 0,-7 0-4,-9 1-6,-2-4-1,-3 1-6,2 0-6,-11-4-7,3 0-5,-2-5-6,3-9-16,-7 6 4,0-1-8,-4-3-5,-1 1-23,-2-3-28,11-7-32,0 1-45,-1 1-44,-1-2-46,-7 9-88,8-9-82,3-2-109,-6 3-375,0-4-895,4 1 397</inkml:trace>
  <inkml:trace contextRef="#ctx0" brushRef="#br0" timeOffset="344122.5176">19444 14358 222,'-3'-4'276,"3"0"-11,0 4-11,0-7-6,0 7-8,0 0-11,0-5-9,0 5-14,3-4-30,-3 4-21,0 0-14,0 0-20,0 0-9,0 0-9,0 0-5,-7 24 3,7-6 1,-3-3 0,-1 2 1,-3 0-10,0 9 0,0-2-6,1-4-11,-1-3-7,0 7-2,1-6 0,0-2-10,0 0-13,-1-2 4,1 2 0,-1-3-16,3-4 1,0-2-30,0 3-29,-2-3-20,3-1-40,0 1-32,-1-6-27,4 7-24,-3-7-38,3-1-42,0 0-29,0 0-217,-11-6-535,8 3 236</inkml:trace>
  <inkml:trace contextRef="#ctx0" brushRef="#br0" timeOffset="344698.5532">19425 14335 92,'2'-5'257,"-2"1"-22,0 4-24,-4-5-20,4 5-17,-13 0-20,5 4-10,-8 1-10,2 2-7,-2-1-12,-3 5-7,1-1-6,2 0-9,2 0 0,2-1-8,0-1-8,5-1-6,-1-2-7,2-1 1,2-1-7,1 0 2,1-1 4,-1 1-9,1-1 2,2-2-2,-5 3-1,5-3 12,-2 4-11,2-4 3,0 0-8,0 0 3,0 0 1,18-5-2,-9 1 0,3 1 3,1-3 6,-2-2-2,6 1 6,-7 0 1,10-5-3,-6 3 8,0 2-2,-2-3 2,1 5 13,0-4 1,-6 5 0,2 1-5,-1 0 0,-1 1-7,-3-1-7,1 1-4,-3 2-12,3-2-8,0 1 1,-5 1-8,10 5 2,-3 2-3,3-2-9,1 4 1,-1 2-6,1 0 1,1 1-3,-1 0 1,-1-1-1,1 0-5,-1-1-2,0 1-2,-3-1-10,1-2-6,-1 0-15,0-1-5,-1 0-26,-2-4-31,0 2-17,2-1-28,-2-3-21,-4 1-41,0-2-58,7 0-58,-7 0-315,0 0-673,4-4 297</inkml:trace>
  <inkml:trace contextRef="#ctx0" brushRef="#br0" timeOffset="345322.9677">20662 13694 226,'2'-10'268,"1"4"-1,-2 0-3,3-1-6,-2 0-2,-1 0-4,2 2 6,-1-1-4,2 1-1,-3-1-16,2 3-14,-2-1-18,1 1-21,-2 3-15,0 0-21,1-3-19,-1 3-12,3-4-16,-3 4-3,0 0-15,-3 14-3,3-5-18,0 7 8,-3 8 3,-1 6-4,-1 4-2,-1 3 5,2-2-3,-5 8 1,2 4-3,0-13-5,0 1-2,0-4 2,1 3-1,-2-1-31,2-5 4,-1-2 0,3-7-4,1-1 0,0-2 3,-1-3-2,1-4 7,3-2 4,-3 3 8,2-6 12,1 0 12,0-1 3,0 1 6,0-4-1,-3 5 0,3-5-6,0 4-3,0-4-6,0 0-7,0 0-3,0 0-8,0 0-28,0 0-37,0 0-39,0 0-58,0 0-68,0 0-76,0 0-63,3-14-73,-3 9-102,1 2-269,2-1-827,-3 4 367</inkml:trace>
  <inkml:trace contextRef="#ctx0" brushRef="#br0" timeOffset="345876.6504">20506 14529 334,'-1'-4'343,"-1"0"-4,1 0-16,0-1-12,1 5-44,0-4-27,0 4-18,0 0-31,0 0-21,0 0-16,0 0-2,-5 13-31,4-1 14,-1 6-2,-3 1 5,-1 6-8,1 0 0,-1-2-7,-4 5 1,3-4-13,3 1-5,1 0-9,-9-4-8,7-1-11,2-5-7,-1 1-4,1-4-5,0 4-5,-4-6-5,3 0-6,0-5-5,3 5-1,-4-4 0,4-1-36,-2 1-43,2-4-30,-1 1-35,0-1-51,2-2-24,-7 3-34,4-3-37,3 0-52,-6-6-47,2 2-215,1-3-610,0 1 269</inkml:trace>
  <inkml:trace contextRef="#ctx0" brushRef="#br0" timeOffset="346458.7826">20433 14575 191,'0'-3'238,"0"3"-22,0-5-15,0 5-20,0 0-14,0 0-18,-3-4-17,3 4-11,0 0-13,-13 5-8,2 2 2,0-2-1,-4 2 3,0 1-2,1 1 2,0-1-3,0 0 3,3-3 0,-2 4-2,-1 2-2,4-5-7,0 2-7,3-3-7,0 3-5,3-4-10,-2-1-5,3 2-5,-2-2-1,2 1-8,0 0-2,2-4 0,-2 3 0,3-3 2,-3 3 4,3-3 4,0 0 6,-1 3 9,1-3-3,0 0-3,0 0 5,0 0 2,0 0-3,0 0-6,11-9-7,-3 5-5,1-1-3,2-2 2,2 0-19,-2-6 13,3 5-13,-1 0 3,0-2 4,-1 2-6,1 1-2,0 1-2,-2 1-4,2-1 3,-2 4-6,-1 0-5,0 0-5,0 2 0,2 4 1,2 1 1,-1-1-3,4 4 3,1 4-1,-1-4-1,0 6-4,1 0 2,-1 1-2,1 1-1,2-3-6,-4 2 4,2-1-23,-4-3-38,4 2-34,-5-5-46,0 3-69,2-3-91,-1-1-367,2-1-722,-1 0 319</inkml:trace>
  <inkml:trace contextRef="#ctx0" brushRef="#br0" timeOffset="347041.3504">21116 13589 240,'0'-2'311,"0"2"-6,-3-7-9,2 4-7,1 3-3,-3-6-7,3 6-8,-3 0-12,3 0-11,0 0-37,0 0-7,0-5-19,0 5-19,0 0-16,0 0-15,0 0-17,0 0-11,0 0-11,0 0-8,7 14-16,-1 0-9,7 10-2,1 7-9,4 15 0,2 6-6,2 23-3,-8-14-2,3 21 1,-3 0-8,-8 1-32,1-22-10,-7-4 0,4 24 4,-8-22 18,-3-6 1,4-1 0,-7 0-10,3-6-8,-3-12 6,-2-2-1,-1-2-4,0 1 2,-2-8 5,-2-1-3,-3-2-39,-1-6-10,-2-2-24,1 1-27,-1-6-25,0-1-38,0 0-38,5-4-50,4 0-61,-2-2-273,8-2-630,-1 0 279</inkml:trace>
  <inkml:trace contextRef="#ctx0" brushRef="#br0" timeOffset="347103.3996">21509 14168 90,'0'0'282,"3"5"11,4 0-1,1 0-1,9 1-17,7 2-17,0 0-24,3-1-21,1-2-14,-1 0-19,-2 2-13,2-3-22,-2-1-24,-1 1-7,-1-1-31,-8 0-39,1-2-38,-3 0-54,-5 1-57,-1 0-74,0-2-62,-7 0-208,4-1-487,-4 1 216</inkml:trace>
  <inkml:trace contextRef="#ctx0" brushRef="#br0" timeOffset="347657.4138">21509 14330 189,'-3'4'235,"1"0"8,2-4 8,5 9-5,3-4-23,5 5-11,3-1-7,6 0-22,2 2-27,2-4-14,-1 2-14,3-5-13,-4 2-21,4-3-30,-4-3-36,0 3-33,-1-3-68,-6 0-62,4-3-77,-6 1-170,0-2-414,8-2 184</inkml:trace>
  <inkml:trace contextRef="#ctx0" brushRef="#br0" timeOffset="348223.2651">22768 13776 26,'6'-17'340,"-2"2"-23,-2 4-11,2-1-19,-3 7-17,-1-5-25,2 5-24,-4 3-24,2-3-27,0 5-12,-10 1-21,3 5-11,-8 6-2,-5 5-18,-11 19-3,1 0-6,1 4 4,-2 7-8,0-2-12,1 4 4,-6 22-7,9-23-7,7 4-4,-1-5-5,3 4-1,4-4-9,1-1-1,6 0-5,4-12 5,0 0-16,2 2 7,5-2-8,2 12 3,-2-13-32,6-3-20,1 3-43,1-9-47,0 0-66,7-2-82,0-5-104,1-5-198,1-4-599,3-6 265</inkml:trace>
  <inkml:trace contextRef="#ctx0" brushRef="#br0" timeOffset="348860.4754">22885 14214 152,'0'0'196,"7"-2"-6,-7 2-9,7-3-12,-4 1-1,3 2-8,-2 0-2,-4 0 4,7-2 5,-1-2-3,-2 3 3,-1-4-6,1 1-1,0-2 5,0-1-25,1-1 10,0-1-17,0-2-10,-3 0-1,3-5-20,-3 5-14,0-5-9,-2 4-2,-2-4-9,1 4-9,-3-5-3,0 8-12,-4-5-12,1 4-5,0 3 4,-1 2-21,-9 1-7,4 5 1,-4 2-1,-1 4-3,-4 1-8,2 5 4,0 3-3,3-2 2,5-2-2,-2 7-2,5-6-3,-1 1 5,7 1 0,-1-3-3,1 5 2,3-5-1,0 5-1,5-8 0,0 3 1,2-2-3,3 0 1,3-1 0,-2-3 3,5-2 3,-2 0-1,1-3-3,1-1 4,-4-2 0,2-3 2,0 2-1,-1-4 1,1-1-3,-1-1 5,-3-1 1,1-5 7,-1 4 3,-2-3 3,1 0 13,-2 0 2,1-2 15,-5 6 7,3-2 5,-2 4 0,-2-1 15,0 3-1,1 2-10,0 1-5,-2-1-19,-1 2 2,0 2-17,0 0 5,0 0-9,0 21 5,-4 3-5,-3 2-4,-3 4-2,3 2 7,-3 2-3,0-2 8,3 1-4,-3-2-1,3 2 4,0-1-8,0-2 10,2-1 1,-1-2 3,0-1 1,2 1 10,4-11-8,-3-3 0,-1-1 5,4-4-11,-3 1 7,3-1 17,-1-3 28,-2-1 21,3 0 19,0-4 13,-3 4 16,3-4-8,0 0-9,0 0-19,10-11-7,-3 2-8,3-2-13,1-2-2,6-5-12,-1-3-11,2 0-7,0 0-2,-1-3-8,2 2-5,-2 1-14,-1 2-6,-3-2-16,0 5-7,-3 4-8,-2 1-13,0 3-17,-2 1-25,1 2-44,-4 2-64,0-1-57,-2 4-33,-1 0-35,4 6-45,-4-2-57,0 2-331,0 4-800,-1 2 354</inkml:trace>
  <inkml:trace contextRef="#ctx0" brushRef="#br0" timeOffset="349460.5464">23282 14592 231,'0'-5'390,"-1"1"2,1 1-17,0-4-31,0 7-40,0 0-29,0 0-35,0 0-21,0 0-15,-4 14-25,4-1-10,-3 1-12,-1 5-6,1-2-14,-1 2-10,1-2-9,-3 1-17,-1-2 3,2 1-16,-1 0-7,0 0-13,-1-2-9,0-1-55,0-5-70,0 0-71,1 2-63,2-5-119,-3 0-314,4-4-685,1 1 303</inkml:trace>
  <inkml:trace contextRef="#ctx0" brushRef="#br0" timeOffset="349521.5938">23567 14582 3967,'7'-13'65,"-1"2"-46,-1 1 31,-2 3 47,1 0-2,1 2-19,-1 1-22,-3 2-11,-1 2-7,0 0-8,7 6 3,-8 3-9,-1 3 1,1 5 5,-4 0-1,-3 1-5,0 6-1,1-5 0,0-2-12,-2 0-59,-5 5-31,0-4-67,2-6-70,3-2-96,-4 1-341,4-5-707,0-1 313</inkml:trace>
  <inkml:trace contextRef="#ctx0" brushRef="#br0" timeOffset="350128.4727">23992 14217 252,'3'-8'340,"0"5"-35,1-2-23,-2-1-37,-1 4-20,-1 2-24,0 0-24,0 0-14,0 0-18,-1 13-15,-5-2-5,0 5-2,-2 1-6,-3 3 1,-4 5 0,2 0-1,-2-2 0,0 0 0,2-3-2,-1-2-7,0 1 3,4-5-11,0 3-18,3-8 11,2 1-9,0-3-7,-2 1-7,3-3 6,2 2 4,-1-3 12,0-1 7,1-1 12,-2-2 11,4 0 12,-3 5 5,3-5 10,0 3 1,0-3-10,0 0-13,0 0-11,5-10-15,0-2-10,2 4-10,-1-8-9,9-3-7,-1-1-5,3-4-7,-3-1-3,5 0-8,-1-5-8,0 2 1,6-10-2,-3 11-6,-4-1-3,-3 6 1,-1-1 8,0 3 3,-5 8 9,-4 2 10,2 2-1,-2 1-5,-1 4-5,0-3-13,0 3-3,1 1-3,-3 0-8,-1 2 0,0 0-3,10 13 1,-3 2-2,-1 8-9,2 5 6,2-1-1,0 3-1,1 3-2,3-2 2,-1 0-10,3 11 12,-4-9-7,-2-3 0,4 2-5,-4-6 8,-4 0-1,-1-6 0,0-4-6,-1 0 0,1-7 1,-2 2-9,-1-5 3,-1-1-10,-1 2-8,1-4-24,-1 2-24,0-5-30,3 7-32,-3-7-46,3 2-57,-3-2-81,0 0-60,0 0-86,0 0-394,-8-17-929,9 7 411</inkml:trace>
  <inkml:trace contextRef="#ctx0" brushRef="#br0" timeOffset="350196.5282">24381 13929 2666,'-12'-22'76,"4"10"-17,4 0 54,-3 0 41,4 5 18,-1-2-33,1 4-24,3 1-29,0 4-14,0 0-11,0 0 4,17 22 7,6-1 13,9 13-8,3 8 9,13 21-16,3-2 5,-23-20-8,1 4-4,-6 2-37,-4 0-1,-5-2 12,-5 0 7,1 3-5,-7-3 15,-3-9 10,-7 11-8,0-12 4,-3-1 2,-4 9-7,3-11-2,-5-3-4,-2 0-2,1 0-5,-4-3 0,1-4-6,-1 1-12,0-3-57,1-5-59,-2 3-64,1-4-71,-2 0-69,2-2-74,-3-1-299,4 1-725,-1-6 320</inkml:trace>
  <inkml:trace contextRef="#ctx0" brushRef="#br0" timeOffset="354756.0997">7168 2271 33,'2'-12'217,"-2"1"-11,2 0-18,-2 1-12,-2 1-21,1 4-4,-2-2-22,0 2-10,-1-2-7,0-2-19,-3 4-5,0-1-10,-1 2-8,0 1-9,0 0-4,-1 3-14,-5 3 3,0-1-11,1 5-3,-6 5-3,0 5-2,0-3-4,-4 8 1,2-2-5,-4 14 0,5-10-2,3 3 0,-1 0-1,2-1-5,1 6 4,-5 6-7,9-9 6,-1 0-5,2 3-4,1 0 6,3-1-4,-1 6 6,2-4-2,0 2-5,1 10 8,3-9-10,1 9 3,-2 1 2,4 1 2,0 1-1,-3-2 0,1 1 4,-3 0 2,2 1 5,-2-1 3,3-1 1,-5 2-4,3-4 4,1-7-3,-2 10 5,1-14-3,1 0-1,-3 16 1,4-13-4,1 12 1,2 1-2,0-3 3,-2 1-5,2-2 4,-1-9-5,3 12 2,-2-13-2,-2 13 1,3-1-1,-1 2-3,-3-4 3,2-10-7,-1 1 1,-1 11 2,0-14-1,2 16 1,-2-14-2,0 2 0,2 9 2,-4-10-4,2 11 7,0-14-1,0 1 10,-2 0-10,-1 0 0,0 2 0,1-3 6,-1 1-7,0 1-4,0 1 2,-2-1 2,-5 11-3,3-14 0,1 0-3,-2 2 1,-1-2 1,-1-1-3,0 0 2,-2 1-1,-2-3 0,-5 13 1,1 1 1,1-14-2,-4 8 0,3-7-1,-5 7 2,5-10-5,-9 9 6,0-2-1,6-7-2,-7 9 2,7-12-1,-9 5-3,9-7 1,-1-1-2,-11 4 2,12-9-1,-4 1 3,1 3-4,1-6 10,-2 2-12,1-1 3,0-2-1,3 1-1,-2-3-2,2 2 1,2-3 3,-4-3-4,6 4 2,0-5-1,1 2 0,3-1 0,-3 0 1,2-1 3,1-2-6,1 1 1,2-1 4,0-3-3,2 0 1,0 2 1,0 0-1,8-3 2,-9 1 10,9-1 11,-8 1-7,8-1 5,-5 3-4,5-3 0,0 0-4,0 0 6,0 0-7,0 0 3,-6 2-7,6-2 1,0 0-3,0 0 3,0 0-6,0 0 4,0 0-5,0 0 2,0 0-2,0 0 2,0 0-6,0 0 1,0 0-1,8 15 2,-6-10-3,3 6 2,-2-1-2,1 0 0,1 5 0,-1 2-2,4 9 1,-5-2 3,3 5-3,-2 0 7,2 0-6,-2 1 0,0 2 0,0 0-1,1-1 1,-1 4 2,1-4 2,0 2 2,0 2-5,-2 0 0,4 1 1,-4-1 2,1 2-1,2 6 1,-4-7-8,1-1 8,-1 10-4,-1-11 1,1 13 3,-2 1-8,-2 0 5,2-14 7,-1 12-4,-4-9-1,1-1-3,0 10 6,-3-10-4,1 9 2,0-10 2,-2-2 0,1-1-5,0 2 10,-1 0 0,-1 0-4,1-1 8,-2 12 0,3-16-7,-2 4 11,1-1-12,1 3 5,1-3-1,-1 2 4,0 0-4,0-1-2,1 0-6,-2 2 8,1-3-4,0 0-5,0-1 4,0 2 3,0-1 1,1 0-8,-1-2 10,2-2-7,0 1 1,0 1 4,2-3-6,-1-2 2,2-1-2,-2 2-2,1-1 5,2-5-4,0 3 0,-2 3 0,3 0-1,0 0 0,1-1 4,-1 3-2,2-3 0,-2 1 0,1-2 1,-1 2-1,0-1-1,0 4 2,0-2-2,0-3-2,1 0 4,-1 1-7,1 1 11,-1 0-2,6 1-6,-6-8 3,0-1-4,4 2 7,-2-2-5,1 2 2,-2 1-3,1-2 3,0 1-2,1-2 4,-1 0-1,2 3 1,-4-3-5,1 1 7,2-1-5,-3 0 0,0 0 1,0-1 4,0 2-7,2-1 1,-1-1 14,-1 4-12,0-4-5,0 0 4,1 0-4,2 1 4,-1-2 1,-1-2 4,-1 3-8,1 0 12,2 0-9,-1-5-1,-1 2-2,0-2-1,2 3 18,0-1-15,-3-4 2,1 7 2,2-5-2,-1-1-3,-1 2 0,2 3 2,-2-5-5,2 5 10,0-3-1,-2 3 0,2 0-3,0-5-1,-2 4 3,3-5-9,-2 3 15,1 0-1,0-1-3,1 0 2,0-2 1,0 2-1,-1-2 4,3 1-10,-2-1 2,0 0-4,2-2 4,-3 2-1,1-1 6,2-2 2,-2 3-7,0-3 1,0 1-2,2 1 3,-2 1-4,0-1 5,2 1-5,-1-2 3,1 3 0,0-1 2,0 0-4,1 2 3,-2-2-4,2-1-3,0-1 4,0 1-3,-1 1 2,0-3-3,-1 3 0,2-2 3,-1 3-1,1-1 6,-3-3-6,-1-2-4,4 5 5,-3-3 1,2 4 2,-2 0-4,1 0-1,0 0-4,-1-2 2,2 3-1,-3-5 2,2 3 5,0 1 1,0-4 1,-2 4-4,3-1-4,-2 0-4,0-1 9,2-1-2,-1 4 2,0-3-1,0 0 1,0 0 1,3 2 14,-1-3-14,1 4 3,2-1-1,-1 0-1,2 1 13,-3 0-11,-1-2-1,1-2-5,1 3 5,-3 1 5,1-3-10,4 3 3,-2-1 2,1 2-3,-5-5 0,5 2-1,-3 0 1,0-1-8,0 1 5,0-1 5,-1-1-3,0 2-5,2-1 12,-4 1-10,3-1 4,-1 3-3,2 0-4,-2-3 4,1 1 3,0-2-3,-1 3 4,5 2-4,-3-2 5,-2-2 1,4 3 5,-3-5-8,1 3 7,4-3 3,-1 3-2,-4-2 8,4 1 3,-2-3-2,5 0 1,-2 1 1,1-1-6,1-1 0,2-5 0,-1 5 3,6-1 0,0-2-2,-5 0-6,1 1 2,-2-4-1,2 3-2,-3-1-8,2 1 12,-2-2-3,0-2-12,-1 2 2,-2-2-7,-1 1-5,0-4-31,-2 1-35,4-3-51,0-3-71,-3-3-96,3-2-110,-2-8-227,3-1-683,-6-2 302</inkml:trace>
  <inkml:trace contextRef="#ctx0" brushRef="#br0" timeOffset="355352.5159">440 6025 165,'0'0'175,"0"0"-8,0 0-5,7 59-14,-4-27-5,0 6-3,1 15 24,-4 0-15,-2-2-8,0 5-15,-1-10-10,3 1-8,-5-11-13,3 0-6,2-3-10,-3-1-6,-1-2-28,-1 0-37,0-5-47,1-8-49,4-1-53,0-16-54,-4 19-110,4-19-331,0 0 146</inkml:trace>
  <inkml:trace contextRef="#ctx0" brushRef="#br0" timeOffset="355980.8854">412 6048 267,'-2'-31'279,"0"4"-12,1-2-19,-1 5-14,7 0-23,0 4-15,6-3-20,3 1-16,-1 1-8,4 3-19,-3 2-21,7 5-8,0 5-6,-1 2-13,0 6-17,3 5-6,-3 4-6,0 5-4,-7 3-5,2 6-5,-5 4-1,-6 2-8,-1 0-1,-4 4-5,-5 13-5,-2-12-11,-5 8 0,2-14-6,-2-5 1,0 0 1,-1-2-3,7-8 5,-4-2-3,4-4 22,7-9 23,-14 15 20,14-15 10,-7 10-1,7-10-4,0 0-12,0 0-1,-4 4-8,4-4-9,15-14-3,2 8-11,3-2-4,5 0-4,2 3-5,-2 0 6,-1 7-6,0 1-7,-1 2 2,-1 5 6,-8-1-9,3-1-8,-4 4 5,-3 2-9,-3 1 17,1 12-14,-6 1 6,-4-1-7,-8 2 3,-1 0 0,-6 0 9,-4-5-12,-11 8 1,2-6-7,3-9 2,1-3 2,-1-3-1,-3-1 6,4-4-2,0-1 14,6-4-15,-4-4 5,24 3-7,-31-8-8,20 0 2,1 0-9,3-6-32,7 14-8,0-30-28,5 15-32,7-6-43,2 0-46,5 1-71,0 3-263,5-2-581,3 2 257</inkml:trace>
  <inkml:trace contextRef="#ctx0" brushRef="#br0" timeOffset="356626.3576">1067 6152 299,'-5'-7'334,"5"7"-30,0 0-36,0 0-26,-12 9-27,8-4-25,1-2-10,3 6-27,0-3-16,0 1-7,2 2-15,3 1-14,1-5-11,1 2-10,1-2-7,2-3-7,-3 0-3,3-4-3,3 1-9,-5-3-7,2 0 1,-1-4-2,0-2-15,-3 1 11,1-2-2,0 3 7,-4-7-4,1-4 7,-2 4 8,-4 2-1,1-3 7,-2 4 4,0 2-1,-4 1-10,0 0 2,-3 3-24,-4 1 6,0 5-9,0 0 5,-2 10-10,-1 4-6,2 5-1,-2 3-8,7 2-1,-1 2-1,4-2-2,-1 3-8,6 0-2,2 0-3,6-3-5,0 1-6,5-5-7,4-2-10,6-1-6,-2-7-15,3 0-25,1-6-31,5-4-33,-4-4-23,3-3-36,1-3-34,-6-5-30,2 1-184,0-7-491,-1-1 217</inkml:trace>
  <inkml:trace contextRef="#ctx0" brushRef="#br0" timeOffset="356684.3955">1460 5608 11,'-3'-49'192,"-2"3"14,-1 12 21,2 8 12,-2 9 11,3 1 2,-1 5-10,1 2-11,2 1-28,-2 3-18,2 3-30,1 2-17,0 0-14,-6 22-9,4 7-11,-2 3-2,3 18-9,-2 6-3,0 2-7,-1 1 3,4 22-4,-1-22 8,1 32 0,3-6-2,-1-25 4,1 26-10,4-5-1,0 0 4,-4-25-9,7 29-2,-3-4 12,-3-21-13,5 25 4,-4-5 2,-2 4-5,1-27-8,6 26-5,-7-29-1,-2 1-6,2-1-5,-1-2-11,-1-4 1,-4-1-4,3-15-2,-4-4-5,3-3-6,-1 0-27,-1-9-24,2-6-41,1-5-24,-1 3-40,1-8-72,0 0-88,0 0-102,-2-25-240,2-2-689,0-9 305</inkml:trace>
  <inkml:trace contextRef="#ctx0" brushRef="#br0" timeOffset="357321.3491">1436 6238 233,'-14'-13'355,"4"3"-34,-1-2 8,4 5-4,1-1-19,2 6-14,0-3-29,1-2-24,2 4-19,1 3-24,0 0-38,0-9 1,5 4-16,5-9-16,8-1-12,5-3-10,1 0-7,1-2-14,1 2-15,-1 2 0,-2-1-13,-1 5-1,-4-2 0,-2 6-12,-5-1-5,0 6 5,-5-3-9,-2 3 1,0 0-3,-4 3-4,8-4-8,-8 4-18,0 0 12,5-1-2,-5 1-5,0 0 1,3 15-2,-4-3 7,-1 3-4,0 4-5,0 0 2,2 1-3,0-1 5,1 0-8,0-2-10,3 1 11,-3-2-12,5 1 16,-2-3-1,0-1 2,3-4 2,0 0-5,0-1-2,0-3-1,3 0-14,0-3 19,4-5-4,0-2-1,0 0-3,-4-6 0,4-1-3,2-7 10,-5 4-4,0-6 2,-3 3 1,1-6-6,-5 0 4,-1 5-5,-3-8 3,-1 8 3,-4-8-3,-2 10-4,-1 0-10,-2 2-6,0 4 2,-8-4 3,1 9-4,3 2 4,-3 0-3,3 6-6,-2 2 7,4 2-3,-1 3 5,-1 3-4,5 1 0,-1 1 3,5 1-6,1 0 3,2 3-3,2-1 8,3 1 1,4-3 2,2 0 1,-1-4 1,4-2 6,3-1 7,6-1-11,1-7-1,1-3 10,2-1-3,-2-6-2,1-2-2,-1-3 3,-3-2 1,0 0 9,0-2-7,-3-5-13,-1-1 16,-1 1-4,-1-1 1,-4-1 1,0 2 3,-6-3 0,0 8 0,-1-8 3,-3 9 8,-1 1-2,-1 5 10,1 2 10,-2 0-7,2 3-7,1 3-4,-2 0-8,2 4-4,0 0-9,-7 10 5,7 6-1,0 2-5,0 9 7,3-1 0,1 2 1,2 1 1,2 0-8,2-3 6,0 0-22,1-1-25,2 2-33,-2-6-37,3 1-39,-1-10-55,1 0-76,0-6-301,0-5-637,8-3 281</inkml:trace>
  <inkml:trace contextRef="#ctx0" brushRef="#br0" timeOffset="357931.9194">2305 5716 268,'-4'-9'293,"1"5"-13,0-1-12,1 2-18,0-1-24,2 4-24,-4-5-21,4 5-22,0 0-18,0 0-13,0 0-11,0 0-6,6-5-3,-6 5 1,12 1-5,1-2-9,1-6-1,9-1-10,-4-5 0,1 2-5,1-2-1,-4-2 5,-6 4 10,1-4 11,-4 1 10,0-1 2,-2-2 4,-3 6 6,-2-1 3,-2-1 3,0 3-10,-4 1-26,-2 3-6,-1 4-12,-8 2-19,-5 7 6,0 9-11,-1 3-8,-5 17-5,4-1-4,8-3-6,-1 10-4,5-9-6,7 0-2,2-1-2,5 0 3,7-1-6,1-4 1,6-3-16,6-6 7,3-4 1,0-7-8,5-3 6,-4-4-5,12-4 3,-10-5-9,-2 1-2,-3-1-20,3-7-20,-6 0-26,1-3-38,-3-2-49,-3-2-35,-1 2-44,-1-1-55,-2-1-62,-7 8-280,2-1-691,-4 5 306</inkml:trace>
  <inkml:trace contextRef="#ctx0" brushRef="#br0" timeOffset="358577.3886">1339 8114 65,'0'3'301,"0"-3"-34,0 0-19,0 0-26,3-14-20,1-3-19,3-8-19,0-1-13,0-3-13,2-5-14,1 0-10,-3-1-1,0-15-16,-2 15-10,-2-12-9,-2 12-7,-2 1 0,-2-1-7,0 3 4,-2 5 9,-1 1 8,2 6 8,-2 7 5,2 3-6,1 0-18,0 5-3,1 0-21,0 1-12,2 4-15,0 0-8,-1 12-3,5 4-6,2 2-3,6 6 3,1 4-4,2-2 1,2 2 1,3-4-11,0 5-2,-2-4-10,-1-2-10,1 2-19,-1-4-17,0 0-24,-3-3-29,-4-6-28,0 2-17,1-6-35,-4-1-17,2-6-198,-5-2-446,-4 1 197</inkml:trace>
  <inkml:trace contextRef="#ctx0" brushRef="#br0" timeOffset="358641.1626">1740 7556 203,'4'-7'268,"-2"1"-16,-1 2-15,2 1-21,-3 3-16,3-7-22,-3 7-21,0 0-15,3-2-16,-3 2-13,0 0-11,0 0-9,0 0 0,0 0-15,11 5-8,-11-5-5,7 3-2,-7-3 0,7-3-3,-4 0-1,4 1-3,-1-5 0,2-3-6,2 0 5,-3-5 2,0 1 15,0-3 7,-1 2 8,-1 0 8,-2 4 5,0 1 9,-1-2 4,0 6-1,-2-1 6,0 3 0,2-1-6,-2 2-6,0 3-25,0 0-11,0 0-8,0 0-10,-17 17-9,6 3-7,-2 4-8,2-1-6,-1 5-5,4-3-6,-2 4-23,3-5 2,4-6-21,3 2-3,0-3 1,0 0-17,3-5-2,1-2-7,6 2-6,3-4-12,2-1-6,6-6-38,6-2-33,11-12-54,3-2-60,0-9-60,-3 1-201,4-4-572,-4-3 254</inkml:trace>
  <inkml:trace contextRef="#ctx0" brushRef="#br0" timeOffset="359729.9525">2379 7229 132,'0'-18'209,"-2"-1"-16,-4 1 20,-3 3 8,-3 1 4,0 1-11,-8 4-16,0 3-19,5 4-18,-5 7-19,-3 7-15,2 6-14,2 5 1,-1 4-19,3 1-10,-3 11-9,6-7-3,3 1-11,5-1-4,1-1-8,3-3-5,5-2-1,1-7-4,5 3-2,-1-5-5,3-6-4,2-2-3,1-3 0,3-4-4,4-6-2,-1-5-1,1-3-2,-4-3 0,0-2-2,-3-7 2,0 2-4,-4-2 2,-3-2-4,-3-2 2,-1-1 1,-2 0 8,-2 0 13,1 12 21,-1 2 18,-1 2 13,1 1-1,-1 4-5,1 1-9,1 2-16,0 5-7,0 0-7,0 0-4,-7 17-8,4-4-5,3 5-6,-1 0-20,1-2-12,1 3-7,6-3-9,-1-1 4,2-2-22,2-1-4,3-2-6,7-3-11,-5-4-22,9-4-18,-3-8-16,6-1-2,-3-4 15,1-6 11,-2 2 6,-1-7 6,-2 1 10,-2-1 11,-1 1 17,-1-1 15,-7-1 16,0 0 13,-3 0 14,-4 1 7,-3 6 15,1 1 18,-4 2 8,2 3 9,-2 2 7,-3 3-14,-1 3-11,-1 5-5,-5 3-5,-6 10 1,2 3-10,-2 6-3,3 2 0,1 5-10,0-2-1,5 4-1,-2-5-5,6-1-4,2 0 4,3-7-1,1 0-2,2 0 7,6-6-7,-1 1 3,2-7 3,2 0-3,3-4 3,3-2-4,-1-5 0,4-7-2,-2-2 2,3-5 4,-2 0-3,-1-4 1,-4-3-2,-3-4 1,1-3 0,-3 0 0,2-15 3,-4 2-8,-3 1 2,-2-4 12,-4 15 7,-1-1 22,1 3 5,-4 0 14,0 6 5,2 2 18,-1 7 0,0 5 10,2 2 14,0 3-16,2 0-12,-2 2-16,2 5-10,2 0-11,-6 8 6,2 6-17,-2 4-3,2 9-2,0 2-2,4 5-4,0 0-6,1 0 1,3-4-20,3 0-1,3 2 0,0-4-16,5-1-11,-2-3-20,1-6-13,4-1-11,0-5-6,5-4-3,-3-6-13,5-3-24,-3-6-19,-1-3-16,4-6-7,-7 1 8,3-4 15,-2-1 11,-4-4 9,-2 1 12,-3-4 16,-2 0 18,1-2 26,-4 1 13,-2 2 27,0 1 13,-3 5 19,0 3 20,-3 2 14,-1 0 13,2 5 12,1-1 1,-2 4 5,-1 2-7,1 1-13,-1 1-13,4 3-18,0 0 3,-7 7-8,1 0-1,4 3-6,0 2 3,1 5-11,2-1-17,1 2-8,2 1-2,3 4-12,4-6-3,-5-6-8,6-2-8,1 0-3,7-1-1,1-6-10,0-1-12,3-6-18,1-3-3,-1-3-3,0-2 6,-1-3 7,-1-2 6,-2 0 8,-6-4 6,3 0 11,-6 0 0,-1-2 4,-4 0 12,-2 4 16,-1 1 12,-2-1 20,-4 2 15,2 2 15,-2 6 24,0-1 17,2 4-4,-2 2-13,2 0-13,1 5-6,-7 0-6,7 0-9,-10 12-2,4-1 4,-1 4-12,2 0-7,-1 2-2,3 0 3,-3 0-9,5 0-2,-2-6 6,0 0-3,1-2 0,0-1-3,1-2 3,-1 0 0,2-2 1,0-4 4,0 0-11,0 0 2,0 0-6,5-15 2,0 1-1,2-5-3,3-7-4,0 1 4,3-1-6,-1 4 5,1 0-5,-3 8-1,-2 2 2,1 4-5,-1 2 2,-1 0 11,2 5-14,-1 1-4,1 3 2,-2 3 0,1 1 1,3 0 0,-1 4-2,0 0 5,3 1 3,-1-1-6,-2-2 6,3 0 0,1 0 4,0-1 3,0-6 4,3-2-11,4-2 7,-7-3-1,7-4 4,2-1 2,-5-2 4,-1-3 7,0-2 4,0-2 4,-1-6-4,-3 4-1,0-8 1,-3 2-4,-3-2 4,0 0 7,-4 0-5,0 2-1,-3 0-1,-3 1 3,-3 9 0,2 0-3,-3 3-4,-1 2-1,-1 5-6,-1 0-7,1 7 0,-1 0-4,-2 7-3,0 2 2,-4 13-10,5 0 1,1 7 4,3 4-5,0 16 2,7 2 7,0 0 0,4 2-5,-1-1 1,4 2 3,0 2 0,-3 3 0,9 24-2,-5-27 1,-2 1 0,1 2 0,4 22 9,-5-26-6,3 3 0,-4-4 5,2-2 1,-4-3-3,-2-16-5,-1 1 10,0-2-31,0-6-15,-2-7-12,0-2-17,-2-5-18,1-3-21,-2 0-30,0-6-43,-3-1-47,8-2-40,0 0-51,-20-18-173,13 2-527,-1 0 233</inkml:trace>
  <inkml:trace contextRef="#ctx0" brushRef="#br0" timeOffset="360363.3533">3094 6290 260,'-17'-19'295,"6"7"-9,2 2-22,5 3-23,-1-1-36,0 3-47,3 1-46,0 1-39,2 3-33,0 0-53,0 0-64,17 9-78,-3-6-127,0 1-305,0-1 136</inkml:trace>
  <inkml:trace contextRef="#ctx0" brushRef="#br0" timeOffset="360426.1886">3857 5631 211,'2'-16'361,"-2"4"7,0 4-18,0-1-32,0 2-38,1 2-36,-1 0-28,0 5-13,0 0-28,0 0-20,5 17-19,-3 0-12,1 0-16,4 6-13,-4 3-43,0 0-45,1 4-49,0-2-63,-1 1-49,4 0-66,-4 0-65,1-4-149,-2-6-468,3-3 208</inkml:trace>
  <inkml:trace contextRef="#ctx0" brushRef="#br0" timeOffset="360484.2571">4245 5947 182,'-2'-8'364,"-2"0"-4,1 2-22,-1 1-26,0 0-33,1 3-25,-4 1-32,7 1-22,-14 8-22,1 1-14,-1 9-16,0 4-16,0 2-15,1 7 2,1-1-23,2-2-10,3 3-5,1-3-14,4 0-4,2-4-1,2-4-4,4-1-10,2-4-12,3-1 1,4-3-17,0-5-28,6-2-44,0-3-71,2-6-92,4-1-110,-5-7-225,-1-3-597,3-2 264</inkml:trace>
  <inkml:trace contextRef="#ctx0" brushRef="#br0" timeOffset="361080.1116">4504 5477 233,'-3'-12'406,"0"1"-3,-1 4-41,3 1-35,-1 3-42,2 1-35,0 2-22,0 0-22,5 14-23,0 1-15,-1 4-16,2 7-19,1 2-9,0 1 3,0 4-26,-1-1-21,-2 2-36,-1 2-68,-2 9-62,-1-10-83,-1-1-82,-2 2-296,-1-4-594,-2 1 263</inkml:trace>
  <inkml:trace contextRef="#ctx0" brushRef="#br0" timeOffset="364676.5263">13208 16133 129,'0'-11'255,"-1"5"-34,0 2-21,0 3-26,1 1-10,-6 20-15,-1 3 2,0 7 19,-6 13-6,2 9-13,-2-4-9,2 0-39,-2 0-8,-1-4-13,7-10 0,-3-2-8,2-3 2,-1-3-11,5-8-5,0-2-4,0-9-7,4 4 9,-5-3 17,5-2 14,-1-2 23,-1-1 8,2-3-12,0 0-11,2-15-9,2 0-17,-2-11 3,0-3 1,4-4-16,-2 1-6,4-17 0,-2 13 1,-1-11-2,3 1 1,-4 13 6,0 4 9,-1 6-7,3 5-2,-5 1 0,2 5-12,0 4-7,-1 1-12,0 3 0,-2 4-1,10 9-7,-3 5-5,3 3 2,3 6 3,-1 4 1,0 4-8,0-2 0,1 5-13,-2 0 1,0-1 5,-1-1-4,0-3 9,0-3-2,0-4-5,1-2 1,-4-5 0,-3-1 0,2-3 6,-2-3-9,2 1 16,-3-4 0,0 0 33,-1-2 24,-2 1 27,3-3 20,-3-1 8,0 0-12,4-10-9,2 0-10,-2-7-11,2-2-10,1-10-7,0-3-6,1-14-10,0 11-4,-2 2-4,0-3-5,1 2-2,0 3-4,-2-2-6,0 9-1,-1 8-6,-1 4-13,-1 0-34,-1 2-32,-1 3-51,4 0-57,-3 2-57,-1 5-33,0 0-45,10 14-42,-4-2-71,1 8-320,3 3-792,-3 7 351</inkml:trace>
  <inkml:trace contextRef="#ctx0" brushRef="#br0" timeOffset="365325.9965">13590 16380 187,'5'-10'274,"-4"2"-6,3 4-13,-4-3-24,0 5-26,3-1-20,-3 3-24,0 0-15,-8 12-14,-1 3-9,-1 7-10,0 3-9,1 3-6,-3 3-11,4-2-7,4 0-4,-1-4-4,5 2-8,0-8-4,5-3 3,-3 4-5,6-6-5,0 0 3,2-6-3,2 2-2,3-7-4,0-1-3,6-2-1,-5-8-5,6 0 3,-2-4-4,-2-5-5,2 3-2,-9-7 7,3-3-12,-1-1 3,-2-1 1,-4-3 4,0-3 9,-4 1-1,-3-1 7,-3 6-7,-1-1 0,0 8-1,-5 2-5,1 2 1,-2 1-10,-3 2 3,-2 5-16,-1 1-17,-5 5-23,4 3-27,-4 7-29,4 3-31,2 4-30,-1 2-36,5 8-31,4 1-49,4 0-246,0 0-548,6-1 242</inkml:trace>
  <inkml:trace contextRef="#ctx0" brushRef="#br0" timeOffset="365948.2541">14217 16181 230,'0'-7'246,"0"-1"-25,2 4-23,-2 4-15,0 0 2,-10 21-1,1 1-7,-2 6-1,-2 3-10,-5 15-10,1-7-9,2 2-12,5-9-14,1-2-8,2 1-12,4-3-8,2 1-5,1-10-8,1-1-4,2-1-2,4-3-3,0 1-2,3-5-3,-3-3 2,3-3-1,2 1-5,4-4-2,-2-2 2,2-4-10,4-1 4,0-5-6,-1-1 3,-2-4-2,-3 0-8,0-5-3,-2-1-5,-3-1 1,-2-5-5,0 0-9,-5-2 12,-2-2-16,-2 1 12,-4 1-7,0 2-4,0 1-7,-5 1 2,4 10 9,-3 0-16,-3 2 13,-1-4-12,1 7-16,2 3-3,-3 4-33,4 4-33,-2 4-38,-3 3-29,6 3-37,-6 10-26,7 3-39,1 0-49,0 3-209,7-3-546,0-2 241</inkml:trace>
  <inkml:trace contextRef="#ctx0" brushRef="#br0" timeOffset="366014.0474">14586 16182 180,'7'-28'263,"-1"3"3,-3 11 1,0 3-13,-1 0-27,0 5-26,-2 3-26,0 3-17,0 0-18,-13 27-10,0 5-10,-1 19-7,-4 5-7,-6 25-8,-3-2-3,10-24-11,2-2-6,-2 1-9,-3 3-3,2-6-10,-2-3-7,3 3-1,1 0-4,-1-8-15,4-9-29,3-4-42,0-1-42,2-11-57,2-1-41,2-6-56,-1 0-201,4-4-474,1-3 210</inkml:trace>
  <inkml:trace contextRef="#ctx0" brushRef="#br0" timeOffset="366727.4096">14426 16525 113,'4'-25'260,"-3"6"-8,6 3-13,-4-1-17,4 2-16,-1 4-20,2 5-16,1-6-19,4 7-13,3 1-13,-2 4-16,1 6-4,1 2-11,1 4-9,-3 3-6,2 5-5,-5 3-5,-1-2-4,-2 2 0,-6-6-2,1 3 4,-5-3-7,-1 1 3,-1-1-1,-4 0-6,-5 4-1,0-8-6,2-1-3,-3-2-4,1-2-3,-3 0 1,1-5-9,0-1-5,0 1-4,2-7-25,3 3-18,0-4-24,0-2-23,3-1-35,1-1-35,2-1-69,6-2-61,0-5-179,4 0-482,7-4 213</inkml:trace>
  <inkml:trace contextRef="#ctx0" brushRef="#br0" timeOffset="367539.4685">14751 16412 36,'-3'4'230,"3"-4"-13,-4 3-19,1-2-19,0 1-16,3-2-10,0 6-11,5-1-10,-4-2-5,3 1-10,3-1-5,2-1-10,3 2-6,1-5-8,3 1-8,0-5-3,0-2-12,2-1 5,3-4-15,-7 6-2,1-4-3,-3 0 4,2-3 13,-4 2 6,-1-1 11,-2 3 10,-2-2-1,-2 4 0,0-4 0,-3 5-16,-3-2-4,0 1-12,-5 3-5,-6 1-7,-2 1-11,-1 4-1,-4 1-11,-3 9-1,3 0 0,-3 2-5,6 1-2,0 0-4,-1 3-9,8 2 7,3-1-2,3-2-1,1 6-1,6-5-3,0-1 4,5 0-1,2 0-2,8 4 3,1-7 2,3 0-4,5-2 9,-3-7-11,4 3 2,0-9 3,1 1-5,-2-4 4,-1-4-8,3-4 7,-7-1-4,3-2 0,-3-5 6,-2-2-10,-3 1 4,-3-1-4,-3-3-4,0-1 8,-5 3-16,-4 3 4,-2 2-3,-1 1-3,-3 1 0,1 5-2,1 1-4,-1 1-1,-1 4-6,0 2-7,1 1-6,4 2 0,-6 10 10,4 4-4,0 3 6,2 3 3,4 6 2,2 1 4,1 2 3,0-3-1,0 2 4,0-3-1,0-8 8,-1 6-3,-3-6 7,1 0-7,-1-1-2,0-4 3,-2 3 8,-1-7-15,4 2 4,-4-5-3,3 1 8,-2-1-5,-1-5 3,3 6 1,-3-3-2,0-3 3,7 0-3,-7 0-16,15-7-23,-9 0-32,4 1-22,3-3-16,1 3-16,-1-5-12,-1 2-20,3 4-26,-3-4-17,1 4-135,-5 0-370,6-1 163</inkml:trace>
  <inkml:trace contextRef="#ctx0" brushRef="#br0" timeOffset="367613.5201">15534 16491 56,'2'-12'216,"0"-2"-7,3-3-12,0 0-8,-1-3-6,-1 3-9,3 0-4,-5 2 3,2 3-5,-3 1 0,3 1-3,-6 2-11,3 2-19,-3 3-16,-7-1-12,1 6-13,-7 0-11,-8 5-7,0 5-4,-1 3 8,-9 7-18,10-3-4,0 0-6,4 1-5,4-1-1,4-6-10,5 3 1,-2 1-7,4-7 2,2 6 0,2-8-9,0 4 2,3-5 4,1 0-5,4-2 5,1-1-6,3-3 2,1-2 0,2-4-8,3-1-2,-3-1 1,6-9-8,-2 2-3,-1-4-4,2-2-1,-4-1 3,-1 1-3,0-2 4,-5 6-5,-1 5 7,-2 3 5,-1-1-3,-3 5-3,1-1-2,-1 1-7,1 1-1,-3 3-5,0 0 5,0 0 2,-3 19 5,-1-4-5,1-3-3,-2 6 4,2 0-2,-2-1 3,4 3-2,-1-2 2,2 0 3,2-1 10,-2-3-6,6 0 7,-3-4 2,0 0 4,4-2 5,0-1-4,1-3 6,3-1-1,2-3-6,1-2 1,7-3-7,-7-4-1,5-4 9,-2-4-5,-1-4-2,3 0 0,-1-7-12,3-10 10,0-4-4,-1 1-5,-6-4 3,2 0 4,2-1-2,-7 3-6,-4 14 11,-3 0-7,-1 10 10,-3 4 12,0 3-3,3 6-7,-3-2-8,0 8-4,0 0-5,0 0-1,-13 18 2,3 4 2,-1 8-4,-1-1 5,0 4-4,-3 10 4,4-11 2,-1 14-8,2-12 13,3-1-11,-1 3 0,2-6 4,2 2-6,-2-4-6,5-9-14,2 0-6,-1-5-21,3 0-10,0-2-17,1-4-20,2-1-31,2-2-38,1-1-45,4-3-49,2-3-40,-4-2-169,3-5-505,2 4 224</inkml:trace>
  <inkml:trace contextRef="#ctx0" brushRef="#br0" timeOffset="368247.9201">15603 16329 166,'26'-4'164,"0"0"-10,2 2-13,13-2-19,0 4-4,-13 0-13,1 0 9,-6 2-5,-3 1-7,-4 1-10,-1-1-4,-5-1-4,-3 5 7,3-2 2,-6 4 13,0 2 10,-4 3 4,-1 1 8,0 1-3,-4 4-5,0-1-5,-1-3-8,-1 2-11,0-3-6,4-1-8,0-2-10,-1-2-6,1 0-6,3 1-5,-1-1 0,1-3-8,1-1 6,2 4-16,-1-6-14,0 1-4,4 0-21,1-4-35,1 0-43,2-2-59,3-4-57,1-3-63,-3-1-195,3-2-491,4-6 216</inkml:trace>
  <inkml:trace contextRef="#ctx0" brushRef="#br0" timeOffset="368898.7456">16275 16298 189,'0'0'255,"-15"2"-2,2 1-4,-1 6-15,-6 4-12,0 1-20,3 3-13,2 3-14,-1 1-21,1 1-16,3 0-14,6-2-11,-1 2-9,5-4-14,-1-1-6,3-1-7,0-4-7,3 4-6,-1-4-2,3 0-10,1-4 3,-2 0-10,0 0 2,2-3-4,-2-3 4,0 3 0,-4-5 6,10-2-1,-10 2-6,7-8-4,-2 1 0,0-4-7,-1 1-2,0-8-7,-1-2 1,0-4-3,-1-4-2,0 3-7,1-5-3,0 7 6,-3-3-8,4 6-1,1 1 0,0 4-2,2 0 2,0-1 4,3 2-7,1 6 4,2-2-6,1 7-1,0 4 2,-1 2-6,1 6 6,-3 2-3,2 3-1,-6 3 9,4 4 1,-6 3 13,-3 5 15,1-2 17,-6 0 5,1 2 7,-3-5 8,2-6 3,-1-2 8,0-1 2,-2-2-3,2-3-7,3-2 4,-2 0 2,0-3 5,0-1 10,1 0 9,1-3-3,1-1-10,0 0-6,-7-5-10,5-5-9,2-2-7,2 1-7,3-5-10,3-9-5,5 1-5,2-2-4,2 3-5,0 3-3,3 0-4,-2 5-2,3 1-4,0 4-3,-1 5 1,-6 1-9,3 4 3,-3 2 0,0 3-4,-4 4-1,1 1-1,-1 3 1,-1 4-1,-4 0 5,-2 3-1,0 3 0,-4-2 0,-4 3-12,-3 1-37,-5-1-58,2 0-67,-6-2-77,-3 2-74,-1-4-80,-8 14-396,6-14-861,1 3 381</inkml:trace>
  <inkml:trace contextRef="#ctx0" brushRef="#br0" timeOffset="369567.4669">13947 17625 132,'-3'-8'268,"-4"-5"-12,1 3-7,3 2 0,2-4-1,-2 3 0,0 5-11,3-1-24,-2 1-19,0-2-27,2 6-24,0 0-7,0 0-27,-13 16 3,5 1-11,0 8-4,-5 4-3,4 1-16,0 1 7,-3-1-2,1 0-9,1-3-4,2 1-2,0-6-14,3-4-24,-3-1-5,3-3-8,1-2 9,1-5-4,-1 2 10,1-3-5,3-1 20,-1-1 28,1-4 9,-6 6 14,6-6 27,0 0-10,0 0-15,0 0-2,0 0-14,7-37-10,0 10-9,-2 1-8,2-4-7,1-1 0,-1-5-5,6-9-2,-5 18-5,-1 2-4,5-1 1,-7 11-5,3 1-5,-5 2 3,2 7-4,2-3-5,-2 4-13,-5 4 5,14 0 5,-7 8-3,6 1-6,4 9-2,0 2 7,1 6 3,-1 1-5,0 1-1,6 12 2,-6-11-9,5 7 4,-6-9-6,2 0 6,-4-4-2,1-3-5,1 0 0,-5-9 6,-2 2 0,-2-5-5,0 0 5,-1-2 9,-1-2 2,-2-3 22,2-1 8,-5 0-7,12-12-1,-2-4 1,2-9-6,1-2-9,1-22 3,-3 5-4,5-2-2,-6 10-2,2-9 3,1-1-3,-9 12-2,3 0-2,0 2-1,-2 6-3,0 2 3,-3 8-2,0 7-6,1 1-12,-3 2-41,2 0-39,-2 6-58,0 0-19,0 0-20,0 0-27,8 15-27,-4-5-31,2 5-37,0 2-40,3 5-48,-2-6-217,3 5-659,1-5 292</inkml:trace>
  <inkml:trace contextRef="#ctx0" brushRef="#br0" timeOffset="369635.0764">14590 17616 2334,'6'-8'146,"-3"-1"-11,-2-3-15,-1 0 33,0 3 24,-3-1 16,-1-1-9,3 6-25,-2-4-15,3 9-18,-6-9-11,6 9-12,-14-2-14,14 2-11,-19 12-4,8 0-6,-5 5-8,0 4-11,6 1 2,1-7-9,0 11-2,1 1-6,5-3-6,0-5-3,3 7 6,0-8-5,0-1-4,4 2-3,-1-8 1,3 1 2,-1-3 0,1 0-4,2-1 5,2-1-4,0-4 8,0-3-6,4 2 1,0-9 1,7-3 6,0-2-7,-3 0-7,-2-6 8,1-1 2,-3-1-2,-2-5 3,-3 0-11,-2 2 16,-4-2-10,0-1-8,-6 0 5,0 8-5,-2 1-3,-2-2-5,-2 4-3,-2 0-5,-2 4-9,-1 0-10,0 4-30,2 1-26,-4 5-34,2-1-30,-2 2-32,4 6-40,4-1-51,0 3-32,4-1-41,1 1-266,3 3-655,2-1 290</inkml:trace>
  <inkml:trace contextRef="#ctx0" brushRef="#br0" timeOffset="370335.6446">15019 17524 3243,'5'-18'57,"0"0"-10,-3-1-16,0 2 73,1-1 60,-1 7 13,-2-1-19,0 7-23,0-3-23,0 8-17,0-8-16,0 8-16,0 0-1,0 0-1,0 0-8,-5 34-5,-1-6 0,-3 4-4,-2 2-3,0 0 2,-3 13 5,0-1 0,1-1 0,2-12 2,1-2 3,-1 1-5,1 0 2,0-1-4,0-1-6,-1-2-5,4-4 2,1-5-6,-1-4-11,-1 0-39,5-4-46,0-3-53,-1 1-39,2-3-21,-1-2-17,3-2-13,0-2-22,0 0-18,0 0-11,8-14 8,-3 4 3,1-5 1,1-1 24,4-6 20,-1-4 25,-3 1 35,5-3 29,-1 0 39,-4-3 40,1-1 40,1 0 31,-1 4 22,1 2 17,-1-3 15,2 1 20,-3 0 23,4 3 12,1 0 7,-4-3 0,2 4-2,3 4-1,-6 3-8,5 3-16,5-2-7,1 2-17,2-2-7,4 7-12,1 4-10,2-3-1,-3 11-8,4 3-8,-8 6-7,-4-6-7,-1 3-2,-4 6 10,-1-1-6,-1 2-6,-4 2 0,-3 7 8,-4-6-8,-1 1-5,-8 9-6,-3-6 5,-3 5-3,-4-7-6,-1-3-12,1 0-18,-1-3-29,0-3-15,1 0-33,0-7-29,5-2-35,2 1-37,-3-7-67,3-1-57,-2-2-280,5-2-637,-1-5 283</inkml:trace>
  <inkml:trace contextRef="#ctx0" brushRef="#br0" timeOffset="377449.2416">24498 11335 172,'-3'-11'201,"0"-2"-2,3 3-13,0-5 5,3 4-21,-1-1-12,6-1-16,-1-2-14,7 3-9,3-2-11,-3 5-11,7 0-14,3 3-5,2 1-6,0 5-1,1 7-12,0 0-1,-2 5-7,2 3-3,8 7-7,-11-1-1,4 7-6,-9-1-1,6 15-6,-7 2-2,-1 6 0,-4-2-4,-3 2 1,-5 5-4,2 5 0,-2-3-6,-4 3 2,-1-4-1,-3 0-2,0-1-3,-1-2 2,-3-3-4,-3 3 2,-4-1-1,-3 1-1,2-2 4,-6 3 0,2-3-4,-5 2 3,-8 19-3,12-22-24,-3-3 1,-2 1 0,3 1 4,-5-5 0,7 1 5,-5-1-3,5-1 1,-1-2 3,7-9-3,-6 11 5,2-1-3,1-1 9,0 0-7,3 0 3,1-10-3,-5 11 0,1-1 1,2-8 5,-2 6-3,4-5 3,-11 2-1,10-7-1,-3 0 3,6-2-1,-2-1-1,1-1 1,5 1-2,-2-5 0,6-5 3,-1-2-1,4-1-3,4 3 4,-1-4-5,1-5 6,5 1-6,2 0 10,3-2-4,0 2 1,8-1-2,-6-5 3,4 1-5,-3-2 4,-2-1-4,1 1 5,-2-1-4,1 0 8,-5 0 8,0 0 9,-4-1 13,1 0 9,-3 1 14,2 0-1,-6 0 4,7 0-2,-7 0-5,4 0-4,-4 0 1,0 0-8,0 0-8,4 0 1,-4 0-10,0 0-4,0 0-8,3 2-2,-3-2-4,0 0 2,0 7-1,0-7-1,-3 8 7,2 0-5,-2 0-1,0 7 19,-1 0 1,0 2 4,-2 9 10,3 1 7,-1 4 7,-3 2-5,4 1 1,-1 1 0,3 16 0,-4-1 3,5-1-5,-4 1-4,4-1 1,-3 2-3,1-1-2,2 2-1,-1-4-4,1 6 9,1-2-7,1 2-4,-2-1-7,0 1 3,0-1-7,-2 2-2,0-2 3,-5 1 4,0-4-1,1 0 7,-2-3-4,-2-1 3,-1 2 6,1-15-6,-3 14 0,1-3 7,-1-11-7,0-1 0,-4 11 0,3-11-1,0-2 5,-1-1-2,-5 12 7,-4-5-2,7-8-3,-1 1 2,-9 5-4,10-7-1,0 0-4,-2 0 1,-1-1-5,2 1 3,-9 7-6,8-9-3,1-2 1,-3-2-3,-10 8-4,8-9 1,1 0-1,-1 1-5,-2-1-3,-9 2 4,0 0-4,-1-2 1,7-6-1,-13 4-1,0-3 5,-3 0-5,1-2-1,-5-6 1,0-3-3,-21-2 0,21 1 3,-21-8-4,20 2-3,-1-4 4,0 1-2,2-2-8,0 0-15,3-1-27,2-1-27,16 3-24,3-4-28,3 2-28,2-3-45,8 2-45,5-5-71,9-3-92,0-9-313,14 0-779,10-13 345</inkml:trace>
  <inkml:trace contextRef="#ctx0" brushRef="#br0" timeOffset="378253.6766">24581 13305 133,'2'-3'151,"0"-1"-18,1 3-17,-3 1-8,3-2-20,-3 2 3,1 6-2,-1 2 14,0 9 1,2 3 2,-4 6 0,-2 6 3,-1 2-1,0-1-1,-2 1-6,0-5-4,-1 8 1,2-8-2,-1-3-1,3-1-3,-2-4 0,2-6 2,1 3-2,0-2 6,-1-4 7,1-3-10,-1-1-4,4-1-7,-4-2 1,2 0 12,1 0 5,1-5 12,-3 5 5,3-3 21,0-2 14,0 5 21,0-5 10,0 0 6,0 0-10,0 0-20,-4-12-17,6 1-14,-4-8-14,2-9-9,0-2-13,2-5-4,0 0-12,-2-15-8,6-3-10,-2 1-8,7-2-4,-5 4-8,7 1-5,-2-1-2,2 9-5,2 7-5,-4 5-1,5-1-6,0 5-3,3 3-3,2 2-1,2 9-3,-2 1-1,0 5-1,0 5-8,-21 0 1,45 17-19,-26-2-15,-7 4-3,2 5-12,-4 2-1,-4 1-10,-6 2-8,-2 1-2,-2 1-9,-6 0 1,-4 0-10,-10 6-17,0 1-1,-5-8-8,-1-1-13,-2-3-7,6-9-11,-7 5-14,9-9-23,-2 0-24,5-6-17,3 2-17,5-8-13,3 2-37,2-2-195,2-2-527,6 1 233</inkml:trace>
  <inkml:trace contextRef="#ctx0" brushRef="#br0" timeOffset="378972.9696">24747 13549 230,'0'0'213,"0"0"-14,0 0-10,0 0-16,-36 34-7,27-20-13,2 1-12,0 4-13,4-1-12,-1-1-11,1 0-7,-1 1-10,4-3-9,0-15-8,4 31-3,-1-21-5,-3-10-4,10 19 2,-10-19 0,14 13 3,-14-13 4,18 2 6,-18-2 13,22-1 0,-22 1 6,25-14 7,-14 2-1,0 2 8,0-5 0,-1 1-9,3-7-5,-6 4-2,0 2-4,-4-2 7,1-3-2,-1 3-3,-3-1-12,0 18-1,-3-29-12,-1 16-6,4 13-4,-7-19-16,7 19-7,-17-11-3,17 11-4,-18-5-5,18 5-5,0 0-11,-34 10-6,34-10-16,-15 8-6,15-8-7,-13 14-6,13-14-3,-7 16 0,7-16 3,0 0 11,4 22-3,-4-22 3,13 14 0,-13-14 5,22 12 0,-1-8 7,3-1 2,-4-3 1,-20 0 0,48-7-1,-27-3 1,0 1 7,-7-1 0,0 0 5,3-6-2,-6 3 2,5-10 8,-5 2 11,-1-7-3,0 1-4,-1-4 11,-2-1-4,-2 1 1,2 5 14,-3 0 9,-1 7 5,0 3 2,-3 16 0,4-20-7,-4 20-16,0 0-11,2-14-2,-2 14-8,0 0 6,0 0 0,-7 75-5,1-19-3,-2 4 8,-5 23-9,-4-4 3,7-20 3,-11 25 4,1-5-4,6-20 2,-11 16 0,9-26-3,1 6 11,-2-5 0,0-3-3,4-3-8,-1-12 11,3-1 7,1 1-18,-1-4 6,1 0-7,0-3 7,5-9-6,0-6-36,-1 1-38,6-11-34,-6 16-16,6-16-19,0 0-50,-6 10-72,6-10-53,0 0-31,0 0-190,0 0-574,6-51 255</inkml:trace>
  <inkml:trace contextRef="#ctx0" brushRef="#br0" timeOffset="379594.1232">24860 14038 20,'6'-29'198,"1"7"17,1-7 10,3 0 9,-1-3 2,2 6-5,0-5-6,2 3-14,3 6-13,-3-1-12,3 6-12,4-3-9,-3 8-19,-2 6-12,1-1-14,3 3-17,-20 4-4,27 3-16,-27-3-4,19 14-10,-9-7-1,-10-7-10,7 27-9,-5-10 3,-4 8-9,-1-1 3,-7 2-9,-1-2 2,-5-3-7,1 2-3,-2-6-29,-2 0-17,0-1-23,-2-5-22,1 0-22,-1-1-24,0-3-21,-3-7-44,4 0-37,-1 3-50,21-3-194,-31-5-492,13 0 219</inkml:trace>
  <inkml:trace contextRef="#ctx0" brushRef="#br0" timeOffset="380314.9015">17527 15836 207,'9'-31'201,"-1"1"-15,-2-1-1,-3-1-10,1 3 0,-3 0-10,-1 8-1,-1 6-1,-1 0-10,0 3-21,-1 7-8,-3 1-20,-4 4-11,-11 6-12,0 9-4,-13 9-9,3 8-8,-2 1 20,4 4-4,-2-1-11,3 1-2,11-8-11,1-5-5,3 0-4,1-2-6,5-5-3,2-1-4,2-2-5,0-3 0,4-4 0,5 4 5,3-7 0,5-2-4,7-4 1,4-5-3,-1-5-2,14-10-4,-2-4 2,-3 3-4,-2-6 0,-8 7-1,-4-5 2,1 1-3,-6-5 3,0 2 14,-4 2 17,-3 5 20,-1 5 25,-1 3-5,-3 1 15,-1 7-32,-1 1-14,0 2 0,0 3-17,-10 10 0,2 2-4,-3 9-5,-1 3-10,1 4 1,1-2-2,3 1 1,4 0-11,-1-3 1,4 2 2,4-6 3,2-3-32,4 6 16,-2-6-6,8 1-28,2-2-11,3-6-42,3 0-55,4-8-70,10-2-96,-12-4-268,12-4-624,-9-2 276</inkml:trace>
  <inkml:trace contextRef="#ctx0" brushRef="#br0" timeOffset="381009.3615">18123 15469 2477,'4'-54'91,"-5"8"10,-2 11 24,0 9 40,0 6 4,-1 3-3,0 5-28,2 3-42,-4 4-22,0 3-10,6 2 0,-25 23 4,9 5-13,-4 20 26,-12 26 7,2 3 0,4 6 5,3 1 8,1-6-13,-1 3-3,2 8-4,1-11-5,-2-1-3,2 1-6,6-23-4,0 3-10,-1-2-3,-3-4-8,4-2-3,-3-1-2,3-6-1,0-12-3,4-2-1,0 0-6,-1-6-28,4-7-44,4-4-41,-2-5-39,2 0-58,1-4-42,1-3-64,1 0-62,5-15-294,-2-2-699,7-10 310</inkml:trace>
  <inkml:trace contextRef="#ctx0" brushRef="#br0" timeOffset="381085.414">17754 15976 2056,'1'-28'121,"-1"0"-37,0 11 3,0 1 27,0 5 17,2 1-11,-2 1-24,0 4-14,0-2-13,3 2-9,2 1-6,5-1-4,4-2-1,9-1-13,6 3 4,-2-4-9,17 4-2,-2-5-4,3 5 2,-4-2-5,-2-3-1,-11 6 0,-1-6-5,-3 2 0,0-3 4,-3 1-2,-2-5 10,-4-5 1,-1-1 20,-1-3-5,-2-4 5,-2-4 4,-4 2 0,2-2 13,-4 4 20,-3-1 16,4 4 11,-3 8 7,-1 5 2,0 3-8,0-1-15,0 3-13,0 7-18,-3-5-11,3 5-6,-13 17-2,0 9-6,-1 6-2,-4 14-4,-2 3-7,-1 0-1,2 3-6,1-3-5,-1 0 3,3-1 7,1-5-14,5-7 1,1-2-23,-1-1-24,3-3-39,0-3-38,2 0-35,0-8-33,1-1-47,1-3-34,2 1-43,2-4-25,-1-4-271,2-5-647,-2-3 286</inkml:trace>
  <inkml:trace contextRef="#ctx0" brushRef="#br0" timeOffset="381802.4167">18057 15810 67,'-3'-10'265,"1"5"-7,1-2-14,1 2-25,0 5-25,3-8-22,3 5-14,8-1-18,4 4-10,10-3-7,0 3-13,12 0-5,-11 2-10,9-5-9,-11 3-6,4-1-9,-3 1 3,-5-2-5,1-1 7,-3 1 3,-7-1 10,1 0 8,-3-2 13,-4-2 15,-1 2-14,0-2-3,0-2-9,3-4 0,-7 3-3,1-1-8,-1-1-5,0 1-6,-2 0 8,-1 5 0,0-1-1,3 1-9,-3 6-13,0-8-2,0 8-23,0 0-2,-20 9 1,6 7-7,-4 2-5,2 3-7,-3 2 5,3 2-7,-1 0-2,3 3-1,3-3-5,4-1 4,1 1-8,2-7 0,3 2 0,2-3 4,2-2 1,1 1-2,6-2-6,1-4 18,2-2-17,1-4 4,10-1-7,0-1 11,1-7 0,2-1-9,1-5 5,-1-1 0,-2-4 2,-2 1 0,-2-4 2,-3-6-2,2 1 8,-6-2-7,-4-3-4,1 4-7,-4 8 9,-4-3-1,-1 3 3,-1 5-3,0 3-2,-1 3-3,0-1-8,2 1-3,-2 6-4,0 0 2,0 0-1,-6 19-4,5-3 5,-1 4 0,2 6 7,0 0-5,2-4 4,1 4-13,-1-7 14,1 8-1,-1-3-2,-1-5 3,2 0 7,-2-4-7,-1-3 6,0 0-7,3-1-1,-3-2-13,0-2-4,0-5-1,0 3-8,2-1 3,-2-4 3,5 4-3,1-3-11,-6-1-11,18-6-32,-4 1-33,1-3-26,-2 1-21,10-5-25,-2 5-27,3-3-45,-2 2-39,4 0-183,-1 1-522,3 0 231</inkml:trace>
  <inkml:trace contextRef="#ctx0" brushRef="#br0" timeOffset="381872.9863">19409 16076 2266,'-14'7'112,"-2"-3"-54,1-1-8,2-2 82,2 0 46,8 0 8,-4-1-19,7 0-44,-4-5-26,4 5-11,7-12-13,6 1-5,6-6 0,5-2-12,1 1-12,12-7-2,-3-1-5,-2-4-2,-9 6-14,-5 1-9,2-2-6,-4-2 4,-4-2-6,-2 4-2,-3 1 1,-3 7-6,-4 0 6,-1 1-7,-2 5 1,-4 2-7,1 2 5,-1 0-8,0 4 0,-1 3 5,0 8-4,-1-1-1,5 6-3,-3 2 6,1 5-2,4 6 0,4 3-5,2 0 4,3-2 2,0-1-1,2-1-8,1 2-10,-2-1-20,1-4-24,-4-2-15,-2-2-6,1-2-4,-1-4-3,-3 0 4,0 0 0,0-2 0,-3-4-1,3-1 7,-3 2-5,3-7-10,-1 3-9,1-3-8,0 0-12,0 0-7,0 0 0,0 0-9,11-11-5,-4 5-99,2-2-277,2-3 123</inkml:trace>
  <inkml:trace contextRef="#ctx0" brushRef="#br0" timeOffset="383388.1016">19678 16031 867,'11'-11'-48,"2"1"30,-1-2 30,1 2 31,-1 0 23,-2 1 38,-1 3 21,-2-2 20,-2 3 6,0 3 3,-2-2 4,1 1-8,-1 2-5,1-2-11,-1 0-11,1 1-11,-4 2-15,0 0-6,3-1-16,-3 1-2,0 0-8,10 3-3,-6-3-8,2 3-1,2-3 0,1 0-11,1 0-2,4 0-2,-2-3-7,4 0 2,-3 2-6,2-6 1,-1 2 0,0-2-1,0 1 5,-4-3 11,0 1 16,-3 2 17,-1-2 17,-1 1 3,-2 1 5,0-1-9,-1 1-3,-3 2-17,0-4-12,-3 3-5,-3 2-11,-6-1-5,-1 4-3,-3 5-7,-3 2-4,-5 2-2,3 7-3,0-2-11,1 2 1,0 2-10,1 3 7,9-2-6,-3 3 5,8-5-3,1 2 2,3-1-5,4 1 1,3-1-2,1-2-2,5 1 3,3-6-11,3 6-11,6-4-6,3-4-17,3-4-46,14 3-42,-2-4-44,3-4-33,-2-1-32,-1-3-21,4-3-23,-4 0 2,-3-5 21,-1-3 27,-11 5 33,1-4 31,-3-3 56,-4 0 54,-3-3 51,-2 3 32,-1-1 28,0-2 22,-7 3 24,-4 1 10,0 0 8,-1 5 3,-2-3-6,-2 5 1,-6-4-20,-2 1-6,-3 4-11,0 3-5,-9 5 3,2 3-12,-5 2 5,2 4-9,-1 3 0,0 1-6,1 3-3,6 1-3,0 2-6,5-4-6,1 7-1,4-7-1,1 3-2,4-3-4,0-2 2,4-2-1,0-1 3,7 6 0,2-7-4,2 0 0,2-5-7,6-5 3,-1 0-6,-4-5 0,3-1-9,1-4 1,0-1 2,-5 0 8,-5 0-7,7-5-6,-6 4 2,-4 0 6,0 3 9,-1 0 11,-2 3 11,-1 0 0,0 2-9,-2 1-8,-1 4-8,0 0-3,0 0-10,0 0 9,0 0-5,-11 14 1,7-7-6,2 5 2,0-2 0,3 1 2,0 1 1,6 1-8,-1 2 6,9-2-1,3 0-5,1 0-8,1-4 5,5 0-8,3-3 2,9-7 9,2-4-8,-9 2 2,9-5-1,-9 2 3,-2-6 6,-2 0-4,-4-1 9,-1-1 6,-1-2 8,-3-1 1,-6 2 10,-2-2-1,-2 0 2,-2-1 1,-2 1-3,-2 0-6,-2 7-7,-2-3 6,-4 5-8,-3-1-9,-4 4-4,-1 2 4,-6 3 0,-2 6-6,3 1-5,0 5 5,1 0-3,2 3-7,5-2 9,0 1 0,1 1-5,5 1 4,1-2-1,3-2-1,-1-2 3,6 2 4,0-2 9,2-3-2,5 1-5,3-2 1,4-2 6,-1-1 0,6-4 0,2-2 8,-3-2-10,0-4 8,-1-3-5,0-1 12,-5-3-6,6-4 11,-4 0 4,0-5-7,-3-5 5,0 1-6,-1-2 2,-6-2-2,1-1 11,-2 4-1,-2 1 14,-2 10 8,1 2 10,-2 4-4,-2 2-5,2 1-4,-1 6-23,-1 0-5,1 4-7,0 0-1,-12 15-4,1 4 0,-2 6 0,2 3-4,-3 0-3,5 3 1,1 2-1,1-2-1,1-1-3,2-2-4,1 0 6,0-2-4,2-1-11,1-6-12,1 0-15,2-3-3,0 2-1,1-4-6,1-1-6,0-4 0,5 4 8,-3-9 10,3 0-2,1-3 6,3-6-1,-1 1 7,1-6 4,6-1 3,-2-4 2,2-3 0,-3 1 2,1-3 4,-3 2 0,-2-2 6,-3 3 6,0 0 1,-2 5 4,-2 0 3,-2 4 14,2 0-10,-2 4 7,-4-2-11,3 2-5,-2 0-6,0 1-8,-1 3 5,0 0-4,0 0-1,-5 15 1,0-6-9,-1 1 6,0 5 9,1-2-14,-1-1-11,5 0-3,-5 4-5,6-4-6,0 1 1,0-4-8,4 1 8,2 0-3,1 0 1,4-2 1,3 0 1,2-5 1,6 0 1,-1-2 1,3-5 5,0 1-3,-4-5 10,1 1 1,2-4 0,-4 0 4,1-3 1,-2-1 10,-1-3-6,0 1 16,0-2 8,-6 6 6,2-6 10,-3 4 17,-6 5-1,2 0-1,-2 1 16,0 1-8,0 4-6,-1 0-15,-3 1-11,0 3 0,0 0-2,0 0 2,-7 14-8,-3-4 2,2 2-1,-9 6-6,7-2 9,-1-3-9,-2 1 7,1-3-8,0 2 6,5-3-4,-2-3 3,4-5-4,2 3 14,-1-2-3,4-1-1,-4 1 11,4-3-12,0 0-4,0 0-20,11-13 18,0 4-5,9-1-1,0-1-2,1-2 1,-1 3-7,2 0 9,-8 6-5,0-1 1,0 0-1,-4 3-5,0 0 3,-2 1-7,2 5-3,-7-1 1,4 2 2,-4 4-2,0 4 3,1 2 4,-4-5-4,3 6 2,0-4 5,0 0-11,-2 5 8,5-8 0,-1 7 14,1-5-7,1-3 4,5-1 5,1 0 1,9-2-2,-1-7 3,1 4-3,2-2 3,0-5-6,0 1 11,0-4 7,-1 1-7,3-5 6,-2 0-9,0-3 2,-1-3-1,1-2 1,-3 0-6,-4 1 6,-2-2-8,-6 4 4,-3 2 0,-3 0 4,0 3 0,-4 2-7,-2 0-9,-3 3-3,-3 2-2,-7 2 3,1 3-7,-7 8-4,1 2-2,0 5 1,0 3-4,-1 3-9,2 7 5,0 0-2,-1 11-3,-2 0-1,5 5 11,-2-2-1,-1 1-4,-3-2 5,6 2-3,-4-4 10,-1-1-3,-1 2 8,-3-3-1,3-2-2,0 2 3,-4-4 1,7-11 4,1 2-9,-8 6 7,4-9 2,3-1 4,2-4-4,1-3 7,4-4 4,0 0-7,2-1 20,5-5-17,2 4-19,-2-7-33,3 2-49,4-2-57,0 0-52,-6-9-80,6 9-76,6-16-205,1 5-610,2-6 269</inkml:trace>
  <inkml:trace contextRef="#ctx0" brushRef="#br0" timeOffset="384095.4888">21450 15615 169,'-3'-4'247,"0"-2"-32,3 2-20,0 4-22,0 0-32,0 0-66,17 11-85,-3-3-192,5 3-217,0 0 97</inkml:trace>
  <inkml:trace contextRef="#ctx0" brushRef="#br0" timeOffset="384164.7287">22733 15809 249,'7'-10'266,"0"5"13,-1-5 1,0 6 10,-4-3 10,1 1 1,-3-2-21,0 0-28,-3 1-28,-2 0-27,-8 1-15,-10 1-21,-2 6-15,-13 4-14,-1 4-4,2 3-11,-1 5-6,11-5-19,-5 10-2,11-2-13,4-3-1,1 4-16,2 1 0,7 2-6,3-6 10,1 4-16,10 2 1,0 4-1,9-2-10,2 2 6,5-6-6,10 6 7,4-3-7,1-6-3,-1-2-11,2-1 3,-4-3-1,-8-4 4,1-4-12,-4-4 5,0 1 3,0-4-5,-3 2 12,-4-1 3,-1-2-4,-1-1 8,-1 1 1,-4 0 2,1 2-4,-4-5-5,0 5 0,-2-3-1,0 2-3,-2 0-6,1 0-2,-1 2-2,1-3-13,-4 3-13,3-4-17,-3 4-26,0 0-33,6 0-35,-6 0-24,0 0-18,1-3-26,-1 3-20,0 0-34,0 0-43,0 0-21,0 0-33,-5-6-229,5 6-612,-7-4 272</inkml:trace>
  <inkml:trace contextRef="#ctx0" brushRef="#br0" timeOffset="387551.0988">17224 16927 17,'0'0'199,"0"0"-15,3-3-10,-3 3-11,0 0-6,0 0-7,3-1-2,-3 1-12,0 0-11,0 0-2,0 0-13,0 0-2,0 0-8,0 0 2,0-3-6,0 3-3,0 0 5,0 0-5,0 0 3,0 0-3,0 0 2,0 0-7,0 0-4,0-8-11,0 6-2,-3-3-11,3 5-2,-1-10-7,0 6-1,0-1-2,-1 2 0,0-3-11,-1 1 1,-1 1-6,1 0 0,0 0-9,-2 0 1,-1 2-7,-1 2-3,3-2-3,-6 4-2,2-2 0,-2 5 1,-3 2-7,2 1 3,-1 1-5,1 3 1,-5 8-2,3-1-25,5-3-5,-3 0 13,0 0-3,4 6 9,4-8-4,-4 2 4,4 2-2,2 2 3,-1-3 4,4 2 1,-1-2 37,2 0-7,0 2 4,3-1-4,-1-2 7,1 0-26,1 0 24,0 1-4,3-3-2,-2 1 3,2-3-5,-1 0 1,1 0-1,2-2-5,-2 1 1,2-3 0,-6 2-2,4-5 0,-6 5-2,6-1 6,-3-4-9,-1 5 3,-2-6-9,2 4 11,-1 1-9,-2-6 13,0 6-2,1-5-7,-1 1 7,0 1-3,-2-1 6,0 1-3,0 0-1,0 1-13,-1 0 19,0-1-4,-1 5 9,0-1-1,0 2-4,0-4-6,-3 8 8,-2-5-1,6 0-2,-4-1-13,-3 2 9,1-3-1,2 0-2,-2-1 7,2 0-5,-3 1-1,0-1 5,0-1-3,1-2 3,-1 2-1,-3-2 1,3-2-4,-7 2 9,6-1-8,-3-3-1,-1-2 0,2-2-1,-4-1 1,0-1-10,2 0 8,0-5-3,1 0 1,-2-2-12,2 0 5,0-1 3,1-3 1,0-9-2,2 2-5,2-4-5,6 1-10,2-6-20,0 1-11,5-1-15,2 5-3,0-1-13,4 5-11,-1 0-23,0 6-11,2 2-21,-1 3-22,1 5-25,-4-3-36,1 6-28,-2 1-45,3 1-174,1 1-508,-3 1 225</inkml:trace>
  <inkml:trace contextRef="#ctx0" brushRef="#br0" timeOffset="388226.7964">17841 16886 146,'3'-5'262,"-3"5"-6,0-12-17,0 7-5,0 5-6,0-10-18,0 10-3,-7-8-18,7 4-6,0 4-7,-7-5-17,7 5-16,-3-4-13,3 4-18,0 0-5,-7-4-14,7 4-17,0 0-8,-17 8-6,6-1-11,4 3-3,-8 7 0,0 3-7,-1 6-2,1-2-1,1 8 1,-7 7 0,0 4-7,1 6 7,0-2-5,0 5 8,1 1 1,2-2 12,0-2-12,2-1-7,1 0 8,1-2-6,3 0 5,3-13-11,0 11 0,4-14-12,2 3 8,1-6-3,1 2-11,2-3 14,0-8-10,4 1-4,0-2 3,0-1-19,3 0 3,0-2-16,3-2-27,1 0-64,-1-5-58,9 4-66,0-7-81,0-1-262,-6-3-619,8-1 275</inkml:trace>
  <inkml:trace contextRef="#ctx0" brushRef="#br0" timeOffset="388981.0358">18085 17444 70,'0'0'205,"0"0"-8,4-4 7,-4 4-2,3-7-11,1 1 10,-4 6-2,3-7-10,-1 0 0,0 2-4,-2-7-18,2 7-4,0-7-10,-1 0-7,0 1-6,-1-7-11,0 2-8,0-1 4,-2 2-22,-2-2 16,4 0-10,-6 0-11,4 2 7,-1 6-9,0-1-8,-4-4-22,0 6 7,2 3-8,-3-4-17,0 6 3,-2-1-9,-4 0-2,3 4-18,-4 3 21,-7 2-16,4 2-9,-2 4-3,2 5-2,-2-1-6,0 10 6,5-4-5,2 1-2,-1 2-7,4-8 0,3 9 8,0-10-5,4 1-5,1 0 13,0-3-6,6-1-3,-4 5 6,5-7-7,0 1 9,-1-2 7,5-2-12,2 0 5,-1-4 5,6-3-4,-2 2 4,1-5-1,1-2 1,-2-4-8,5 2 1,-2-3 9,-3 0-2,4-5 0,-5 3-3,0-7-3,3 0-1,-4-5-5,0 4 3,-2-1 2,-2 4 2,-4-3-4,7 3 8,-5-1-10,0 1 16,-1 0-21,1 1 10,-2 2-3,-1 4 16,0 2-1,-2 2-5,-1 6-7,4-6-11,-4 6 3,0 0-5,0 0-1,0 0 2,0 30 3,-7 0-3,0 4 7,-5 13 11,-2 0 8,-2 1-3,1 3-3,-1-5 5,2-3-1,-3 4 5,6-4-2,1-12 8,0 3-8,2-3 5,0 1-1,4-2-6,-3-3-1,2-4-4,0-6 2,4-3-4,-2-4-2,1-1 3,1-2 3,1-1 2,-2 1 13,2-3 9,0-4 15,0 0 11,0 0 7,0 0-1,8 0-1,0-7-3,5-3-8,4-6-5,4-4-7,3-1-3,7-9-4,-3-4-4,-7 8-2,6-8-6,-3 11-2,-3 0-13,0 3-15,-2 1-11,-2-2-11,-8 5-22,1 3-16,-1 6-18,-1-2-24,-4 4-54,1-1-48,-3 4-43,3-3-49,-5 5-25,0 0-27,0 0-51,8 12-242,-8-12-691,1 9 306</inkml:trace>
  <inkml:trace contextRef="#ctx0" brushRef="#br0" timeOffset="389046.0542">18534 17852 183,'0'0'419,"0"6"1,0-6-21,-4 4-13,4-4-31,-1 11-29,-5-4-26,3 5-27,-2 2-26,-4-1-25,2 2-20,0 2-18,0 1-18,4 0-15,-11 6-15,1 0-28,1 0-62,-1-2-90,-2 4-84,-3-3-97,0 0-103,-4 4-305,6-5-686,-5 4 303</inkml:trace>
  <inkml:trace contextRef="#ctx0" brushRef="#br0" timeOffset="391326.4291">18861 17333 32,'4'-10'164,"-1"1"-4,1-3-2,-1 2 1,1 1 2,1-1-3,0-2 0,-2 3-2,1-2-3,1 2 4,-2 1-10,-1 6-1,-1-5-26,2 4 4,-3-1-20,3 3-12,-3 1-13,0 0-18,0 0 6,0 0-15,-7 20 9,-1-6-6,-1 11 2,-3-1-3,0 3-8,-2-1 3,0-4 5,4 3 3,-1-7-12,1 1 4,3-4-5,-3 0-4,4-1 4,1-5-1,-1 1 1,1-2-21,2-3 17,0 2-5,0-2-6,0-2 8,2 1-8,1-2 10,-3 1 0,2 0 5,1-3 2,0 0 5,-4 4 3,4-4-5,0 5 8,0-5 11,0 0-3,0 0-7,0 0 10,0 0-1,0 0-7,0 0 1,11-15-15,-5 6 5,1 0-9,2-5-1,3-2-4,0-4-8,1-3-1,1 1-6,0 1 3,0-4-6,-1 1 0,0 2-12,2-1 10,-4-3 3,2 2-6,-6 10-1,4-1 8,-5-1-3,5 1 3,-4 0-3,0 0 3,-1 6 5,-2-1 0,2 1-4,1-1-2,-3 0-2,0 1 1,-4 1 6,5 6-10,-4-4 1,2 2-5,-2-1 2,-1 5-8,4-2-9,-4 2-2,0 0 8,0 0-6,8 18-3,-5-4 1,2 5-1,0 5 14,0 3-8,0 6-6,1-1 5,1-1-2,-1 1-3,0-3 7,2 3-11,0-4 13,2 0-12,4-2 6,-7-4 4,3 3-5,-6-7-1,3-4 10,-4-2-5,0-4 1,1 2 8,-1-2-14,0-1 14,-2-1-6,1-4 0,-2-2-1,1 7-1,-1-7 4,3 6 0,-3-6-3,1 4 3,-1-4 4,2 5-10,-2-5 7,3 3-5,-3-3 8,0 0-4,0 0 4,0 0 4,0 0-2,0 0-5,0 0 4,0 0 12,0 0 1,-2 4 9,2-4-6,0 0 1,0 0 2,0 0-5,0 0-2,0 0 0,0 0 2,0 0-2,0 0 1,0 0-4,0 0-2,0 0 2,0 0-5,0 0 4,0 0-6,0 0 2,0 0-2,0 0-3,0 0-2,0 0 0,0 0-7,0 0 5,0 0-1,0 0-1,0 0 3,0 0-1,2 3 0,-2-3-1,0 0 0,0 0 0,0 0-1,0 0 0,0 0 0,0 0 3,0 0-8,0 0 6,0 0-5,0 0 2,0 0 0,0 0 2,0 0-1,0 0-4,0 0 3,0 0 2,0 0-2,0 0 8,0 0-6,0 0-3,0 0 1,0 0-4,0 0 2,0 0 0,0 0 5,0 0-12,0 0 9,0 0-1,0 0-1,0 0 2,0 0-2,0 0 1,0 0 2,0 0-5,0 0 4,0 0 0,0 0 0,0 0 3,0 0-1,0 0-4,0 0 5,0 0-3,0 0-1,0 0 5,0 0-5,0 0-4,0 0 4,0 0-1,0 0-4,0 0 4,0 0 5,0 0 2,0 0-6,0 0 3,0 0 4,0 0-9,0 0-1,0 0 6,0 0-1,0 0 2,0 0-6,0 0 2,0 0 2,0 0 0,0 0-2,0 0 4,0 0-2,0 0 2,0 0-1,0 0-11,0 0 6,0 0 2,0 0 0,0 0 0,0 0-11,0 0 13,0 0-4,-5 3 4,5-3 2,0 0 2,0 0-3,0 0-1,0 0 0,0 0 3,0 0-4,0 0 3,0 0-5,0 0-1,0 0 2,0 0 5,0 0-7,0 0 5,0 0-1,0 0-2,0 0 3,0 0 1,0 0-7,0 0 1,0 0 0,0 0 4,0 0-3,0 0 5,0 0-2,0 0-2,0 0 3,0 0 5,0 0-4,0 0-2,0 0 0,0 0-6,0 0 4,0 0 2,0 0-8,0 0 1,0 0-10,0 0 0,0 0-2,0 0-12,0 0-12,0 0-12,0 0-19,0 0-17,0 0-9,0 0-17,0 0-13,0 0-26,0 0-20,0 0-31,0 0-19,0 0-26,0 0-29,13 1-58,-6-1-206,6 0-588,1 3 260</inkml:trace>
  <inkml:trace contextRef="#ctx0" brushRef="#br0" timeOffset="391985.385">19640 17554 73,'0'0'197,"-6"0"-6,6 0 4,-4-2 1,4 2 4,0 0-6,-3-4-3,3 4 1,0-4-5,0 4 9,-4-3 2,4 3-8,0 0-5,0 0-17,0 0-17,-3-2-14,3 2-25,0 0-8,0 0-14,-4 9-6,1 1-9,-2 7-6,0 2 0,-6 8-8,-1 2 1,0-5-18,2 8 5,-5-8 1,2 5-11,0-2-6,1-2-27,-1-1-36,3-1-65,-4-4-42,7-1-45,-3-4-43,3-4-40,4 0-244,-1-2-552,4-3 244</inkml:trace>
  <inkml:trace contextRef="#ctx0" brushRef="#br0" timeOffset="392728.788">19825 17183 162,'-5'-4'258,"2"1"-6,3 3-21,-4-4-11,4 4-34,-4-3-1,4 3-18,-3-3-16,3 3-14,0 0-14,0 0-7,0 0-9,13 0 3,-2 1-11,2-1 1,9 2-7,0 1-6,0 3 3,1-4-12,-1 1-6,1-2-11,-2 1 7,-5 1-14,0 1-2,-2-2-1,0 1-14,0 0 3,-8-2-21,1 2 15,-3-2-4,-4-1 0,10 1 3,-7 0 7,-3-1-4,0 0 5,0 0-11,7 0 6,-7 0-11,4 4-8,-4-4 4,-4 10 1,1-3-8,-4 8 3,-3-1-10,-5 8 4,-1-1 1,1 0 0,-2 2-6,0-1 2,0 0 0,3-3-1,0 0 5,-2-1-4,6-4 4,-3 1-3,4-3-5,-2-1 11,1 0-5,2 0 7,-1-3 4,2-3-6,3 3 1,-1-4-3,1 1 3,0-2-5,4-3-1,-4 6 6,1-6-10,3 0-4,-4 5 1,4-5 0,0 0 5,-3 6 1,3-6-5,0 0 2,0 0 1,0 0 6,0 0-1,0 0-2,7 5 7,-7-5-2,11 1 3,-1-1-5,4 0-2,3 0 5,4-1-6,0 1 7,2-1-4,1-2-7,-2 3-7,1-4 5,2 7-1,-4-3-14,2 1-26,-6-1-34,4 3-31,-7-3-41,-1 1-40,0-1-61,2 0-49,-4 0-249,-1 1-587,-1-2 260</inkml:trace>
  <inkml:trace contextRef="#ctx0" brushRef="#br0" timeOffset="393429.8364">20364 17437 132,'0'-8'296,"0"8"8,0-9-9,0 9-22,0-9-28,0 9-25,0 0-27,0-5-23,0 5-16,0 0-21,0 0-9,-10 13-12,3-5-16,0 7-5,-6 6-11,6-6-8,-4 0-5,4 4-9,1-2-1,-1-2-5,3 2-5,1-1-13,3-3 6,0-1 0,0-1-4,3-3 5,1 4 8,3 2-1,-1-3 10,5 0-1,1-3-5,0-1 6,0-1-11,1-2 9,3-4 6,-3 0-13,1 0 18,-2-3-6,-2 3-26,0-5 18,0-1-10,1-1 4,2-6-2,-6-2 0,2-2-8,-1-7-6,-2-1-7,-4 2 1,-3 2-6,0 3-8,-4-9-4,0 12 0,-3-2-12,2 1-4,-4 3-6,-3 4-16,2 0-7,-2 2-7,0 2-14,-3 4-13,2 1-17,1 6-22,3-4-17,0 3-17,5 3-15,0-2-5,2 3-17,5 1-40,1-2-59,2-1-186,3 0-505,4 1 223</inkml:trace>
  <inkml:trace contextRef="#ctx0" brushRef="#br0" timeOffset="393500.8991">20533 16871 146,'0'0'245,"-3"-8"-23,3 8-27,0 0-13,0 0 0,0 0 3,28 25-14,3 9 18,-1 2-5,2 0-18,15 22 1,-15-16-6,-4 1-9,2 3-9,-9 3-13,-3-3-9,-2 2-7,-6-2-6,-6 1-19,-7 0 23,-5 0-16,-2 3 5,-4 3 6,-6-4-17,0 2 2,-6-5 5,2-5-15,-1 2-9,0-6-5,0-3-37,8-6 6,-3-5-4,2 0-11,5-1 4,-4-6-1,8 0-14,-3-3-53,2-2-53,5-1-55,-3-3-67,3-1-71,2-1-307,2-1-642,1-4 284</inkml:trace>
  <inkml:trace contextRef="#ctx0" brushRef="#br0" timeOffset="394202.3852">21377 17433 2120,'-13'-4'59,"3"3"-14,-1 0-32,3-1 61,-1 0 38,3-1 18,2 3-11,1 0-21,3 0-16,-7 0-13,7 0-11,0 0 0,0 0-9,0 0 6,12 4-4,0-1 0,5 2 2,3-3-19,5 1 9,-4 1-12,6 2 5,-3-1-10,0-3-13,-1 6-19,-7-6-38,-1 3-44,-3-5-66,2 3-49,-7-1-42,-4 2-9,1-2-161,-4-2-448,0 0 198</inkml:trace>
  <inkml:trace contextRef="#ctx0" brushRef="#br0" timeOffset="394265.452">21298 17613 47,'-7'4'135,"1"2"6,1-3-21,0 1 12,4 2 16,-1 1 11,5 0 9,2-2 1,3 1-5,13 3 1,0-2-11,6-2-11,15 4-8,-1-4-23,7 1-3,-6-5-13,3 4-20,-1-5-42,-3 0-60,-13 0-83,10-6-105,-10 1-129,-5 4-373,2-4 165</inkml:trace>
  <inkml:trace contextRef="#ctx0" brushRef="#br0" timeOffset="394974.701">22288 17007 108,'3'-5'256,"-2"-2"-18,-1 7-8,2-10-15,-2 10-38,1-8-11,-1 8-19,0-9-18,0 9-8,0 0-19,0 0-4,-31 26-20,11-4-6,2 3-2,-10 16-4,1 6-5,-1 3-3,0-2-6,-12 27 3,14-29-12,2 1-2,4 4 3,-2-5-13,6 1 2,5-16-5,-2 13-4,7-11 6,2-3-10,1-1-29,3-3-5,0-4 2,3 4 7,1-3-3,1-4 3,3 3-2,-1-8-14,4 1-14,2-8-15,5 8-26,1-3-53,-4-8-32,6-1-51,-4-3-130,4-2-370,0-6 164</inkml:trace>
  <inkml:trace contextRef="#ctx0" brushRef="#br0" timeOffset="395707.2681">22619 17317 194,'1'-12'188,"4"2"-15,-1-5-10,-3-3-7,1 1 5,-2 1-11,0-3-13,1 0-2,-2 1 0,-6-6-9,1 8-3,0 0-6,-2 0-23,-2 4-1,0-3-10,-7 6-15,3 1-5,-7 7-6,-3 7-1,-4 4-13,-7 8 7,-2 9-9,-1 2-6,7 4-4,3 3 2,8-7-5,2-3-5,7 3-3,2 0-2,2-4 1,4-6-4,-1 0 4,8 1 6,-1-3-14,4 0 10,6-5 2,4 3 0,4-6-3,4-6 4,1-1-3,-1-7-3,3 2 1,-4-6-2,-4-3-2,2 0 8,-2-1 8,-3-8 6,1 1 10,-1-2 9,-4-6-5,-2 1 15,2 0-7,-5-2 1,-1 2-1,-1 11 12,-2-4 9,-1 4 0,1 4 6,-1 3-15,-3 3-6,0 6-9,3-8-22,-3 8 3,0 0-3,0 0-11,-10 30 1,0-3 2,-4 16-7,-6 3-5,2-6 3,1 4 3,-3 5 0,2-9-10,5-8-3,1-3 11,-1 5-14,3-5 4,-2-2-2,3 1-2,-1-5-2,3-6 5,3 0 0,1 0 7,0-6-10,-1-1 3,4-3 3,0-7 7,-6 8 1,5-3 20,1-5 20,0 6 7,0-6 18,-3 4 11,3-4 19,0 0 5,0 0 3,0 0-14,0 0-7,14-16-8,-4 1-14,8-6-5,2-4-5,8-10-8,2-1-10,0-1-6,2 4-4,-3 1-1,-6 7-1,-2 2-6,-2 0-8,2 0-5,-6 3-2,-1 8-16,-4 2-12,-2 2-14,-2 0-18,1-1-20,-4 4-18,4 2-47,-4 0-44,-3 3-36,7-5-30,-7 5-29,0 0-25,0 0-42,17 7-34,-14-3-272,2 1-692,0 4 306</inkml:trace>
  <inkml:trace contextRef="#ctx0" brushRef="#br0" timeOffset="396426.3755">22871 17432 67,'0'0'309,"0"0"-9,0 0-22,2-8-28,-2 8-19,0 0-30,0 0-29,0 0-16,0 0-13,0 0-17,0 0-11,-2 28-2,-5-8-6,0 3-2,-2 1 3,-2 3-3,0 5 2,-2 2 0,-5 7-7,0 0-3,0-2 1,2-6 0,2-4-4,-3 3-4,4-1-3,-2-2 1,2-2-16,3 4 8,0-7-11,2-2-12,2 2 5,1-7-22,2 0 23,0-1-16,3-16 5,-3 23-12,3-23 2,-3 20-2,3-20-15,0 0 16,4 16 1,-4-16 3,0 0 9,6 12-10,-6-12 6,0 0 2,0 0 0,17 1-2,-14-4-9,1-4-1,1-2-2,2 0-2,-1-8-8,-1-2-3,0 0 1,-2-6-12,0 4-10,1-3-22,-4-1 2,-4 6-5,3 3 3,-4-1-3,0 0-12,-4-8 12,2 13-3,0 3-14,0 0 12,-3-3 5,3 4 7,2 4 1,0 2-10,3-4 14,-4 1-2,6 5-1,-3-6-13,3 6 11,0 0 3,0 0 2,16-11 1,-1 10 14,12-3-20,1-2 11,10 3-20,2-5-22,-14 5-33,3-1-46,-3 3-57,1-4-69,1 3-82,-7-2-298,3-3-681,-6-1 303</inkml:trace>
  <inkml:trace contextRef="#ctx0" brushRef="#br0" timeOffset="396498.5995">23340 17655 217,'3'-5'317,"-3"5"-32,0-5-18,2 1-24,-2 4-24,0 0-32,2-2-11,-2 2-17,0 0-16,-2 23-3,-1-8-16,-3 2-12,3 0-3,-5 8-6,-1-2-18,-2 2-4,-2-4-9,-1 1-12,6-8-17,-5 6-49,3-4-57,2-1-53,-2 1-84,0-1-260,3-7-498,1 2 220</inkml:trace>
  <inkml:trace contextRef="#ctx0" brushRef="#br0" timeOffset="397233.5278">23768 17390 244,'6'-8'285,"-1"3"-17,-3 0-16,1 0-18,-2 1-28,-1 4-28,3-6-12,-3 6-30,0 0-23,0 0 2,-9 20-12,-3-7-15,-1 8 2,-5 5-10,1-2-14,0-2-2,-2 3 2,2-4-9,3-1 4,-1-3 1,4-4-4,1 0-4,5-4 3,-1 1 10,-2-4-13,5 0 7,-1 1 5,1-6 1,0 4 11,3-5 12,0 0 8,-7 6 15,7-6 7,0 0 10,0 5 7,0-5 7,0 0-11,0 0-12,8-16-8,-3 8-10,7-6-16,1-8-6,-2-2-12,2 1 3,1-2-10,4-1-14,-4-5-10,6-10 3,-2-2 0,-5 14-6,0 0 2,-1 0-4,-4 0 7,0 15 13,-1-1 1,-4 6-6,0-1-2,1 5-7,-3-2-10,2 4-4,-2 1-7,-1 2 2,0 0-7,7 15 1,-1 0-2,0 3 2,1 9-5,0 2-2,5 3 5,1-3-2,1 4-3,0-1 2,-1-3-7,3 0 6,-2 2 1,0-3 0,-3-2-3,0-2-1,-1-3-2,-1-8 1,-2-1 1,-2-3-2,-2-2 2,2-3-2,-3 1 3,2-1-3,-4-4-4,3 5-15,-3-5-19,0 9-25,0-9-35,0 0-40,4 5-38,-4-5-46,0 0-59,0 0-66,0 0-94,0 0-262,0 0-758,-13-19 336</inkml:trace>
  <inkml:trace contextRef="#ctx0" brushRef="#br0" timeOffset="397310.6106">23971 16974 56,'4'-18'312,"2"7"-19,-2 3-35,3 2-17,3 6-11,4 3-10,13 17-5,9 14-6,11 23-18,5 6-20,-2 0 3,-7 6-16,-19-19-12,-1-4-13,-5 8-9,-7-2-14,-8-2-10,-6 2-11,-1 0 4,-11 0 1,-8-4-14,-5 1-14,-19 15-3,15-22 7,-5-6-11,3 2-9,-1-3 8,0-1-8,-3-1-24,0-2-17,3-3-38,1-1-62,2 0-113,6-9-81,-1 2-306,2-3-638,1 0 282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2T08:19:18.1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7786 2638 19,'0'0'133,"0"0"-21,0 0 1,0 0-5,0 0-17,0 0-9,18-7-3,-9 7-5,2-1-11,3 0 0,2-1-4,7 0 11,1-2 0,0 3-7,3-2 3,1 3-3,0-1-6,1 1-5,14-2 2,-4 1 0,1-2-3,2 2-3,2 0 0,-2-2-3,1 3-8,0-3-1,1 3-3,0-2-8,-1 2-1,-1-2 1,2-1-1,-1 1 1,3 1-1,-1 1 6,0-4-8,4 7 5,-6-3-4,3 0-4,2 2 0,0-3-4,-2 2 2,2 4-2,-3-5-5,1 2 2,-2 0-1,-1-2-5,-2 3 4,1-3-2,-3 3 1,-1-2 0,3-1-6,-4 5 7,-9-9-6,10 8 3,-9-1 0,0-3 1,1 0-3,10 0 1,-12-1-2,-1-1-2,3 2 2,1-4-1,7 4 4,-9 3-2,1-7-4,8 4 6,1-4-6,1 7 5,-11-6 0,1 3 4,9-2-3,0 2-2,-9-1 4,-2 0-5,13 2 3,-1-4-4,-11 5 10,9-3-6,3 1 0,-4 1-2,-6-2-2,-1 1 4,9 0-4,-1 0 2,1 2 2,-8-2-5,9 1 3,-1-2-3,1 4 4,-1-5-5,2 2 6,0-1-7,0 1 2,-1 0 3,3-1 0,2 1 0,-6-3-3,3 3 0,-3-3 1,3 1-2,-3 1 3,-1-1-1,-10 3 0,10-4-5,-8 3 7,-3 0-2,2 0 0,-2-3-1,-2 1-2,0 4 4,-2-6-2,-7 4 3,-2 0-1,-1-1 0,-4 1 1,-3-2 11,1 2 11,-3 0 0,1-2-8,-5 2 10,8 0-4,-8 0-3,4 0-3,-4 0-7,0 0 4,4-2-8,-4 2-11,0 0-32,6 2-26,-6-2-15,0 0-43,0 0-48,0 0-39,0 0-144,11 0-378,-11 0 167</inkml:trace>
  <inkml:trace contextRef="#ctx0" brushRef="#br0" timeOffset="1354.09">12221 2646 7,'0'0'133,"-5"-2"-14,5 2-9,-5-1-8,5 1-6,0 0-13,0 0 4,0 0 3,0 0 0,21 3 3,-5-3-3,7 0 2,6 5-3,-1-5-10,13 0 3,3 0 1,2 0-1,2-3-1,22-1-10,-19-1-3,23 3-5,-3-4-6,3 0 0,-2 1-4,2 2-4,-2 3-1,-3-4 1,4 1 3,-4 2-1,0-3 4,-19 4-8,21-3-5,1 3-3,1-1-3,-2 0-2,2-1-6,-4-3 0,3 7 4,-3-7-6,1 7 4,3-6-1,1 4 1,-1 2 0,-2-4-1,-4 2 2,-19 0 3,20 0-10,-22 3 4,4-2 1,-1-2-4,18 3 1,-19 3-4,2-8 8,0 3 5,17-4-3,-18 5 4,21-3 5,-22 2-3,25 1-5,-1-2-1,0 2-2,-2-2-4,4 6 3,-2-5-5,2 6-1,-2-5-1,0-1-8,-4 1 12,-1 1-9,-19 1-2,21-4-4,-21 3 5,21-4-2,-23 5 0,23 4-1,-19-5 0,-2 3 6,21-2-3,-20 1 2,17 2-1,-18-4 1,1 3 3,1-1-5,0 2 3,-2-2-7,2-2-1,0 5 4,-2-1-6,-1 1 3,0-5-4,1 3 6,3 0 3,-5-3 1,-2 3-3,1-2-3,-5-1 1,-1-2-4,-1 3 0,0-3 2,-7 3 2,-6-3-3,4 3-1,-3-3-2,1 0-2,-1 0 3,-4 0-5,2 1 1,-10-2 2,7 1 11,-4-2-15,-3 1 12,3 2-10,-3-2-8,0 1 4,-4-1 1,0 2 4,0-2-4,0 1-10,-2 0 10,-1-2-5,-7 2 1,10 2 3,-4-2 1,-6 0-1,8-2 5,-8 2-5,7 2 1,-7-2 1,7 1 0,-7-1-3,0 0 5,0 0-4,0 0 4,10-3 6,-10 3-9,0 0 12,0 0-15,7 2-1,-7-2-3,0 0 3,0 0-2,0 0 6,0 0-4,0 0 2,4 1 3,-4-1-3,0 0 2,0 0-4,0 0-6,0 0 3,0 0 5,0 0 3,0 0-7,0 0 11,0 0-3,0 0-4,0 0 4,0 0-4,0 0 0,0 0-2,0 0-1,0 0 4,0 0 1,0 0-1,0 0 0,0 0 2,0 0-3,0 0 0,0 0 4,0 0-8,0 0 9,0 0-2,0 0-1,0 0 2,0 0-8,0 0 5,0 0 0,0 0-1,0 0 2,0 0-3,0 0 1,0 0-2,0 0 4,0 0-2,0 0 10,0 0-17,0 0 16,0 0-7,0 0-7,0 0 9,0 0-4,3 4-4,-3-4 0,0 0-8,0 0-6,0 0 0,0 0 4,0 0-14,0 0 12,0 0-17,0 0-2,0 0-6,0 0 3,0 0-1,-4 7 2,4-7-8,0 0 5,0 0-6,0 0 2,0 0-3,-3 6-5,3-6-4,0 0-3,0 0-3,0 0-12,0 0-1,0 0-7,0 0 0,0 0-14,0 0-5,0 0-15,0 0 1,0 0-21,0 0-14,0 0-16,0 0-23,0 0-118,0 0-332,0 0 147</inkml:trace>
  <inkml:trace contextRef="#ctx0" brushRef="#br0" timeOffset="10055.7924">533 9649 15,'0'0'159,"0"0"-3,0 0 6,0 0-19,0 0-10,-31-6-8,31 6-19,0 0-6,0 0-13,0 0-5,0 0-13,0 0-7,0 0-8,0 0-7,0 0 0,0 0-6,0 0 3,7 17 4,9-12 11,9-2-1,4 0 34,16 3 3,2-5-2,22-1-5,-21 2-3,21-5-3,-19 2-7,20-4-5,-21 2-2,20 3-10,-21-3-3,0-1-8,0 4-1,1-1-10,-2 2 1,-2-1-6,-4-1 2,1 0-6,-4 1-3,-11 1-3,-2 0 0,-1 1-4,3-2 3,-6 2-5,-3-2-4,-3 0 2,1 0-1,-6 0-4,0 0-4,1 0-7,-2 0-12,-2 2-13,0-2-12,-7 0-12,8 1-21,-8-1-10,0 0-30,3 2-44,-3-2-36,0 0-26,-15 8-133,0-4-379,-3 2 168</inkml:trace>
  <inkml:trace contextRef="#ctx0" brushRef="#br0" timeOffset="10398.4248">609 9932 20,'-4'-1'153,"4"1"-8,-10 2-13,7-2-9,3 0-12,-4-1-16,4 1-4,-3 4-13,3-4-5,0 0 9,17 3 1,0 2 6,10-1 3,3-1 2,12-3 1,4-1-5,2-1-6,0-2-2,0 1-2,21-2-9,-20-2-2,20 0-6,-22 6-4,0-5-4,0 2-6,1 3-7,-1-5-3,-5 4-3,0 3-4,-14-2-5,3 2 0,-3-4-8,-4 3 9,0 2-8,-3-5-5,-4 2 0,-5 1-5,0 0-13,-2 0-5,-1-1-9,-1 1-13,-8 0-12,10 0-11,-6-2-22,-4 2-27,5-5-52,0 3-194,-5 2-376,4-12 167</inkml:trace>
  <inkml:trace contextRef="#ctx0" brushRef="#br0" timeOffset="10694.8182">1353 9370 38,'-3'-5'155,"2"3"-15,1 2-11,0 0-15,0 0-4,9-2 0,1 4 7,3 0-11,8 8-6,3-3-6,2 5-6,-2 1-6,0 1-6,1 5-8,-3 2-2,8 9 2,-9-4-15,-4 1 4,-1 1-10,-4 2-10,1 2 5,-2-1-5,-5 1-2,-2 2-5,-3-3-2,-2 2-3,-2-1-3,-1 2 1,-3-5-3,-1 0 2,-1-3-6,-4 1 4,-2-2-5,2 1 2,-1-4-2,-3-3-2,-2 0 5,3-1-10,3-7-14,2-3-17,4-3-23,-1 0-37,3-5-49,1 0-197,4 0-356,3-15 158</inkml:trace>
  <inkml:trace contextRef="#ctx0" brushRef="#br0" timeOffset="11355.7263">2391 8478 62,'-5'-8'132,"-4"2"-8,2-2-10,-4-2-9,1 5-9,-3-1-11,-1 2-2,0 2-12,-3 2 0,-4 1-1,0 4-11,-2 1-1,-2 2 0,1 3-10,0 1-4,0 2-2,0 2 9,0 2-3,3 2-2,-3-2-10,3 5 1,3 2-8,1-1-6,1 0 5,2 4-8,3 0 2,4 1 1,-2-3-1,4 2-6,5-2 3,0 1-1,5 1 1,4 4-2,-2-6-6,7 6 4,6 8 2,0-1-4,-1 3 1,1-2 0,0 0 2,-1-1-2,1 4-1,-9-12 0,-1 3-5,0 10 4,-6-10-3,-1 0-1,-4 0-3,-6 0 3,-2 1-4,-5-3 5,0-3 0,-6-3-3,0-3-4,-3 0 4,2-3-5,-3-3 6,0 0-4,-2-3-1,5-2 12,0-2 14,7-3 3,1-2 5,3-1 1,2-1 0,4 0-1,-2-1-16,2 1 2,1-1-7,2 2 2,2 0-3,2 5-3,4 1 3,0 2-5,3 13 1,1-4-3,-1 10-1,1 3 3,-1 12-5,-6 0-1,1 2 2,-5-2 1,-2 0 0,2-10-3,-4-1-2,1-2 2,0-2-1,-1-1 5,2-4-6,1 0 2,-3-6-1,4-3-1,3 0 3,-1-2-1,2 2 10,0-7-3,4 2 3,2 0 3,4-3 6,7 3-5,3-2 6,3 0-3,12-4-6,2-1 0,3-4 0,0 1 0,2-4 1,3 0-4,-1-2 0,21-2-7,-21 0-17,0 0-18,21-2-36,-21 0-40,22-6-64,-25 6-213,2 0-416,2-4 184</inkml:trace>
  <inkml:trace contextRef="#ctx0" brushRef="#br0" timeOffset="12922.2688">18834 8611 17,'3'-10'148,"1"-2"-14,2-3-6,2-4-1,2 4-3,3-6-18,5 1 1,1 1-16,0-1-4,5 3-5,0-2-8,3 5-5,1 4-2,-1 0-4,0 3-6,2 2-5,-2 5-4,1 1-4,1 6-3,-4 2-7,-2 1-1,0 7-4,-2 2-2,-4 1 2,-3 4-9,-4 2 2,-3 5-4,-5 1 0,-4 4-5,-4 12 1,-9-1 3,-2 1-5,-4-2 1,-1-5-4,-5 0 3,1-3-4,0-1-9,-1-3 11,4-10 1,-5 8-7,0 0 2,8-8 3,0 0-1,-1 3-1,3-5 1,1 4-3,0-2 0,3-2-1,3 2 0,-2-1 0,3 2-2,3-3 5,3-4-2,3 1-7,2 8 7,0-1 3,5-3 3,1 0 0,3 3-4,3-2-2,-2-4 1,3 1 1,0-3 2,-4-4-6,1 0 0,-1-1 4,-1-1 0,-4-1-2,1-2 1,-1-1-9,-2 1 11,0-2-2,-3 2-5,0-4 4,-3 4 6,2-1-4,-2 4-2,-4-2 7,4 1-1,-1-1-3,-3 5 5,3 0 2,0 4 4,1 7 5,4-2 5,-1 3 5,6 5 1,-1-2 3,1 2 2,1 1 0,2 0-4,-2 0 1,0-1-4,-2-1 4,-2-1 6,1 3 1,-1-6 1,-1 0 2,-1-1-4,-2-1 6,1-4-1,-3-1 3,-3 4 2,3-7-2,-2 1 5,-2-3 6,0 2 4,1-2-4,-4-2 2,3 3 14,-4-5 4,-2 0 7,-1 0-3,1-1-8,-5 0 6,-4-1-8,0-3-6,-3-1-4,1 1-2,-4-4-11,-2 2 1,2-4-20,-1 2 12,-1-2-10,-9-3-22,10 1-37,-2 4-28,-7-4-35,-1 1-41,1 1-53,-3 1-53,12-2-50,-11 1-301,-2 0-633,-5 0 281</inkml:trace>
  <inkml:trace contextRef="#ctx0" brushRef="#br0" timeOffset="15932.0692">10706 8939 110,'-2'-4'127,"2"0"-6,-1-2-3,-1-1-10,1 0-4,1 2-10,0-3 2,-2 0-12,-2-2 1,2 2-9,-1-4-4,0 4-1,-1-4-2,1 3-1,0-2-8,-4-3-3,-1 1-4,2 0-5,-2-2-3,1 3 0,-2 0-1,-1-3-4,2 2-3,-2 2 2,0-4-5,-1 1-7,-2-1 0,-1-2-4,-1 0 2,-1 2-4,-1 2 0,2-3-3,2 4 1,-5-2-5,-1 0 6,1 2-5,0-1 2,-1 1-3,-2 1 2,0-1-2,1 0 5,1 1 9,-2 1 0,2-1 3,1 0-1,-2 0-1,6 4 1,1 1 3,-1-2 1,2 1 1,-2-1-1,2 4-2,-2-1 1,4 1-4,1 0-3,-1 1 1,0-1-3,2 1 0,-1-1-4,-1 2 1,2-2-5,-2 0-2,1 2 2,-2-1-2,-2-2-1,1 1 3,-2 1-5,0-2-1,-3 0-3,0 1 11,3-1-6,-3 1-2,1-1 1,-5-1-1,1 1-2,-1-2 4,7 5 3,-4-1 3,-3-2 3,0 3-5,0-3 0,-1 2 0,0 0-3,-1-1-3,-1 2 1,2 0 2,-2-1-4,1 3 0,-1 0-1,2 0-1,6 0 1,-6 3-1,2-1-2,5 0 1,-3 1-2,3 0-1,-1-2 2,1 3-4,3 1 1,-4 1 1,2-1 4,-3 1-6,3 0-2,-2 0 2,2 1 1,-1 0 0,-5 2-1,6 0 0,-6 2 8,6-2-10,-5 1 1,3 1 8,-4 5-8,5-2-1,-3 2 0,1-2 4,3 0-3,-2 3-2,-1 0 3,4-4 0,-1 5-2,-1 2 4,-1-2-2,4 4-1,-2-1-1,1 0-1,-1 3 2,1-2 1,1 2 1,2 2-2,-2-2 3,1 3-6,0-2 2,0 0 8,2 0-4,1 1-1,2-3-2,-4 4 0,3-4 0,2-6 3,0 3-4,-1-2 3,1 0-2,2 3-3,0-3 12,-1 4-7,1-1-1,1-2 1,-1-1 0,3 1-2,-4 0 5,2 5-3,1 1-3,-2-5 4,3 3 0,-3-3-4,3-1 4,-1 0 0,1 0 1,-2 1-3,2-2 2,-1 3-1,1-4 0,3 0 3,1 2 0,-3-3-2,1 2 1,1-2 3,-1-1-7,0 3 4,1-2 1,-1-1-2,0-3-3,5 5 2,-3-4 2,0 3-2,0-2 4,1 1-6,2-1 4,-4-2 1,4 3-2,-2-1-1,-1-1 2,1 2-3,2-1 1,1 0-1,-2 2 6,2 0-6,2 0 5,-2-3 0,1 3 1,2 0 0,-2 0-1,1 1 0,4 1-3,-4-2 1,2 3 6,-2-3-2,4 4 1,-3-8-1,5 5 3,-5-2-6,2-3 8,3 5-4,0-2 2,1-2 1,4 2 2,-2-2-1,-1 1 6,3-2-4,0 0 3,0 0 0,0-1 1,2 1-2,0-1 3,1 1 10,-2-3-16,3 2 0,-2-2 1,-1 0-2,4-1 0,-2 1 0,1-1 1,0 0 0,2 1-2,1-6-2,-2 4-1,12 2 0,-10-4 0,9 3-1,-8-3 3,10 2-3,-9-4 4,8 2-3,-8-1 7,9 1 2,-9-2 3,-2 1 9,11 1-13,-12-1 0,1-3 2,12 0 1,-12 1-1,0-4 3,0 2 11,0-1 2,2-2-6,1 1 4,-3-5-3,12 2-3,-4-4 2,-7 1-2,10-5-1,-3-3 6,-7 4 9,-2 0-6,9-8 5,-12 6-4,1-2-5,2-1 0,-4-1 0,2 2-3,0-5 1,-1 2-2,0-1 4,-4-1 7,1-1 9,0-2-1,-3 0 6,0-3-3,-2 1-4,1 1-1,-2-2-3,0 1-1,3-5-5,-4 4-5,0-2-6,0 2 9,-2 0-5,0-1-4,-2 0 1,0 1 0,-3 1-3,0-2 5,-3 0 6,-2-1 0,-2-5 2,0 0-2,-2 2-4,-3-4-6,-4-11 0,1 14 2,-4-13-6,-2 0 0,0 0-2,2 14-9,-6-11 6,0 1-3,4 12-2,-8-7-6,4 10 5,-8-7-1,3 9-2,-7-3 3,-4 1-4,-3 1-3,-2 4-1,-6 3 7,0-2-6,-22-2 0,21 11-3,-5 0 0,5 5-5,-1 2-24,4-2-26,0 4-32,13 3-26,3-2-37,-2 4-39,5 1-39,1 4-46,0-2-49,8-2-56,-1 4-276,1-1-712,0-3 315</inkml:trace>
  <inkml:trace contextRef="#ctx0" brushRef="#br0" timeOffset="17157.6388">17327 5092 195,'-3'-14'294,"6"4"-14,-6 1-27,3 3-25,0 1-20,0 2-31,0 3-23,0 0-16,-4 16-12,1 3-14,-4 12-11,3 3-9,-6 11-7,5 5-7,-1-5-6,3-12-6,-1 2-5,-1-3-8,3 0-6,-1-3-1,3-3-6,-1 1-7,1-10-2,0-5 2,0 0-25,0-5-1,-2 0-3,2-2 2,0 1 3,0-4 0,0-2 0,0 0-4,0 0 0,-4-22 0,3 5 1,-1-3-1,-2-9-5,0 0 6,-2-7 9,-1-8-3,3 8 9,-3-10 3,4 12 9,0 0 13,2 4 11,-1 7 17,0 4 1,2 6 8,0 3-11,2 1-5,-2 2-8,0 2-14,0 1-4,0 4-6,0 0-7,14 11 2,3 6-4,0 5 0,4 2-4,10 8-5,0 4 2,-1 0-1,1-2 5,-2-2 7,1-1-15,-2 1 1,-7-11-9,-1 1 7,1-4-6,-4 3 3,1-4-6,-5-4-7,-1-2-21,0-3-1,-5-1-13,0-2-5,0-1 1,0-4-4,-4 0-7,4-5-6,-3-3-4,3-5 5,0-4-4,-1-2 3,1-6 1,-1-11 8,-1 5 3,1-17 8,0 0 5,-4 13 4,1-2 10,3 4 10,-3 2 15,-2 13 8,3 1 3,-4 5-1,2 2-4,-2 3-4,1 0-6,-1 5-1,0 2 0,0 0 0,2 19 0,-1-3 0,1 4-1,0 6 2,-1 1 0,1 2-1,-1-2 4,-1 2-2,-1 0 2,1-2 1,-2 2-4,1-3 2,0-6-24,0-1-30,-1 0-57,-2-2-51,0-2-48,1 0-55,0-1-178,1-4-473,1-3 210</inkml:trace>
  <inkml:trace contextRef="#ctx0" brushRef="#br0" timeOffset="17644.6473">17927 5141 168,'3'-17'277,"-2"5"-2,2 4-22,-3-1-26,0 2-30,2 2-20,-1 4-18,-1 1-17,0 0-10,3 21-19,-3-4-6,-1 9-6,2 0-8,-1 4-9,0 0-4,-3 0 0,2 3-14,1-3-6,-2 1-4,-1 0-6,2-4-8,0 0 0,-1-3-9,1-5 1,-1-1 1,1-2-10,1-4 3,-1-1-6,-1-3-3,2 0-14,0-4-1,0 1-2,-2 0-10,2-5-8,0 0-13,0 0-11,0 0-6,-5-18-5,4 2-3,-3-2-2,2-7 5,-1-2 4,2-2 0,-2-2 10,2-2 4,-1 2 4,1 0 9,-1-1 15,0 6 7,2 0 15,-2 0 11,1 9 15,1 4 7,-2-2 16,4 5 9,-1 1 4,-2 4-6,2-2-7,-1 5-8,0-2-5,0 0-6,2 1 0,5 3-11,1 1-3,13 3 1,1 3-2,4 3 2,5 3-6,7 6 2,-3 1-3,-1 4-7,-10-4 1,-3 3 2,-1 6 2,-3-2-4,-3 2 3,-3 0-2,-3-2 1,-6-1-6,-2 1 3,-1 1-5,-5-2 0,-4-3-3,-4 4 5,-2-8-2,-6 3 4,2-2-11,-4-4-3,-1-2 0,3-4 7,-1 1-5,-1-4 0,4 0-10,-1-2-13,4-1-11,5-3-13,-2-1-13,5-1-16,2-3-22,1-1-33,2-2-50,1-1-43,5-6-42,3-1-218,7-6-515,0-1 228</inkml:trace>
  <inkml:trace contextRef="#ctx0" brushRef="#br0" timeOffset="17989.4669">18360 5167 253,'5'-8'273,"0"1"-13,-3 2-24,1-1-28,0 3-25,-1 1-25,-2 2-18,5 9-10,-4 3-12,4 4-9,0 13-7,2 0-2,-2 3-5,-3 2 1,3 3 2,-4-5-2,3 2 5,-2-1-15,1-1-3,-1 1-3,1-3 6,0-4-4,-2-1-2,1-8-10,0-1-6,-2-4-5,0-2-5,1-1-1,0-3 13,-1-2 27,-1 2 30,1-2 24,0-4 22,1 5 24,-1-5 1,0 0-10,0 0-18,-2-16-20,0 5-11,0-9-14,1-8-12,0-2-12,2-1-12,0-17-7,3 2-7,-2 12-5,2 0-11,0-2-5,6 2-5,0 4-10,1 0 0,-4 3-10,3 1-6,3 6-6,-3 5-12,5-2-18,-3 6-18,3 4-24,-1 1-29,3 2-26,4 1-38,3 3-44,-10 3-36,3 1-32,0 2-43,-6 2-38,2 2-76,-6-3-220,0 1-695,-3 0 308</inkml:trace>
  <inkml:trace contextRef="#ctx0" brushRef="#br0" timeOffset="18149.2357">18417 5436 220,'-2'5'270,"0"-5"-15,2 0-8,0 0-17,17 0-15,0-3-21,8 3-22,15-7-16,-1 4-17,3-1-10,-1 4-25,-1-3-41,-11 2-28,12-2-38,-4-1-41,2 4-64,-1-6-85,-10 3-155,1-1-375,-3-1 167</inkml:trace>
  <inkml:trace contextRef="#ctx0" brushRef="#br0" timeOffset="18613.5724">19189 5189 157,'0'0'230,"0"0"-26,0 0-17,0 0-20,-17 12-9,9 1-13,-2 1-9,-3 8-11,2 2-4,-2 0-6,2 2-2,1 2-6,0-6-3,2 7-5,-2-6-7,0 3-1,2-2-1,1-1-6,-2 1-8,3-7-3,1-3-5,2-2-9,-1-2-1,1 0-5,-1-3-6,4 0-2,-3-4 1,3 1 21,-3-1 30,3-3 23,0 5 18,0-5 15,0 0 17,0 0-20,0 0-15,0-15-14,6-1-16,1-2-8,-3-7-10,6 0-6,-1-7-13,-1-2-8,8-9-11,-4-1 1,2-2-4,-5 13-1,6-11-1,-3 10-1,-3 2 1,4 4 1,-6 3 0,4 1 9,-5 9-1,-2 1-1,3 0-3,-4 8-2,0-3-6,0 4-8,-2 0-3,3 0-4,-2 3-6,1 0-5,-3 2-4,11 14 2,-1-2-1,5 10 2,2 2 0,1 5-5,4 12-4,4-1 3,-3 3 3,-5 0-2,3 3 3,-2-5-6,-3 1 5,4-2-1,-10-10-3,1 4-2,-2-3-1,-1-3 1,2-1 3,-6-2-2,2-6-1,-2-1-7,0-4-22,-2 2-29,-1-8-28,0-1-22,1 0-27,-2-4-24,1 2-20,-1-5-34,-4 1-38,4-1-44,-14-9-27,4-1-16,-1-3-3,-4-7-208,-4-1-590,4-1 261</inkml:trace>
  <inkml:trace contextRef="#ctx0" brushRef="#br0" timeOffset="18774.2233">19167 5392 160,'-10'-4'231,"0"-2"-5,4 2-5,-1 1-2,3 1-4,1 0-2,3 2-1,-4-3-15,4 3-22,0 0-15,7-5-7,4 5-15,6 3-15,7-5-11,3 4-10,4-2-9,6 0-10,-8-3-16,-2 3-27,1 0-38,-4 3-36,0-3-50,-3 4-56,0-4-70,-7 3-236,-1-1-483,-6 1 213</inkml:trace>
  <inkml:trace contextRef="#ctx0" brushRef="#br0" timeOffset="19655.3294">21006 6695 115,'2'-16'195,"3"2"-9,-1-3-9,-1-3-3,7-1-9,-2-4-1,5 2-6,-1 1-19,3 2-13,-1-2-11,3 3-12,0 0-10,3 5-8,3 2-7,-4 6-14,2 1-5,2 5 3,-1 3-17,1 4-18,-5 6-5,0 3-2,-1 3 1,-4 3-8,-2 3-1,-2-1-2,-4 4-4,-2 2 4,-6 3-5,-1-2 1,-4 2 0,-6 12-1,-5 0 0,5-14-1,-8 5 1,-1 7 2,-1-3-4,-1-2 3,2-2-2,-5-1-1,4 0 0,0 2 2,1-12-3,-2 9 2,7-8-5,1-1 4,0-3-3,3 0 3,2-1-4,2-5 0,2-1 4,3-3-1,-2 2 4,1-3-1,2-2-7,1 0 6,-1-1-4,1-2 3,0-3 2,3 0 3,0 2 7,-4-3 15,4-2 17,0 0 12,-3 4 15,3-4-9,0 0-6,10-10-7,-6 3-6,9-4-2,-3-1-9,3 1-1,5-6-6,0 1-3,1 1 1,0 1-3,-2 4-5,5-2-2,-6 5 1,-2-1-4,2 4-2,-1 2-1,1-2-3,-1 4 1,2 3-1,1-1-1,2 1 2,1 6-4,-4-1 2,6 5-5,-4-3 5,3 2-7,-3 0 5,2 4-2,-1-1 0,1-1 4,-4 1-4,4-2 2,2 0 7,-11-4-9,7 3-1,-5-2 1,1-3 2,-2 1 1,5-1-2,-5 0 6,1 0-1,-1-4 18,-2-2 16,-2 2 18,0-3 12,1-1 1,0-2 10,3-3-10,-1-1-12,1-1-6,-1-2-2,1 2-6,0-5-2,-2 3-9,-1-1-2,0-1-6,-1 1-6,-2 0 4,-2 2-6,2 0-23,-1-1-22,-2-1-26,-2 0-37,1-2-43,-1-2-56,-2 0-69,3-3-58,-5-1-223,1-7-581,4 7 257</inkml:trace>
  <inkml:trace contextRef="#ctx0" brushRef="#br0" timeOffset="20420.4748">21823 5871 132,'-1'-6'177,"1"0"-5,0 1-14,-2 0-5,2 5-22,-1-7-16,1 5-5,0 2-20,0 0-14,0 0-5,-10 12-9,3-2-6,-6 10-9,1 1 2,-1 5-8,-1 0-6,1 5 3,2-1-1,-2 2-4,6-3-3,-3 4-2,5-3 2,-1 1-7,3-2 6,2-3-6,0 1 0,1-3 0,1-4-6,0-2 4,5 3-1,-1-7-12,3-1 16,-1 0-4,1-1 13,6-3-5,-4-1 8,7-2 6,-3-3 8,7-4 3,0 1 4,1-5 1,0-4 0,3-1-1,-1-4 4,0-3 2,0-3-1,0-4-2,4-10 0,-8 8-8,1-12 1,3 0-5,-10 7-3,0-2-3,0-9-3,-8 11 0,-3-1 5,4 1-4,-6-1-3,-1 3-4,-5 0-3,-3 5-3,0-2-4,-2 1-1,-4 4-8,0 1-2,-3 5-4,-4 1-2,0 5-3,-3 1 9,2 6-6,-2 3 4,-2 4-4,5 3-7,-2 2-2,2 5-2,2 3-1,2 3 6,1-2-3,1 1 2,2 4-1,3-3 3,3 3-4,4-5-1,-1 1-1,4 1 4,0 2 5,0-5-1,3 0-3,0 6 0,1-7 0,0-5 6,2-1-1,-2 0 1,5-4 0,-1 2 1,2 1 5,1 0 5,3-5 3,3 3 0,4-2 7,3-4-4,-3 1 6,5 2 1,-4-3-1,1 2-7,-1-1 2,-1 5-5,-1-2 2,1 2-6,-4 4 2,3 0-6,-3 5 3,1-2-5,-1 4 2,1 4 0,-4 3-1,2 0 0,-3 3-2,-1 1-1,1-1 0,-2 0 2,-1 2-1,1-4-2,-1-1-3,-3-2 0,0-4-2,-1-3 10,1 0-1,-3-1-5,1 2-3,-3-3 9,1-4-10,-2 0 2,3-1 0,-2-2-3,1-1 9,-2 0-1,1 0-26,-2-1-17,0-2-25,0 3-26,-2-2-33,1 1-44,-3 4-34,1-5-43,-3 3-36,-1-2-201,-7 3-515,0-1 228</inkml:trace>
  <inkml:trace contextRef="#ctx0" brushRef="#br0" timeOffset="23389.597">9548 9667 76,'0'0'166,"0"0"-2,0 0-13,0 0-7,0 0-7,0 0-7,0 0-8,0 0-5,0 0-9,0 0-8,0 0-3,0 0-7,0 0-6,0 0-9,0 0-7,0 0-3,0 0-7,0 0-9,0 0-1,3 6-3,2-4 0,1-1 3,8 0 1,0-1 1,12 0 0,0 1-4,12-1-1,3 0-3,-1 0-3,5-1-3,-5 1-9,4 0 0,0 0-2,-1-1-3,1 0-1,-3 1 2,1-4-7,-14 4-1,2 0-2,-2 0-1,0-1-3,-6 2-1,0 1-2,-6-2 3,-2 0-1,-5 0-3,1 0-6,-3 0 10,-2 0-2,0-2-2,-1 2-2,-4 0 2,8 0 4,-8 0-7,3-1 1,-3 1-3,0 0-6,0 0-3,5 1-12,-5-1-17,0 0-9,0 0-17,0 0-11,0 0-22,0 0-18,-13 4-20,9-4-18,-6 1-22,0-1-142,-1 1-342,-4 0 152</inkml:trace>
  <inkml:trace contextRef="#ctx0" brushRef="#br0" timeOffset="23817.9313">9551 9791 159,'-6'0'191,"6"0"-12,-6 1-11,6-1-12,-4 1-11,4-1-11,0 0-9,-4 2-12,4-2-5,0 0-10,0 0-6,0 0-3,0 0 12,0 0 10,12 5-2,-1-5 4,4 0-3,6-1 2,5 1-6,3 0-4,11-3-7,5 2-6,1-1-3,1-2-8,-2 2-10,4 1-2,-1 1-7,1-3-4,2-1-6,-5 2 0,2-3-9,-6 2-6,-1 0-3,-10 1 11,-3-1-19,-1 2 1,-1-2-5,-4 0-5,-8 2 4,2 0-3,-6 2-2,-2-2-1,0-1 4,-2 2-6,0-1 4,-4 0-5,-2 1 1,9-1-1,-6 1-2,-3 0 3,0 0 16,5-2-19,-5 2 0,0 0-2,6 2-1,-6-2-2,0 0 1,0 0 0,0 0-2,4-3-2,-4 3-5,0 0-11,0 0-10,0 0-8,0 0-19,0 0-19,0 0-26,0 0-30,0 0-17,0 0-37,0 0-20,-15 0-22,9 0-200,0-1-459,-2 1 204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2T08:15:23.0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3799 3028 101,'-5'-1'168,"0"0"-8,3-4-8,-4 4 0,4-1-4,-3-1 5,5 3-5,-5-2 4,2 1-8,3 1-1,0 0-7,-6-3-7,6 3-5,0 0-11,0 0-4,-7 0-9,7 0-3,0 0-11,0 0-4,0 0-10,0 0-2,0 0-3,0 0-7,0 0-4,0 0-2,0 0-2,0 0-3,0 0 2,0 0 1,11 9 2,-2-7 3,-1-1-5,6 4 0,2-3 1,5 1-3,2 1-3,5-1-2,-1-1-4,12 1-1,2 1-2,-2-1-3,6-1-4,-2-4 6,-3 7-10,4-1-9,-2-4 6,1 4-2,-3 0-6,-10-2 1,14-1 0,-3-1 0,-2 4-10,-1-4 5,3 3-4,-2 0-4,1 1 4,-1-4 6,2 4-12,1-3 5,1 1 1,0 0-8,4 5 6,-4-3 8,2-2-9,-1 1-5,0-2 6,-2 3 0,0-1 1,-4 1-1,-8-3-5,-2 2 2,0-1-3,-5 1 5,1-2-1,-9 2 1,1-5 5,-4 2 3,-1 0-1,0 0 22,-2 0-15,-2-1 5,-1 1 13,0 1-9,-1-1 4,0 2 0,-5-2 0,8 0 4,-8 0-5,4-3 4,-4 3 0,0 0-6,6 0-1,-6 0-1,0 0-3,4 0-3,-4 0 3,0 0-10,0 0-2,0 0 3,0 0-5,0 0-3,0 0-2,0 0-13,4 3 6,-4-3-13,0 0-6,0 0-15,0 0-6,0 0-20,0 0-26,0 0-22,3-4-31,-3 4-34,0 0-52,0 0-69,0 0-290,0 0-633,0 0 280</inkml:trace>
  <inkml:trace contextRef="#ctx0" brushRef="#br0" timeOffset="1732.1869">18619 3439 75,'0'0'160,"-6"0"-3,6 0-6,0 0-7,0 0-7,0 0-4,0 0-6,0 0 0,0 0-4,0 0-5,0 0-4,21 3-3,-11-3-9,0 0-4,4 1-2,3-1-5,3 4 2,2-3-4,2 3 33,3-2-10,-2 3-5,2-4-10,2 4-2,-2-3-5,0 2 3,1-2-10,-1 2 3,3-1-5,-1 1-5,0 3-14,0-4 14,-1 2-2,10 1 1,-7-2-11,-4 0-3,1 0 4,0-1-1,-1 1-11,1-1-2,-1 0-3,1-1 4,-1 0 1,-2 1 0,-1-2 2,3 2-3,-2 2-15,-3-5 11,0 2 5,-1-1-8,0 0 3,-1 3-2,5-2 5,-5-2-10,4 0-1,-4 2-5,-4-1 1,10-1-7,-1 1 5,-1-1 3,2 3-6,-1-3-1,0 0-4,1 3-1,1 1-1,-1-4-4,1 2-3,1-1 3,-1 1-5,0-2-3,-2 0 8,-1 2-1,4 1-3,-5-1 1,1-2 2,0 2 0,0-2-3,-2 4 2,3-3-1,2 3-4,0-1 3,1 2-1,3-1 6,7-3-5,-7 3-1,0 0 3,-3-2 3,13 3-2,-13 0-5,2-4 3,9 3 5,-10-1-2,-3 1 0,-2-3-2,2 1-3,0 0 6,-2-2-5,-3 0 7,3 0-2,-3 0-3,3 0 2,-4 0-3,1 0 0,3 0 2,0-1 0,-1 0-6,1-1 2,-2-2 0,2 3-4,-1-1 0,-1 2-4,-1 0 1,0-2-3,-4 2 1,0 1 0,-2-2 2,1 1-2,-2 0-5,-7 0 1,3 0 3,-3 0-4,0 1 6,-2-1-1,0 0-5,-5 0 7,7 0 0,-7 0 1,6 0-4,-6 0 3,4 1 4,-4-1-4,0 0 0,7 0 0,-7 0-1,0 0 1,0 0 3,0 0-7,4-1 3,-4 1-3,0 0-1,0 0 0,0 0 1,0 0 0,0 0-3,0 0 0,0 0 0,0 0 1,0 0 2,0 0-1,0 0-1,0 0-2,0 0 0,0 0 0,0 0-9,0 0 2,0 0-8,0 0 0,0 0-1,0 0-10,0 0-4,0 0-10,0 0-5,0 0-8,0 0-15,0 0-11,0 0-24,0 0-22,0 0-14,-8-8-35,5 6-23,-1-1-26,1 0-26,-4 0-30,-1 0-50,0 0-294,-3 1-674,1-2 298</inkml:trace>
  <inkml:trace contextRef="#ctx0" brushRef="#br0" timeOffset="7932.4829">4591 1917 112,'2'-4'117,"-2"4"3,0 0-9,1-6-3,-1 6-15,0 0 13,0 0-16,0 0 0,0 0-4,0 0-15,0 0 2,0 0-9,-4-6-11,4 6-1,0 0-11,0 0-3,0 0 0,0 0-11,-4 19 6,2-9-5,1-1-5,1 3 3,-3 1-9,2-1-3,1 3 6,0-4-11,0 4-7,-2-3-34,2-3-22,0 6-31,2-3-23,-1 0-14,-1-2-89,0 1-227,0 0 101</inkml:trace>
  <inkml:trace contextRef="#ctx0" brushRef="#br0" timeOffset="8254.6161">4545 2370 11,'0'0'122,"0"0"-4,0 0-9,0 0-8,0 0-10,0 0-7,0 0-13,0 7-3,0-7-13,0 12 1,0-7-13,0 2-14,0 1-13,0 4-13,0-1-8,3-1-27,-6 1-12,3 3-23,-3-1-72,0-2-149,0 4 66</inkml:trace>
  <inkml:trace contextRef="#ctx0" brushRef="#br0" timeOffset="8492.7754">4525 2818 5,'0'9'68,"3"-4"-4,-3-5-1,0 10-10,0-4-2,0-6 5,0 12-14,-3-6-11,3-6-4,-3 17-19,1-8-30,-3 1-53,0 5-81,-1 2 37</inkml:trace>
  <inkml:trace contextRef="#ctx0" brushRef="#br0" timeOffset="8645.3954">4425 3275 92,'0'0'127,"0"7"-14,0-7-5,0 0-16,0 12-20,3-9 8,-3-3-16,0 0-7,3 12-60,1-9-40,-4-3-84,1 9-137,-1-9 61</inkml:trace>
  <inkml:trace contextRef="#ctx0" brushRef="#br0" timeOffset="8777.908">4422 3527 28,'-4'5'98,"1"1"-13,3-6-4,-4 11-17,3-4-22,1-7-21,-3 14-24,1-7-28,1 5-34,1-5-69,0 2 31</inkml:trace>
  <inkml:trace contextRef="#ctx0" brushRef="#br0" timeOffset="8913.1943">4389 3722 19,'0'0'73,"-2"8"3,2-8-17,-3 12 1,3-12-15,-1 7 6,-2-1-12,3-6 3,-3 9-4,3-2-11,0-7-1,-7 14-8,7-8-6,0-6-15,-7 9-13,7-2-9,-4-1-24,4-6-33,-3 11-90,-3-6 40</inkml:trace>
  <inkml:trace contextRef="#ctx0" brushRef="#br0" timeOffset="11163.7875">3577 3549 109,'3'-10'139,"-2"0"-10,-1 2 0,3-1-2,-1 2 0,-1 1-9,-1 2 4,0-2-5,0 2-7,3 1-13,-3 3-8,0-5-5,0 5-8,0-4-8,0 4-11,0 0-14,0 0 7,0 0-9,-7 16-5,4-6-4,-4 5 1,3 2-6,-2 1 1,2 0-1,1 0-7,-3 1 0,5-5-6,-2 3 1,-1 0-3,4-2 0,-3-2 1,6-1 0,-3-1-2,0-1-1,4 0-3,-4-3 0,3 1 1,-3-3-9,3-2 4,-2 3-8,3-2 4,-1-1 2,0-2-1,-3-1 3,0 0 1,20-5 0,-16-4-4,7 1 3,-4-5-2,3 1 1,0-2-6,-1-1 6,0 1-2,-2 3 1,-1-3 1,1 1 1,0 2-3,0 2 2,-1 2 5,-3-1 2,1 3 1,-1 1 1,-2-4-5,3 5-8,-1 1 3,-3 2 5,2-3-7,-2 3-2,0 0 4,0 0-1,0 0 4,5 5 1,-5 2-4,0-2 1,3 2 2,-3 3-2,1-2-2,-1 1 0,3-1 0,0 3 0,0-3 3,1 2-2,-4-3 2,6 3-1,-2-3-1,0 1 4,-1-1-7,1-3 4,2 3-2,1 0 4,-2-1-4,4-4 3,-2 3-2,0-3 3,3-2 2,-2 0 4,2 0 6,0-5-1,-3 3 10,3-6-2,-3 4 2,3-3 1,-2-3 0,-1 3 1,0 0-1,-1-8-2,1 7-3,-3-5-2,-1 1 2,3-4-5,-5 0-4,1-2 25,0 0-5,-2 0-3,-2 0-2,2 0-5,0 0-2,-2 1-5,1 0 2,-1 5-3,-2 2 0,4-1-3,-1 2-2,-1 1-5,-2 3 0,4-1-9,0 2-7,-2 0-33,1 1-27,1 3-45,-1-6-39,1 6-38,0 0-187,0 0-411,0 0 183</inkml:trace>
  <inkml:trace contextRef="#ctx0" brushRef="#br0" timeOffset="12207.2297">4759 3558 51,'0'-3'116,"0"-2"-4,0 5 3,0-5-8,0 5-6,1-3-4,-1 3 0,0 0-14,0 0-16,0 0-8,0 0-1,-1-5-6,1 5-8,0 0-7,0 0 7,0 0-13,0 0-6,0 0-4,0 0-4,0 0 11,0 0-14,-3 14-2,0-5-1,-1 3 6,1-2-6,-1 1 0,0 5-5,1 0 8,-4 0-6,4-1 4,0 2-9,-1-2 2,0 1 0,1-3 2,3 0-1,-4-1 2,4 1-13,0-4 14,0 2-4,0-1-3,0-4 3,4 2-4,-3-5 1,2 4-4,0-3 3,1 0 0,1-1 1,-1-1 5,1 0-5,-5-2-1,11 1 6,-5-2-2,1-3 8,0 0-10,2 1 2,-2-3 1,1 4 0,1-9 2,-1 5-5,-1-1 0,0-1 6,4-3-4,-5 1 2,1 1-4,0-1 2,3-1 1,-5 1 1,0-3 8,-1 3 7,-1 5 0,0-1 4,0-1 2,-3 3-3,3 0 3,-2 1-2,2-2 3,-3 2-2,0 3-5,1-4-3,-1 4 0,2-4-5,-2 4-1,0 0-1,0 0-2,0 0-3,0 0-9,0 0 12,-3 12-8,0-2 6,3-2-4,-4 5 1,4-4 1,-3 4-6,0 3 5,3-3-3,0 3 2,0-6-9,3 2 15,-3 0-6,3-2 1,-3-1-7,4-2-5,0 1 8,-1-3 1,1 0-1,0-3 0,2 5 0,1-5 2,-1 1 7,-1-3 8,-5 0 5,17-4 7,-9 0 3,0-2 0,0 1 3,2-5-2,-1-1-2,2-1 2,-4-4 2,1 0-6,-1 0 1,2 0-7,-4-1 0,0-1-6,-1 1 1,-2 0-2,1 1-3,0 5 1,-3-2-2,0 4 6,0-1-10,-4 0-3,2 0-6,1 3-9,-3-1-6,3 3-15,-4-1-23,1 1-24,1 3-34,-1-1-36,1 3-31,3 0-156,0 0-363,-10 3 161</inkml:trace>
  <inkml:trace contextRef="#ctx0" brushRef="#br0" timeOffset="13025.9343">5355 3422 175,'1'-4'169,"0"2"-21,-1 2-15,0 0-20,0 0-2,-1 14-12,-2 1-6,-1 3-14,1 0-2,-1 1-7,-3 1-7,2 5-2,-3-7-11,3 7-5,0-8 1,0-1-5,0-3-4,3-1-5,-1 1-2,0-5-10,0-1 2,2-1 6,1-2-5,-3 0-1,3 0 15,-1-1 17,1-3 19,0 0 13,-2 5 8,2-5-1,0 0-8,0 0-2,2-13-21,2 3-3,-3-1-9,5-5-2,-2-1-8,2-1-4,1-1-1,-1-5 20,2 0-3,-1 0-8,0 0-2,0 0-5,3 2-2,-4-2-1,2 7-3,-1 0-3,0 0 0,-1 0-8,2 3 2,-1 0-4,2 3 0,2-2-5,-4 5 2,4-2-7,-4 3 2,6-3-6,-5 7 4,2-2-4,0 1 1,-3 1-2,1 3-5,0 0 0,-3 3-9,1 1-4,0 0-10,-2 0 1,0 2-9,2 2 3,-3 1-4,-3 2-2,0 0-2,-3 0-1,-1 5-4,1-6-8,-4 4-1,-2-1-4,2 1 2,0-4-4,0-1 3,0-1-6,0-3 8,-3 4 1,3-5 5,0 1 5,-1 1 5,1-4 1,1 1 7,0-2 3,1 1 6,0 0 9,1-2-8,4 0 1,-4 2 0,0-1 4,4-1 3,-3 1 4,3-1-1,0 0-1,-3 3 0,3-3 1,0 0 5,0 0-10,0 0 3,0 0 8,0 0-4,0 0-1,0 0 3,0 0-1,0 0 1,0 0 0,6 4 6,-6-4-2,5 1 0,-4 1 3,-1-2-3,5 3 0,-2-1 1,1 0 1,-3 2-2,4 0 2,-4 1-3,3 0 3,-1 1-2,0-1 4,1 2-6,0 1 5,1 0 0,-3 0-2,4 2-2,-2-3 2,-1 2 1,1-3-2,2 5 0,-2-6 0,0 3 5,2-3 0,1 1 5,0 0 6,0-1 10,-3-2 0,3 3 4,0-4-5,2 2 9,4-1-4,-5-2 1,2 1 2,-2-1 1,2-2 4,0-1 0,-1 1 3,1-2 1,-2-1-2,3 2-2,-1-3 1,-4 1-1,2-1-4,-1 1-2,-1 0-3,-2 0 0,0 3-3,0-2-4,1 2 1,-4-3-4,-1 4-2,7-4-19,-7 3-19,0 1-29,0 0-35,0 0-47,0 0-52,0 0-217,0 0-434,0 0 192</inkml:trace>
  <inkml:trace contextRef="#ctx0" brushRef="#br0" timeOffset="15219.9325">2031 4974 33,'1'-12'131,"3"0"-1,-2 0 7,-1 2-5,2-2-7,-1 4 6,0-1-2,1 2 0,-3 0-4,1 4-4,-1-1-7,0 1-4,2-1-14,-2 4-4,0-4-9,0 4-3,0 0-14,0 0-5,0 0-8,0 0-3,0 0-8,0 0-5,0 0 4,-3 11-8,-1-3-4,1 6 1,-3 2-4,2 4-3,0 3 0,-2 4 1,0 1-2,1 0 1,-2 5-2,1-1-1,-1 2 0,-4 10 2,5 8-3,-2-4 3,2 1 0,2-3-3,0 2 3,-2-1-2,-1 2 5,4-2 1,-1-1 3,1 3-1,0-4 6,-1-1 0,1-7 5,-1 11 2,1-2 4,-1 0-1,-3 3-1,1 3 2,-1-4 1,-1 1 5,1-4-3,-1 1-4,2-11 1,0-1-5,-5 12 3,4-11-6,1 0 4,-1 0 6,3 1-17,0-4 5,-2 3 7,2-2 3,-3 1 12,5 1-12,-2 1-1,-3 9-3,4-11 3,-4 15-2,3-13 4,-2-2-4,-1 2-5,3-2 7,-3 3-3,0-3-1,1-3-7,2 3-5,1-3-2,-1 1-7,1-3 4,0 0-2,2 0-3,-1-2-7,0-8 5,-1 10-2,2-4 0,-1-5 0,1 6 1,-2-1 1,3 0 5,-1 1-4,1-5-7,-2-1-4,2 8 7,0-2-3,-3 3-1,2-3 3,0-6-11,-1 5 9,2-4 9,0-2-9,-3-1 0,3 0-3,-1 2-2,1-5-2,1-1 4,-1-4-2,0 3 5,0-1-3,3-1 1,-3 1-7,0-3-2,0 2 8,0-4-13,0 2 6,0-2 8,0-1-5,0-6-2,0 10 5,0-10-4,2 8 2,-2-8 1,1 5-5,-1-5 5,0 7-3,0-7 2,0 0 2,0 0-6,0 0 0,0 0-1,0 0 4,1 6-2,-1-6 6,0 0 8,0 0-17,0 0 9,0 0 10,0 0-11,0 0 2,0 0-4,16-4 4,-16 4-2,17-1 1,-5 0-1,5 1-5,5 1 3,0-3-3,5 1 3,0 1 0,2 1-4,12 0 5,-2 1-4,1 0 4,0 2-6,3 1-3,-1-2 3,0-1 5,4 0 2,-3 1-5,6-1 3,-1 3-7,0-1 11,2-1-7,0-2 6,21 3-4,-22 0-2,23-2 6,-26 0-8,2 1 3,0 1-2,1-2 3,-3 4 0,1-5-7,0 3 6,-5-3-3,1-1 6,-3 3-3,1-3-7,-3 4 7,-7-3-4,10 1 3,-2-1 10,-10-1-11,0 0 3,1 0-5,-2 1 6,2 0-3,0 2-2,0-2 3,-2 2 0,-1-3 3,-2 0 1,1 0-6,-5 4 3,1-2 1,1 0-7,-9-1 2,0-1 0,3 0-1,-3 3-1,0-3 5,-4 0 2,3 2 1,-1-2 0,2 0-1,0 0-1,-1 0 3,1 0 2,0 0-2,-2 0-5,3 0 3,-4-2 5,-1 2-5,0 0 3,-1 0 3,-9 0-6,15 0 4,-15 0-3,11 0 2,-11 0-2,10 0-6,-10 0 13,0 0-3,9 0-4,-9 0 3,0 0 0,5-3 2,-5 3 1,0 0 5,0 0 4,0 0-1,10 0 0,-10 0 20,0 0 12,0 0-4,0 0 11,6-4 4,-6 4 5,0 0 0,0 0-4,4-5-5,-4 5-5,1-9-2,2 3-6,0 1-2,-1-4-5,3-3-5,-2-2-4,1-1-5,3-4-2,-3 1-1,2-2-2,1-3 0,1 0-5,1-3 1,-2 2-4,-3-1-3,5 0 1,-4 0 1,-1 2 2,5-2 4,-3-3-4,-1-2-1,1 6 1,2-2 7,-1-2-5,2-1 2,-2 0-4,1-2 2,2-1-4,-1-1 0,2-12 1,0 2 0,0 7-4,-2-9 4,-4 11-1,5-1 1,-1 2 0,-1-2-2,1 4 4,-1-2 3,-5 0 1,4 0-1,0 1-1,-3 4 2,2 0 0,-3-3 4,2 5-4,0-2-1,-2 4 0,2-3-2,2-1-2,-3 0-1,2 0-3,1-3-2,0-1 2,-1 1-2,1-1-3,0 2 2,-3-1-1,2 1-1,-2 0 2,1-1-4,0 3 1,-1-2-3,-3 1 4,2-1-1,0 2 7,0-4-9,0 1 3,-1 1-1,2-1-1,-2 2 2,1 0-4,-3-2-1,5 1 2,-2-1-3,0 2 0,-1 0 1,0-2 2,1 1-5,2 1 4,-3 1 0,1-1-1,-3 3-1,3-1 2,-3 0 0,1 1 1,-1 1-3,3 2 3,-3 3-2,0 1 1,0-1 0,0 1 1,0-3-2,0 5 2,0-8 0,0 6 3,-1 1-4,2-7 2,-2 7 0,1 1-2,0-2 1,-2 2 0,1 1 0,1 3-1,-2-3-1,1 4 6,1-1-4,0 2-2,-3 0 0,2 6 2,1-4-2,0 4 2,-1-3-2,0 2 2,1 0-1,0 0 0,0 6 3,-1-10-4,-2 5 2,3 5 0,0-8 0,0 8 1,0-6-6,0 6 3,-1-5-2,1 5-2,0 0-3,0 0-2,0 0-2,0 0 1,0-7-4,0 7 4,0 0-1,0 0 0,0 0-3,0 0 2,0 0-8,0 0-6,0 0-9,0 0-13,0 0-21,0 0-25,0 0-38,0 0-33,0 0-34,0 0-17,0 0-11,0 0-6,0 0-15,1 16-19,4-7-25,-3 2-19,1 6-17,-3 2-263,-3 8-643,-1-2 284</inkml:trace>
  <inkml:trace contextRef="#ctx0" brushRef="#br0" timeOffset="16205.6963">2629 7379 55,'2'-5'259,"-1"1"-15,0 0-19,-1-1-26,0 5-23,1-4-20,-1 4-14,0 0-16,0 0-8,-2 14-12,1-4-9,-4 2-4,3 3-9,-4 4-6,-1 3 2,0-3-7,-3 5-5,4-6-3,-2 5-4,1-4-3,-3 7-3,0-5 2,3-2-4,-3 3-1,3-5-5,2 0-2,-1-2-4,1-2-3,0 3 0,2-6 5,-1 1-9,1-1-3,0-2 0,1-1-6,0-3 3,1 3-5,-1-4 5,2 1-3,-2-1 10,2-3 18,-2 5 11,2-5 18,0 0 7,0 5 16,0-5 11,0 0 8,0 0-1,0 0-7,0 0-9,0 0 0,0 0-11,7-10-6,-5 4-14,3-2-10,1 2-3,0-3-7,2-1-5,0-3-5,2 2-3,0 0-8,1-1-6,2 2-10,-2-1 6,2 2-5,1-3 2,0 5-7,-3-3 3,2 4-6,1 0 3,-1 1-8,0 0 1,-1 3-3,0 1 7,0 0-11,2 2 1,-4 2 0,-1-1-2,-1 3-1,-1 1-1,-1-3-10,-2 2-1,4 2 4,-6-2-7,1 4 5,-2-2 1,3 3-2,-4-2 4,3 1 7,-3 0-13,0 0 10,-3 1 0,3-3-2,-4 4 4,1-2-1,0 3 1,-4-5-2,2 3 2,-1-2-1,-4 1 4,3-1-4,-3 2 1,-1-3 9,-1 0-11,-1-1-6,0 0 21,3-1-8,0-4-3,-4 3 2,4-3 4,-2 1-2,2-2-5,0-2-2,2 0 4,-1 1-1,-1-2-8,3 0-8,-1 1-21,0-1-24,3 0-19,-1 0-25,2 0-31,-1-2-29,0 3-32,0-1-36,-1-1-41,3 1-42,0-3-261,1 2-623,0-1 276</inkml:trace>
  <inkml:trace contextRef="#ctx0" brushRef="#br0" timeOffset="17966.818">2853 6967 85,'0'0'188,"0"0"9,0 0 1,0 0 5,0 0-7,0 0-6,0 0-15,9-6-2,-7 2-13,2-3-10,-2 3-9,-1-1-9,2-4-7,0-1-7,0 0-7,1 0-8,-2-2-11,-1 0-1,0 0-8,2 0-9,-3-1-2,0 1-6,0-2-6,0 3-3,0 1-5,0-2-3,3 4 1,-3-4 0,-3 4-6,0 1-4,1 2-5,0 0-3,-1-2-7,-2 2-3,3 2 1,-4 2-3,-2-2-3,0 3-5,-1 0-1,-5 5 1,3 0-2,-3 2-1,1 3 1,-5 2-2,-2 8 1,3-2-5,3 7 0,-3-2 1,3-3-1,-1 5-4,3-4 1,1 2 6,4-6-2,0-1-3,1 1 1,2 0 0,-1-1-1,3-6 4,-1 4-9,2-2 9,1-4-3,-2 3-8,4-2 0,-2-2 1,4 1-1,-4-3-2,6-1 2,-2 4-1,-2-6 7,8 2-5,-2-4 3,0 3 2,2-3-1,1-3 1,-1 1 7,3-3-7,0-2 6,-5 0 3,3-1 5,2-3-4,-2-2 3,-1-1 1,4-4-4,-4 3-6,-3-2 3,2-1 2,-2 1 7,1 1-2,-2-1-2,-1 0 1,2-1 0,-2 1 10,-1 5 0,-1 2 4,0 1-7,-1-1 27,1 3-17,-2 2 21,2-2-11,-2 2-2,0 3 2,-1-3-10,0 5-11,1-4 2,-1 4-1,0-4-8,0 4-4,0 0-15,0 0 3,0 0 13,0 0 0,-3 17-5,0-5 3,2 0 3,-2 0-7,1-4 2,1 6-3,1-1 5,0-2 2,0 0 5,1 0-13,1 1 7,0-1-2,-1 1-5,3-3 0,-1 1-1,-2-3-1,2-1 0,2 0 0,0-1-1,-1 0 11,2 1-11,-2-3-2,3 1-2,3-3-7,-3-1 14,0 2 2,2-5-4,-1 2-1,-2-2-1,5-2 4,-3 1-4,1-1 5,-1 1 5,-2-3-8,2 1-2,0 2 4,-3 0-3,0 0 17,1-1-18,-1 1 1,3-1-2,-4-1 4,0 4 1,-1-1-4,0 1-7,-1-3 12,0 3 4,1 0-15,-3 2 8,3-3-1,0 1 7,-3 2-5,4-2 3,-4 2 3,0-5-2,0 5 5,0 0-8,3-2 7,-3 2-10,0 0 2,0 0 3,0 0-9,0 0 8,3-4 1,-3 4-3,0 0 5,0 0-5,0 0 4,0 0-5,0 0 5,0 0-3,0 0 10,0 0-9,0 0-1,0 0-4,0 0-2,0 0 3,0 0 0,0 0 6,0 0-3,0 0-16,0 0 25,1-4-12,-1 4-14,0 0 10,0 0 6,0 0-1,0 0-2,0 0 4,0 0 2,0 0-2,0 0-3,0 0-1,0 0 7,0 0-5,0 0 0,0 0-2,0 0 1,0 0 1,0 0 1,0 0-2,0 0-7,0 0 8,0 0-4,0 0-8,0 0 12,0 0-4,0 0 0,0 0 7,0 0-3,0 0 2,0 0-2,0 0 4,0 0-7,0 0 1,0 0-2,0 0 5,0 0-3,0 0-5,0 0-2,0 0 0,0 0-8,0 0 5,0 0-2,0 0-3,0 0 2,0 0 4,0 0-5,0 0 4,0 0-4,0 0 2,0 0-4,0 0 0,0 0 4,0 0 0,0 0 4,0 0 0,0 0-1,0 0-1,0 0 4,0 0 4,0 0-3,0 0-2,0 0 3,0 0-1,0 0 2,0 0 1,0 0-2,0 0-2,0 0 4,0 0 3,0 0-6,0 0 6,0 0-1,0 0-3,0 0 2,-4 12 0,4-12 2,0 0-4,0 0 2,0 0 18,0 0 3,0 0-30,0 0 6,0 0 1,0 0 3,0 0 1,0 0-3,0 0 0,0 0 3,0 0-5,0 0 1,0 0 2,0 0-3,0 0 3,0 0 6,0 0 6,0 0-11,0 0 2,0 0-3,0 0 7,0 0-6,0 0-4,0 0 6,0 0 3,0 0 0,0 0 3,0 0-6,0 0 8,0 0-9,0 0 1,0 0-2,0 0 2,0 0 2,0 0-4,0 0-3,0 0 1,0 0 3,0 0-3,0 0 2,0 0-2,0 0 3,0 0-2,0 0 0,0 0-3,0 0 3,0 0 0,0 0 2,0 0-5,0 0 4,0 0-2,0 0-1,0 0-4,4 3-8,-4-3-1,0 0-6,3 2 5,-3-2-2,0 0-2,0 0 3,0 0-3,0 0-2,0 0 2,0 5 0,0-5-4,0 0 2,0 0 0,0 0-3,0 0-3,0 0-1,0 0-3,0 4-1,0-4-7,0 0 9,0 0-8,0 0-9,0 0 1,0 0-12,0 0-13,0 0-7,0 0-6,0 0-10,0 0-2,-3 3-8,3-3-20,0 0-15,0 0-18,0 0-21,-1 3-18,1-3-138,-6 2-364,6-2 162</inkml:trace>
  <inkml:trace contextRef="#ctx0" brushRef="#br0" timeOffset="21997.8421">4698 2917 83,'0'0'83,"0"0"-5,-7 0 0,7 0-6,0 0 3,0 0-10,0 0-5,0 0-2,-7 0-4,7 0-10,0 0-4,0 0-5,0 0-5,0 0-4,0 0-4,0 0-2,0 0 2,0 0 14,10 5 5,-3-3 5,3 3-8,1-5-6,-2 3 0,1-3-5,-2 2-1,1 1-3,-2-3 0,1 1 0,-1-1-10,-4 1 5,1-1-3,0 3 7,-4-3-11,0 0 6,0 0-5,7-1 0,-7 1-5,0 0 5,0 0-5,0 0 4,-15 2-3,8-2-1,-2 0 5,0 5-9,-2-7-1,2 2 4,-1 0-5,0 2 1,3-1-1,0-1 4,1 2-1,2-2-7,4 0 5,-10 2-1,10-2 1,-4 1-5,4-1 1,0 0-8,-6 0 2,6 0-4,0 0 16,0 0 0,0 0 7,0 0 4,17 4-2,-8-4-1,-2 1 7,3 0-5,-2-1 6,-2 0-4,1 3-2,-3-6-5,3 3-1,-7 0 4,9 3-2,-8-3 9,-1 0-13,0 0 6,8 0-4,-8 0 0,0 0-7,0 0 4,0 0-6,0 0 3,0 0-4,0 0 2,-14 5-1,10-5 2,-3 4-4,0-5 13,0 2-16,1 2 8,-1-3-5,3 2 2,-3-2-3,3 3 4,1-3 2,3 0 8,-8 1-14,8-1-3,-2 3-1,2-3-1,0 0-2,0 0-8,0 0 9,7 5 0,-1-2 4,-1-1-4,4-2 0,2 0 1,-1 0 9,2 2-7,-1-2 0,-2 0 3,0 0-5,-2 1 6,-3-2 4,2 1-5,-1 1-1,-2 0 1,-3-1-6,0 0-1,6 0-3,-6 0 11,0 0-11,-9 6 11,-2-4-5,4 1 4,-6-2 0,1 2-1,-1 0-2,-2 0-1,5-1 0,0-2-1,0 5 10,0-4 2,3 2-5,0-2-6,1-1-1,1 2-3,2 0-4,0 0-5,3-2 3,-1 4 1,1-4 9,5 3-5,1-3 4,2 1-2,2-1 7,0 2-4,3-1 0,-2 0-2,0-1 0,1 0 4,-3-2 2,1 4 11,-1-3-10,-1 1 3,-2 0-4,-2-1 3,0-1 3,1 5 6,-5-3-8,5 0 5,-5 0 1,0 0-4,0 0 2,0 0-2,0 0-2,-11 2-6,4-2 4,0 0 3,0 3 4,-2-1-8,2-2 5,-4 0-5,5 2 4,-2-2 3,4 1-4,-2-1-2,2 3-1,1-2-5,3-1 9,-4 1-8,1 3-5,3-4-4,0 0 13,0 0-10,7 4 16,-3-3-12,3-1-3,2 3 6,-1-3-5,2 1 4,0-1 3,-2 0 2,2 0-8,-1 0 7,-1-1 0,-1 0 3,-3 1 0,1 0 2,0-2 1,-5 2 5,7 2-4,-7-2 6,0 0-4,0 0 2,0 0-2,0 0 0,0 0-2,-17-4 0,8 4 2,0-1-8,2 2 7,-3-2-2,2 2 0,-1 0-5,1 0 6,-1-1-4,4 2 1,5-2-2,-9-3 3,5 3-4,4 0-7,0 0 0,0 0 2,0 0 4,0 0 13,0 0-14,0 0 6,18-2 0,-9 0 5,-1 2-2,2-1 1,-1-1 2,-1 2 1,-1-2-1,-1 2 5,-1 0 4,-5 0 6,6 0 4,-6 0-3,4-1-7,-4 1 2,4-2-1,-4 2-4,0 0-5,0 0-17,0 0-17,0 0-40,0 0-60,0 0-79,0 0-220,0 0 97</inkml:trace>
  <inkml:trace contextRef="#ctx0" brushRef="#br0" timeOffset="22929.7856">5649 4933 156,'2'-8'172,"0"-4"-8,0 3-5,0 0-2,0-1-7,-2 2-3,1-2-7,-1 3-3,0 0-10,0 2-6,0-1-5,0 2-10,-1 0-4,1 4-16,-3-8-3,0 6-12,-1 2-8,0-3-9,4 3-3,-10 0-7,0 0 0,2 3-7,-1 2-4,-1-1-2,-1 4-4,1 1-18,-1-3 0,1 5-4,0 0 1,2-2-3,-2 5 3,3 1-4,1-3 4,0 2-1,4-2-6,-1 0 4,0 0 1,3 3-3,0 1 0,0-5 4,3 8-4,1-4 1,-1 4-1,4-4-1,-1 0 0,2 0 2,-2 1-3,0 0 1,4 1 5,-2-3 1,0-1-2,1 0-3,-2 1 2,3 0-1,-2-2 2,-1 2 1,-3-4-1,1-1 1,0 2-1,0-2 0,-3 4 1,1-1-3,0-2 0,-3 4 5,0-6 0,0 4 3,-3 0 1,0-1 1,1 0 5,-4-1-3,0 1 2,-1 1-3,-3-1 2,2-3 1,-1 0-5,4-3 2,-8 3-2,3-3 1,0-2 0,0-1 1,-1-2-2,1-1-1,-1 1 3,1-1 1,0-4 9,2-2 6,0 2 2,2-4 4,-3-3 5,4-5-6,0-1 3,3-1-6,2 1-1,-2-3 0,4 3-6,-1 0-7,3-3-4,-1 3 0,4 1-6,-4 2 1,3 5-15,-3-1-11,2 2-13,2 0-20,-1 4-18,1-1-16,1-4-30,-1 8-27,0-3-35,3 0-33,0 3-30,-3 0-130,2 0-400,0 2 176</inkml:trace>
  <inkml:trace contextRef="#ctx0" brushRef="#br0" timeOffset="23305.9654">6028 4951 41,'3'-6'205,"0"-2"-14,-2-1-8,0 5-9,1-1-11,-2 2-10,0-2-14,0 5-12,1-4-14,-1 4-14,0 0-12,0 0-7,0 0-7,0 0-9,-16 12-5,10-3-6,-7 4-9,-1 5-1,-1 3 0,0 1-4,-3 5-8,4-3-1,-4 1-3,5 1 1,-4 0-7,3 2 6,3 0-6,0-1-6,2-2-1,-1 1 6,3 1-9,3-1 5,-1-2-5,3-2-1,-1-4 2,3 5-2,0-3-4,1-3 5,3 1-4,1-1 3,-1-1-4,6-1 0,-3-1 2,0-4-17,3 4-30,0-5-22,5 0-33,-2-1-11,7-3-18,1-1-17,-1 0-35,1-2-123,-5-2-323,0-3 144</inkml:trace>
  <inkml:trace contextRef="#ctx0" brushRef="#br0" timeOffset="24066.4354">6276 5254 110,'6'-16'171,"-1"2"-6,1-1-9,-3 4-7,2-2-10,-2 1-5,1 1-11,-1-1-8,-3 3-8,3-1-4,-3 0-9,0 0-8,0 3-7,-3-2-11,3 0-1,-4 1-10,1 1-5,0 2-8,-2 0-3,0 2-7,1-2-3,-5 4-1,1 0-6,0 2 0,-1 0-5,-6 4 0,4 3-5,-2 0-3,-1 4 6,1-1-5,5 3 1,-5 0-2,3 2-4,0 0 4,3-3-3,2 2 2,-1 2-6,3-5 2,0-1 2,3 1-2,0 0-6,0-2 3,3 2-6,0 0-2,1-3 3,2-3 0,0 0 2,2-1 1,0 3 0,-1-8-3,1 1 7,1-1-4,-3-1 2,4 1 2,0-7-5,0 4 3,-2-4-1,5 0 1,-3 0 0,-2-4-1,3 0 2,-1 0-3,0 0-2,-3-2 4,0 4 1,3-8-3,-3 4-1,-3 4 3,3-4 1,-1 3 6,-3-2-2,1 1 11,0 0-6,-1 0 5,1 2 4,-1 0 2,-2 4 4,1-2 1,-1 2 3,1 0-2,-1 2 0,-1-1-5,0 4 0,1-5-1,-1 5 3,2-4-9,-2 4-6,0-4 0,0 4 4,0 0-8,0 0-2,0 0-1,0 0-2,0 0 0,0 0 3,-2 15-3,1-8 1,0 4-1,-2 3-1,0-1 3,0 5-5,-1 1 6,-2 4-4,1 5 2,-1-1-2,-1-2 3,4 2 1,-1-2 5,-2 4-8,-1-6-1,5 2 1,0-5 0,-1-1-2,-1-2 6,1 2-3,3-1-2,-4-4 4,2-1-2,0-2-2,-1-3 3,3 2-4,0-3 2,-1 0 1,2-3 0,-1 1 7,0 0-1,0-2 14,-1 1 18,1-4 17,0 0 20,0 0 12,0 0-7,0 0 9,0 0-9,0 0-11,14-13-10,-3 1-5,0-4 0,5-3-11,1-3-5,-1 3-6,0-4-5,2 2-5,-2 2 2,-1 0-4,1 0-4,-2 3-3,-3 2-2,0 0 14,-2 4-14,-2 2-6,1 2-4,-3 1-3,-1-1-10,-1 4-13,1-2-22,-1 1-12,-2 1-17,2-1-29,-3 3-31,4-1-26,-4 1-19,0 0-11,0 0-27,7 6-27,-4-3-20,0 2-152,2 2-447,-2-1 199</inkml:trace>
  <inkml:trace contextRef="#ctx0" brushRef="#br0" timeOffset="24291.55">6725 5430 18,'0'0'236,"3"-2"-12,-3 2-15,0 0-18,0 0-22,0 0-15,0 0-15,0 0-17,0 0-10,0 0-16,0 8-6,0-6-14,-1 2-1,-1 1-15,1 2-1,-1 1-9,1-2-2,0 5-7,-2-3 0,0 6-5,-1-4-5,1 0-5,-1 2-16,0-3-22,1 2-21,0-3-29,-1 2-24,2-2-38,-4 1-33,4-2-150,0 1-332,1-2 147</inkml:trace>
  <inkml:trace contextRef="#ctx0" brushRef="#br0" timeOffset="25319.4082">7235 5138 147,'4'-7'188,"2"0"-16,-2-1-10,0-1-15,-1-2-2,0 2-7,0-3-3,-1 3-18,-2 0-4,0 0-9,-2-2-11,-1 8-8,0-8-8,0 5-7,-1 3-8,-3-5-4,0 7-9,-3 1-8,-4 4 0,-4 4-6,-2 7-4,-1-1-1,0 1-1,-2 4-2,5 3-3,-2 2-6,5-3 1,1 0-1,0 1-4,2 1 1,7-5-4,-2-3 1,5 2-3,0-1 4,2-3-7,2-1 4,3-2-3,-1 0-5,3 0 4,0-4 3,1 0-2,5-3 3,1-3 1,0 0-3,0-5 5,0-2-2,0 1 4,4-8 0,1-1 2,-5 4 0,0-6 3,0-3 7,0-1 1,-2 1 3,0-6-2,-2 4 3,0-1 6,-4 5 12,0 1 7,0 2 5,-4 2 6,2 4 3,-3 2-7,2 1-10,-3 1-1,0 3-12,0 2-6,0 0 0,-8 13-3,2 2-4,-2 6-6,-1 4 3,-1-2-6,3 3 2,2 4-2,2-1-3,1 2 0,4 1 1,1-3-2,4-1-2,1-5-3,2 2-1,2-11-3,1 6-10,-1-7-20,0-5-15,4 0-14,-1-4-15,1-3-9,-1-2-15,1-2-8,-1-3-19,5-4-30,-7 0-11,5-4-27,-4-6-21,-1 7-8,-2-8-148,-1 4-393,-3 1 173</inkml:trace>
  <inkml:trace contextRef="#ctx0" brushRef="#br0" timeOffset="26619.5189">4787 3374 62,'0'-7'138,"0"2"2,0 0-5,0-2-8,0 5 3,0-3-4,0 0 26,0 1-7,0 4 0,0-6-11,0 6-5,-1-5-5,1 5 2,0-4-5,0 4-3,0 0-7,1-6-1,-1 6-1,-1-7-10,-1 6 2,2 1-5,0-6 4,0 6-9,2-5 2,-2 0-6,0 5-1,1-8-6,-1 2-1,0 6-3,0-5 1,0 5-3,0-7-3,3 3 2,-3 4-11,0-4-7,1 0 2,-1 4-5,0-5-2,0 5-2,2-4-8,-2 4-1,0 0-5,1-4-3,-1 4-2,0 0-10,0 0-1,0 0-9,0 0-1,0 0-1,-1 15 4,-1-8-4,-2 10 6,4 3-10,-3 0 4,2 0 3,-2 4-5,-1-5-2,1 0 3,0 0-4,0-3 4,1-1-3,0 0 3,2-3 0,-3-3-3,2 0-6,1-3 5,-1 1 7,-1-2-3,1-1 6,1 0-3,-2-2 4,2-2-9,0 6 8,0-6 15,0 3 14,0-3 19,0 0-3,0 0-4,0 0-4,3-11-7,-1 5-2,-1-6-7,-1 2 1,3-6-6,-2 0-10,-1-2-5,2 1 5,-2-10 0,0 3 0,0 5-1,0 1-11,4 1 2,-4-1 5,0 3-8,0 3 2,0 0 0,1 7-5,-1 0 2,-1-4-1,1 4-19,1 3 19,-1 2-7,-1-5-9,2 2 4,-1 3-3,0 0-4,0 0 8,-10 8-2,6-4 0,-3 5 5,0-3 2,0 4 0,1-1 0,-1-2-8,2 3 8,0-5 1,0 2-1,-1-2 10,3 0-5,-1-2-8,1 3-2,1-3 1,0-1 7,-1 2 4,2-1-5,1-3 1,-3 4 3,3-4-3,0 0 3,0 0-3,-3 3 3,3-3 5,0 0-11,0 0-1,0 0 6,0 0 8,0 0 2,0 3-10,0-3 2,0 0 4,0 0-11,7-12 6,-4 7-3,1-2-3,5-1 3,-4-1 0,1-1-5,1 3 5,3-5-6,-3 4 2,0 0 8,1 0-5,0 1-2,-3 4-21,-1-1 27,1-1-5,-1 3-1,4 0-1,-5 3-4,4 0-1,-1 0 7,-1 2-4,1 1-2,3 1-4,-2 2 7,1 1-13,-1-3-4,0 5-6,0-2-3,0 0-12,-2 0-13,3-1-8,-4 1-17,2-1-19,1-1-26,-3 1-7,3-1-17,-4 0-20,0-1-10,-2-1-17,3 2-19,-1-3-17,0 1-6,-3 0-12,0-4-162,0 0-446,0 0 197</inkml:trace>
  <inkml:trace contextRef="#ctx0" brushRef="#br0" timeOffset="28053.4698">4784 3219 98,'-1'-5'166,"1"1"-8,0-1-6,-2 2-2,2-1-11,0 4-6,0-6-7,0 6-15,-1-4-8,1 4-13,0 0-7,0-4-10,0 4-9,0 0-5,0 0-7,0 0-8,0 0-5,0 0-7,0 0 4,0 0-13,0 0-1,0 0-7,0 0 4,0 0-5,0 11 3,0-6 0,0 0 3,0 0-9,0 1 0,0-2-1,0 2-2,1-1 0,1 1-1,-2-2 4,0 1-2,1-3-1,1 3-1,-2-5-4,1 3 5,-1-3 1,0 4 4,0-4 13,0 0 14,3 3 10,-3-3 3,0 0 1,0 0-1,0 0-4,0 0-6,0 0-4,0 0-3,1-9 0,-1 9 0,-4-8-1,4 4-10,0 4 4,0-5-2,-1 0-4,-1 2-3,2 3 0,-3-3-4,3 3-4,-5-1 2,5 1-3,-6-1-5,6 1 3,-11 5-3,5-2 4,-5 2-4,4 0 1,0-1 0,1 5-5,-5-4 1,4 3 3,0-1-7,-1 2 3,0-1 2,1-1-2,2 0-2,-1-1 2,2-3-2,0 2 1,1-2 2,0 1-3,0 0 2,0-2 0,3-2-1,-2 5-4,2-5 4,-2 3-2,2-3 7,0 0 10,0 0 13,0 0 6,0 0 12,0 0-6,0 0 17,0 0-18,0 0 10,13-10-4,-9 5-2,2-4-6,-1 1 4,1 0-2,1-1 9,0-1-12,-3 3-5,3-5 0,-1 5-3,1-5-2,-1 5-1,-1-4-1,-2 5 1,1-1 4,-1 4 1,0-2-1,-2 0-5,1 3 1,1-1-7,-3 3-3,4-4-7,-4 4 0,2-3-4,-2 3 1,0 0 4,9 5-8,-5-3 11,3 5-7,2-1 0,-2 0 4,4 1-9,0 3-6,1 0 13,-1-1-8,0-3 8,3 5-6,-4-5 1,0 1-2,0 0 5,-2-5-7,2 3 5,-4-1-16,1 0 18,-3-1-8,0 1 1,2-3 5,-2 2-2,-1-2 2,-3-1-3,4 2 2,-4-2 0,0 0 0,5 4-3,-5-4 0,4 1 2,-4-1-13,0 0 13,2 2 2,-2-2-10,0 0 12,0 0-6,0 0 3,0 0 3,5 0 2,-5 0-7,0 0 6,0 0-6,1 3 6,-1-3-9,0 0 6,0 0-3,0 0 5,0 0-6,0 0 1,0 0 3,0 0-3,0 0-1,0 0 5,0 0-7,0 0 2,0 0 0,0 0 4,0 0-6,0 0 9,0 0-2,0 0 0,0 0-6,0 0 7,0 0-8,0 0 3,0 0-5,0 0 10,0 0 1,0 0-10,0 0 0,0 0 2,0 0 2,0 0-2,0 0 5,0 0 0,0 0-4,0 0 3,0 0 0,0 0-15,0 0 13,0 0 0,0 0 1,0 0-18,0 0 18,0 0-2,0 0-3,0 0 3,0 0-4,0 0 8,0 0-5,0 0 11,0 0-11,0 0 4,0 0-6,0 0 2,0 0-2,0 0-1,0 0-4,0 0 4,0 0 7,0 0 1,0 0-8,0 0 4,0 0-3,0 0 1,0 0 4,0 0-2,0 0-5,0 0 8,0 0 1,0 0-6,0 0 0,0 0 3,0 0-19,0 0 20,0 0 1,0 0-1,0 0-2,0 0 2,0 0 4,0 0-3,0 0-4,0 0 1,0 0 0,0 0-4,0 0 3,0 0-2,0 0 0,0 0-15,0 0 18,0 0 6,0 0-2,0 5-2,0-5-2,0 0-3,0 0 8,0 0-5,0 0 3,0 0-1,0 0-4,0 0 0,0 0-4,0 0 5,0 0 2,4 2-3,-4-2 1,0 0-2,0 0-2,0 0-4,0 0-5,0 0 8,0 0 3,0 0-7,0 0-2,0 0 7,0 0-3,0 0 2,0 0 3,0 0-2,0 0 3,0 0-3,0 0 0,2 2 2,-2-2-3,0 0 2,0 0-3,0 0 6,0 0-3,0 0 0,0 0 11,0 0-13,0 0 5,0 0 1,0 0-5,0 0 2,0 0-1,0 0-6,0 0 8,0 0 2,1 3 2,-1-3-9,0 0-2,0 0 2,0 0-4,0 0 0,0 0-2,0 0-2,0 0 2,0 0-5,0 0 1,0 0-5,0 0-7,0 0-6,0 0-15,0 0-20,0 0-31,0 0-38,0 0-8,0 0-47,0 0-48,4 5-231,-4-5-510,6 4 226</inkml:trace>
  <inkml:trace contextRef="#ctx0" brushRef="#br0" timeOffset="29380.6538">1250 6790 10,'-5'0'201,"5"0"-13,-6-1-18,6 1-14,-5 0-21,5 0-9,0 0 3,0 0 3,16 1 3,1-1-8,7 0-3,3 0-5,12 3-8,4 0-6,0 4-10,1-3-7,0 0-9,-1-2-6,4 0-9,-5 3-6,2-4-6,-5 0-6,2 5-2,-13-6-7,10 4-1,-10-4-13,-4 0-12,0 2-11,-1-2-10,-8 2-9,-2-4-2,-2 4-3,-4-4 1,2 2 1,-4 0 1,1 0-7,-3 0-3,2-2-15,-2-1-12,0 2-2,-1-5-5,0 4-1,-2-5 6,0 4 6,0-3 7,-3 0-3,2 2 1,-3-1 13,-2-3-4,2 1 12,-2-1 6,-1-1 10,0 2 9,2 2 7,-1-1 20,-1 1 0,3-1 11,-2 3 8,3 2 7,0-1-6,3 2-6,-4-4-10,4 4-3,0 0-5,0 0 0,0 0 8,0 0 6,10 17 4,-4-7-3,2 2 2,2 2-5,-3 1 0,4 9-1,-4-7-3,0 6 2,-4-6-4,0 1-3,-2-1-1,-2 0-1,-3 0-3,-3 1-3,-6 5-12,-1-5-14,-6 0-19,-1 1-27,-3-4-37,0-2-36,-5-1-42,2-1-178,-14 0-377,0-7 168</inkml:trace>
  <inkml:trace contextRef="#ctx0" brushRef="#br0" timeOffset="29620.3562">877 6299 133,'-1'-10'275,"-1"-1"-15,1 4-25,-1 0-26,2 2-26,-1 2-19,1 3-18,0 0-12,0 0-14,-7 22-13,4-5-7,-3 8-11,2 0-6,-1 5-7,2 0-8,-1-2-6,2 1-8,-1 0-3,1-3-8,0-5-24,1 2-29,-1-6-33,2 2-32,-1-2-28,2-5-40,-2 0-33,-1-1-168,0-5-372,0 1 165</inkml:trace>
  <inkml:trace contextRef="#ctx0" brushRef="#br0" timeOffset="30544.1447">704 6558 157,'-2'-3'236,"2"3"-18,-2-4-19,2 4-18,0-5-22,0 5-16,2-3-15,3 1-10,0-5-13,4 2-5,5-3-14,4-2-10,3-1-6,2-1-5,1 1-5,-2-1-7,2 3-3,-3-2-5,-7 2-1,3 4-8,-7-1-2,1 3 1,-1-3-8,-3 6-1,-1-3-5,-2 1-2,-1 2-2,-3 0-3,4 7 0,-1 0 3,-3-1-5,3 4 2,-3 3 1,0-3-1,-3 3-4,6 0 1,-3-3-6,0 1 2,1 0-3,2 1-3,-2-3 1,4-1 5,-2 0-7,2-2 5,-3 0-4,6-3 11,-1 0-4,-1-2 2,2-1 4,-2-1-1,2-3 2,-1-1 0,3-2 2,-3 1-3,0-3 5,0 0-9,-4-2 4,1 0 5,-1-1-9,-1-3 0,-4 3-3,4-3-1,-4 3 0,-4 1-4,2 1 2,-3 2-5,1-1-1,-2 3-4,-2 1 4,2 2-4,-1 1 0,-2 2-3,4 1-2,-3 2-7,3-1-11,3 2-7,0 0-9,-1-2-4,4 3-4,1 1 1,1-1 5,2-1 2,2 0 8,2 0 4,3-2 2,-1 0 3,8-3 1,-3 0-2,0-2 3,6-4-4,1 1 9,-5-5 0,2 0 6,2-1 3,-5-4 11,2 0 5,-3-2 4,-4 4 8,-1-4 2,0 1 5,-5 0-1,4-9 6,-3 1 8,-2 6 1,-2 0 14,2 2 4,-3-5 2,0 6 10,0 5 3,0 1-2,0-1-2,0 6-12,-3 0-9,3 5-9,0-5 1,0 5-11,0 0 2,-4 25-9,4 3 6,-3 5-5,-2 14 1,2 7-3,-2 2 0,2 1-2,-4 1-4,2-2 1,-2-3-5,-1 3 1,1-3 2,-1-2-2,2 4 2,-1-4-3,-2 0 2,2-2-5,3-3 4,0-9-7,-1-3 3,1 0 3,0-4-3,1 1 2,0-5-1,-1-2-1,3-6 0,-1-3-2,1-3 1,1-1 0,0-2 0,0-4 2,-3-1 18,6 3 28,-3-7 18,-3 3 20,3-3 9,0 0-6,0 0-19,0 0 6,7-23-14,-4 7-12,1-2-4,-1-10-7,1-5-1,3 1-4,-3-4-3,3-13-2,-1 3-11,1 0 9,-3 13-11,3-3 0,2 3-4,-5-2-14,5 1 14,-1 1-3,3 3-8,-1-2 6,1 0-2,2 3-1,1 2-9,2 1 17,-1 6-19,1-1 2,1 4 1,-5 5-6,7 0-3,-5 4-1,0 2 6,-2 3-10,-2 3 7,0 0-6,0 2-1,-3 3-5,0 1-5,0 1 11,0 0-2,-4 2-1,-3 1 8,-1 2-2,-5 2-2,-1 0 3,-7 4-11,-2-1-2,-2 0-9,1-3-14,0-4-13,3-2-12,1 1-16,1-1-24,1-3-19,2 0-19,-2-1-25,2 0-29,4-1-38,-1-3-48,-1 2-149,4 1-472,3-3 209</inkml:trace>
  <inkml:trace contextRef="#ctx0" brushRef="#br0" timeOffset="32358.8527">7645 5438 211,'0'0'193,"0"0"-18,-4-2-24,4 2-16,0 0-12,-2 9-8,1-1-25,-2 2 0,2 2-2,-1 5-11,-2 1-11,1 0-1,-1-1-17,0-1-29,1-1-35,1 2-46,1-6-52,1 2-129,-1-4-263,0-1 118</inkml:trace>
  <inkml:trace contextRef="#ctx0" brushRef="#br0" timeOffset="33664.3767">8159 5245 67,'0'-3'149,"0"3"-9,3-6-7,-4 1-6,2 2-12,-1 3-13,-3-10-6,3 3-6,-1 0-11,2 2 0,-2-4-6,-1 1-5,0-4-4,1 4-2,-1-2-3,0 1-1,-1 1 2,1 2-9,0 1-3,-1-3-3,0 1-8,-1 2-4,-1 1 0,-1 0-7,-1 0-2,1 0 7,-3 2-15,0 1-1,-1 2 0,-1 0-3,-2 4 2,1 2-3,-2 1 0,1 2-3,-4 4-2,0 2 2,6-3-1,-5 9-1,5-5-4,0 0 1,1 4 1,3-4 0,1-1 2,3 0-3,-1-2 0,4 3-3,-1-3 1,1-5-2,0 3-2,1-1 0,2-3 5,-1 1-1,1-1-4,0-1 6,2-3-1,-1 0-3,0 0 2,0-2 3,2 1-1,-2-2 6,3 0 0,0-1 2,2-1 4,-1-1 2,-1-2-5,0 1 5,2-3-7,1-1 0,-3-1-3,1-2-1,-1 0 0,2-4-2,0-1 0,1 1 3,0-1-5,-3-2 0,2 3 1,-1-3-2,-2 1 3,2 0-3,-1-2 2,0 1 3,2 1 2,-5 2 9,0 4 6,0-2-1,-1 2 8,0 2 3,1-3 1,-1 6 1,-1-2 1,2 2-2,-3 0 2,2 0 1,-3 2-4,2-1 0,-1 2-8,-1 2-3,2-4-4,-2 4-6,0 0 1,0 0-4,0 0 3,0 0-6,0 18-3,-2-9 3,-1 7 1,-1 0-1,0 2 0,1 1-2,3-2 2,-2 2 2,1-1-5,1 0 2,3-1 1,-3-1-2,2 0 0,3 0-1,-2-5-2,1 1 3,1-2-1,1-1 0,5 0 0,-5-1 0,2-1 3,1-1-1,-1-2 1,2 0 0,1-3-2,-2 3-2,2-5 1,-1-2-1,0 1 2,-2-1-1,1 3 1,-1-5 1,1 1 1,-1-2-5,1 1-2,-2 0-10,0 1-6,0-5-14,-3 4-9,0 4-19,0-1-6,1-4-24,-3 2-17,3 2-18,0-1-22,-2-2-16,1 1-18,-1-2-140,0 4-346,-2-5 153</inkml:trace>
  <inkml:trace contextRef="#ctx0" brushRef="#br0" timeOffset="34189.6803">8379 4886 174,'-4'-2'220,"1"-1"-7,0 0-5,2 0-13,-1 0-11,2 3-4,0 0-11,-3-4-6,3 4-11,-2-1-5,2 1-9,0 0-12,0 0 0,0 0-13,0 0-8,0 0-3,0 0-10,0 0-5,0 0-5,0 0-9,0 0 1,0 0-4,0 0-14,0 0-3,0 0 3,0 0 8,14 6 4,-6 5 1,3-3 4,2 1-6,7 3-3,-1 0-1,2 5-6,1-2-2,-1 2-6,-3-3-6,2 2-6,0 0 4,-3 0-6,-1 1-1,-4-2-10,2 5 0,-4-4 2,-1 0-10,0 6 11,-3-4-11,-1 7 7,-2 1-5,0 1 0,-5 1-1,0 2-7,-3 0 0,0 1 2,1 0 6,-2 0-5,-3 0-2,2-4-3,-1 2 1,1-3-1,-3-1-2,2-2 10,2-5-9,-2 1 1,0-2 7,0-2-6,2 0-14,-1-1-16,-3 0-25,2-2-22,2-1-29,-1-1-35,2-1-20,-3-1-33,0 0-23,0 0-23,1-2-32,-3 4-35,-4-5-176,-2-2-513,-5 3 227</inkml:trace>
  <inkml:trace contextRef="#ctx0" brushRef="#br0" timeOffset="39646.3516">5098 2146 6,'5'-11'162,"-1"4"-6,0 0-6,-3 1-44,1 4-15,-1-2-10,-1 4-3,0 0-16,0 0 0,-15 15-3,-1 3 4,-5 9-2,-11 7-5,-5 7 4,-14 17-3,1-1-3,0 0-5,1-2-3,13-13-1,-17 14 0,17-22-13,-1 7 5,2-8-11,4 0 5,0-2-2,8-12-5,2 7 0,4-9-5,5-3 3,0-1 0,1-1-7,3-1 1,-1-4-7,5 2 7,-3-5-9,3 1 4,1-1-5,-1 2-1,-2-6-8,5 4-2,1-4-10,0 0 2,0 0-13,0 0 1,0 0-12,0 0-21,0 0-23,0 0-15,0 0-16,14-8-15,-7 2-90,1 1-236,5-4 105</inkml:trace>
  <inkml:trace contextRef="#ctx0" brushRef="#br0" timeOffset="40367.4393">5494 2363 84,'3'-5'123,"-2"-1"-12,0 2-15,-1 4-11,0 0-10,0 0-2,0 0-5,-9 12 9,-7 5-8,-2 8 10,-15 10-17,1 8 15,-20 16-4,-4-3-5,1 4 3,17-23-10,-17 21 3,18-20-9,-2-1 8,2 1-5,4-3 0,6-3-8,7-8-2,-1-3 0,4 1-6,2-3-2,-1 0-3,9-6-6,-3-2 2,3-3-5,1 0 3,2-3-6,0 2-4,1-5 1,-1 0-5,4-2 1,-3 3-3,3-3-5,-3 5-19,3-5-23,0 0-33,0 0-31,0 0-40,0 0-42,0 0-97,0 0-299,19-15 133</inkml:trace>
  <inkml:trace contextRef="#ctx0" brushRef="#br0" timeOffset="41198.7348">3036 6759 84,'-21'18'150,"-13"8"-10,-1 0-2,-3 3-11,-2 1-4,-2 1 1,0 0-7,1 3 6,-2-3-3,3-3-14,-1 1-8,3 2-9,3-5-5,1-2-7,2-2-8,9-5-7,2-2-5,0-1-5,3 0-7,5-4-4,0 2-24,2-2-32,3-5-33,0 2-38,3-3-29,-1 0-52,2 3-102,1-5-292,1 2 130</inkml:trace>
  <inkml:trace contextRef="#ctx0" brushRef="#br0" timeOffset="41493.8909">2725 7503 179,'0'0'258,"-10"7"-22,2 0-24,-5 0-16,-7 8-16,-5-2-14,-2 0-7,-8 13-5,-3-2-11,-1 0-5,-1 2-15,-1-1-9,0 3-10,-1-4-9,0 1-7,-2 1-5,-1-5-11,3 0-16,4 0-11,0-2-1,12-3-10,4-4 1,-2 1-1,6-1-7,2-5 1,5 1-6,-2-2-4,6-3 0,0-2-5,3 0-26,1 1-20,-1 0-30,4-2-25,0 0-55,0 0-71,0 0-206,10-18-455,2 9 201</inkml:trace>
  <inkml:trace contextRef="#ctx0" brushRef="#br0" timeOffset="42113.2368">6459 6212 253,'0'-8'248,"0"3"-23,0-1-24,0 4-21,0 2-23,-3-3-16,3 3-1,-2 21 15,0 6 3,-2 8-6,-5 18-2,-1 5-10,-4 25-3,2-23-7,-8 18-8,6-19-8,-2-3-9,-9 29-6,11-27-11,-9 17-3,9-20-5,0-1-13,-1-1-2,3-1-8,-2-3-7,0-4-4,3-10-7,0-1-6,-2-4-24,3 1-40,1-3-28,1-3-45,1-7-45,3-2-34,1-6-41,-1 0-19,1-5-8,2-1-146,1-4-431,0 0 191</inkml:trace>
  <inkml:trace contextRef="#ctx0" brushRef="#br0" timeOffset="42377.4582">6214 7132 79,'6'-33'195,"4"3"12,-2 0 4,0 2 1,-1-1-1,3 0-9,0 3-12,0 0-8,3 0-9,-1 0-14,3 4-10,3-1-13,-1 3-11,1 2-15,2 6-10,-1 0-10,1 4-14,-4 5-3,0 2-11,0 3-6,-2 4-8,-1-1-5,-1 6-3,-2 2-4,-1-1-3,-2 5-2,-2 8-5,-3 0-1,-4-8 0,0 10 1,-5-5-7,-1-3 3,0-2-6,-3 2-7,-2-4-3,-1 5-12,-3-6-9,3-5-5,-1-1-8,-1-1-6,3-5-7,1 1-5,-2-3-10,4 0-5,-2-2-8,4-1-9,1 0-14,0-2-17,1 1-16,2-1-28,4-2-37,0 0-32,4 0-121,2-3-373,5 0 165</inkml:trace>
  <inkml:trace contextRef="#ctx0" brushRef="#br0" timeOffset="43292.5112">6810 6709 174,'-2'-4'281,"2"2"-18,0 2-24,-4-4-21,4 4-23,-7 7-19,0 2-16,0-1-15,-1 4-12,0 3-12,3 1-11,-1 1-10,2 3-5,1-2-12,3 2-7,0-1-6,2-1-9,1-4-7,0-2-4,2 4-2,2-8-5,-1 0-5,2 1-4,0-4-3,2 2 1,0-4 1,-3-3 3,3-3 2,3-4 5,-1 1-1,-3-2 4,2-6 0,0-2-2,1-3-1,-2-3-6,1-1-2,-3 1-5,-5 2-2,3 2-4,-5 0 3,-1 2-1,-1-2-4,-1 3-2,-2 3-6,0 1-1,-2 3-4,-1 0-1,-1 3-3,-1 1 3,-5 4-2,1 3 0,1-2 0,2 6-5,-2-1 7,6 1-6,-3 1-5,5 1-1,-2 0 2,6 1-6,0 2 4,3-2 0,3 1 0,2 3 1,2-6 5,8 1-6,1-1 5,0-3-5,5-1 3,2-2 2,2-4-3,-3-1 4,2-3 1,-2-3 2,2-3-1,-3 0-7,-1-2 14,0-3-11,-3-1 6,1-3 2,-2 0 6,-4-1 0,2-5 10,0 0 3,-4 1 9,-2-1 7,0 2 8,-5-1-3,0 5 21,-1 3-17,-1-2 7,-1 4 3,0 4 9,-3-1 7,3 4 1,-3 2 5,0-1-11,0 4-8,0-1-14,0 1-18,0 4 4,0 0-1,0 0-7,0 0-1,-3 21-3,-1 4-16,-2 3 13,-1 5-2,1 2 0,-5 14 2,0 1-2,-6 4 2,4-3 7,-2 4-8,-2 1 5,3 2-3,-7 23 10,4-27-1,3 2-2,1-3 1,-1 0-3,1-2 0,-1-5-4,4-11-2,-2 12-2,3-14-1,-2 0-4,3-2-1,0-4 2,0 0-2,2-3-1,1-5-2,2-4 0,-1-3 0,0 0-5,2-5 4,1 0-2,1-3 18,-3 4 25,3-5 28,0-3 24,-2 3 2,2-3-6,0 0-7,0 0-17,2-15-9,-1 3-4,1-3-8,1-4-6,1 1-4,0-10-7,3 3-3,0-5-4,4 0-3,-5-1 0,4-3-5,2-10-5,0-2-2,2 3 0,1 3-2,-1-2-2,-2 10-2,6-10 0,-1-1-2,-4 14-5,2-2 1,3 2 2,1 2-4,0 0 0,1 1-1,1 4 0,0 1-13,3 4 9,-4 4-3,1 4 0,-4 2 2,3 2-2,-8 4-2,3 2-1,-3 3-5,-3 1-6,-1 2-5,2 3-6,-3 1-12,-4 5-1,-2 1-11,-1 1-4,-1 3-5,-3-5-6,-5 1-9,-2 6-16,-2-5-15,-4 0-3,3-2-18,-4-1-30,-3-5-11,1-1-9,-1-1-8,-2-4-9,1 4-12,-1-6-15,2 0-12,1 0-24,4-2-13,-1 0-15,1 1-15,2-1-195,-4 0-541,1 0 240</inkml:trace>
  <inkml:trace contextRef="#ctx0" brushRef="#br0" timeOffset="43712.3687">6091 7338 96,'0'0'270,"-4"1"-14,4-1-15,0 0-18,-3 1-23,3-1-21,0 0-9,0 0-3,13 2 2,4-4 0,5 2 0,8 0-6,12-4 6,3 1-15,3 1-3,26-5-2,-5 5-2,-2-4-2,-19 5-5,22-6-12,-19 7-1,21-2-10,-6 2-1,2 0-9,-19-1-7,23 3-17,-24-1 8,21-2-13,-24 5-7,1-4-7,1 0-5,-6 2-10,-2-2 4,-11 0-7,-2 0-8,-2 0 1,-3 0-9,-6-2-3,-5 2-1,-3 0 1,0 0-5,-1 0 7,-2 0-5,-4 0-3,6 0-5,-6 0-10,7-4-25,-7 4-25,0 0-39,-2-5-29,2 5-34,0 0-25,-11-3-25,7 0-25,-5 3-31,-2 0-28,1 3-20,-5-3-250,-6 1-596,0 1 265</inkml:trace>
  <inkml:trace contextRef="#ctx0" brushRef="#br0" timeOffset="44164.2432">6056 7539 216,'-8'1'269,"3"0"-25,5-1-25,-4 2-17,4-2-4,0 0 5,0 0 3,19 0-4,3-2-3,5 4-9,12-5-3,5 4 5,2 1-8,22-2 6,-16-2-11,24 0 0,-6 4-10,-19 2-10,19-4-7,1-1-9,-20 7-11,22-3-5,-3 2-8,-2-1-10,-18 1-8,17-2-9,-20 0-6,2-2-12,-1-1 1,-6 5-24,2-5 7,-2 0-2,-4 0-2,-13 0-4,-1 0-2,-5 3 0,-4-3-1,-1-3 3,-4 3 9,-1 0 2,-2 0 9,-7 0 4,8 0-3,-4-1-3,-4 1-7,9 0-6,-9 0-5,0 0-8,7-3-4,-7 3-6,0 0-1,0 0-4,5 3-1,-5-3-6,0 0-11,0 0-25,0 0-8,0 0-21,0 0-16,0 0-22,0 0-15,7 1-20,-7-1-22,0 0-24,0 0-11,0 0-18,0 0-22,0 0-21,0 0-23,0 0-18,0 0-28,0 0-9,0 0-14,0 0-206,0 0-578,8-4 256</inkml:trace>
  <inkml:trace contextRef="#ctx0" brushRef="#br0" timeOffset="48473.6798">14769 5280 5,'2'-18'152,"3"2"-3,0 1-4,-2-2-2,1 6-4,0-2 3,-3 2 4,2-1-1,0 2-2,-3 0-19,1 1-6,-1-1 10,2 3-2,-2-1 0,0 2 3,0 1-2,0-2-1,0 4-4,-2-1-3,2 4-7,0-5-8,0 5-9,0 0-14,0-5-1,0 5-13,0 0-10,0 0-5,-1-4-8,1 4-5,0 0-3,-5 9 1,0-1-10,2 1-1,-4 7 0,-1 6-6,1 0 1,-2 5-2,-1 7 0,3-1-3,-5 13 2,0 2-3,3 0 2,0 4-2,-2-1-5,2 4 4,0 0-3,-1 0 3,3-2-3,-3 0-1,3-3-2,1 1 5,2 0-5,-3-2-1,4 0 3,-1-4 1,-2 3-2,3-13 2,-4 12-7,6-13 9,-2 3-1,-3 7 4,2-9 6,0 2 2,-2-5 2,2 2 0,-2 4 6,-2 8-1,4-14-7,-1 3 10,2-1-1,-3 3 0,1-4-3,-2 11 5,3-8-3,1 1 0,-1-3-1,0 11 0,0-11 4,-1 0 0,1 2-1,0-4-3,1 2 6,-4 0 3,4 0 2,1-1-8,-3 0-1,0 0-1,-1-2 1,0 1-2,2-2-2,-3 1 1,2-1-3,0 2-2,-2-2 1,3 3-6,-2-1 7,2-3-3,-1 3 2,0-2-1,1 1 3,-2 0-2,-1-3 4,5 1 1,-3 0-5,1-2-1,-2 1 1,2 0-1,2-5 0,-3 5 0,0-3 3,3-2-1,-1-3-3,1 0-3,0-2-8,-1-2 6,3 1 1,0-5-2,0-1-2,-2 1 1,4-2-3,-2-1 1,0-2-5,0 0 0,0-2 0,0 0 1,0-1 1,0-1 1,0 2-3,0-5-1,0 6 4,0-6-1,0 3 3,0-3 0,0 0 5,0 4 1,0-4 1,0 0-2,2 3-1,-2-3-2,0 0 2,0 0 0,0 0 3,0 0-4,0 0-4,0 0-2,0 0-4,5 1 3,-5-1-1,5 0-1,-5 0-5,10 0 8,-2 0 0,2 0-6,2-1 1,3 1 1,0 0-1,2 0-1,4 0-2,0 1 1,3-1-2,-4 0 0,4 0 0,4-1 3,-1-1-5,11 1 3,0 0 0,2 1-1,-3-2 0,4 1-1,0-3 0,1 4-2,0-2 4,2 2-1,-1 0-3,1 2-1,-1-1 0,2 0-1,-6 2 6,3-2-5,-1 2 7,-1 0-8,-11 0 1,0-1 3,1 1-3,-1 0 2,-1 1-3,1-4 1,-2 5 1,1-5 1,-1 1-1,1 2 2,-1 2-7,-1-5 8,3 3 0,-2-3-2,2 2 3,-1 0-4,1-1-1,-1 1 3,1 1-2,-2-2 1,0 2 3,0 0-1,-5-1-3,2 0 0,-3-1 0,2 1 4,-10 0-8,2-1 2,1 0 3,-1 0-2,-1 1 3,1 0-2,0-1-3,-1-1 3,-2 1 3,1-1-2,-2 0 3,-4-1 0,0 1-2,0 0-3,3-1 5,-5 1-4,0 0 2,-5 0-1,7 0 1,-7 0 1,7 0 0,-4 1 2,-3-1 1,0 0 3,7 0 2,-7 0 4,0 0 2,4 0 4,-4 0 3,0 0 5,0 0 1,0 0 1,3-3 6,-3 3 3,0 0-2,3-2-3,1 0-2,-1-1-4,0 0-3,0-1 0,1-2-4,-1-1-1,2-2-3,0-3 3,0 2-2,1-5-2,0 0 0,-1-10-3,2 3 0,0-6-2,0-1-3,2-1-2,2-2 5,0-14-5,0 12-3,-1-14 0,4-1-5,-1 1 4,1-4-2,-1 0-1,-2 1 4,2-1-4,-2 0 4,-1-3 1,0-1-5,4 0 8,-8 1-11,2 4 0,-2-3 1,2 6 7,-1 1-2,-3 0 3,-1 15 5,1-1 2,2-4 5,-2 6-7,0-3 0,2 2 3,-2-2-2,3 2-1,-2-3-2,0 3 6,-2-4 1,3 2-1,-1 0-1,0-2-1,0 2 1,-2-2-2,1 2 3,2 2 0,-3 2 0,0 0 6,-1-2-2,3 1 0,-1 1 3,-4-2 0,1 2-2,3-1-2,-2-1 4,-1 1 0,1 1-8,-1-1 3,-1 0-2,0-1 6,0 2-3,0 0 2,0-2-3,0 0-1,3-1-6,-2 1 1,-1-2 2,0 3 4,0 0-10,0 0 6,0 4-6,-1 0-4,-2 3 12,6 5-7,-3 1-2,-3 0 9,3 0-6,0 1 0,0 0 2,0-2-2,-3 7-1,3-4 3,-1-1-5,1 1-6,0 3 12,-2 4-9,2-4-3,-1 4 3,-2 0 1,3 2-3,0 0 6,0 1-6,-1 0 2,0 1-4,1 0 5,0 5-1,-2-7-9,2 4-2,0 3-1,-1-4 0,1 4-25,0 0-32,0 0-36,0 0-46,-3-3-52,3 3-43,0 0-44,-2 10-47,2-3-50,0 3-48,2-1-29,-2 8-338,4-2-864,0-6 382</inkml:trace>
  <inkml:trace contextRef="#ctx0" brushRef="#br0" timeOffset="54912.4409">15152 7536 82,'3'-16'145,"1"3"-6,-1-2-7,2 1-1,-5 0 2,2 0 4,0 3 8,-1 1-5,2 1-3,-2 0 1,-1 0-6,2 1-6,-2 3 4,0-2-9,1 2-1,-1 2-7,0-1 1,2 1-8,-1-2 4,-1 3-14,0 2-20,0 0-6,0-7-6,0 7-7,0 0-12,0 0-8,0 0-1,0 0-6,0 0-1,-1 14-3,-1-4-6,-1-1 2,2 11-3,-3-2-1,0 8-1,-3 2-3,4-2-3,-2 5 3,0 1-1,-1 0-2,2 0-3,-2-3 3,-1 0-3,3 0-1,-3-2-3,4-4 8,-2-5-7,0 0 0,1-1 3,1-2-2,-1 2-3,1-7 9,1 1-5,0 0-6,-1-6 2,3 2 2,0-2 1,-3-1-2,3 1 6,0-1-1,0-2 10,0-2 15,0 6 14,0-6 11,0 5-1,0-5-9,-1 3 5,1-3 4,0 0 7,0 0 3,0 0-5,0 0-7,0 0 12,0 0-7,0 0-3,0 0-4,0 0 8,0 0-8,0 0-6,0 0-1,0 0-1,4-10-11,-1 6-5,-1 0-1,0-2-4,2-1 0,0-1-6,1 1-4,-2-3-4,2 3 5,-2-4-1,1 3-8,3-2 10,-4 1-6,2-1 0,2 0-7,-3 0 6,0 0-9,3 3 7,-3-3-3,3 2-5,0 0 7,0 0-7,-1-1-4,2 1 1,-1 1 2,3 0 5,0 1-7,-3 0 2,7-1 11,-5 1-18,-1 2 6,2 1-1,4-1-1,-4 2 5,0-4-11,-1 6 0,1-2 10,1 0-4,-2 2-3,0 0 4,-1 1 0,2 0 2,-3 1-6,0 4 9,0-3-2,-3 0-3,5 2-5,-5 2-2,2 1-1,-1-2 7,0 2-10,-1 0 14,0 0 6,0 2-15,-1-6 4,1 7 5,-1-4-9,0 0 2,-2-3 1,1 3-3,-2-1 0,3-1 3,-2 1 0,0-2-2,-1 1-1,2 0-3,-2-1 11,0-1-7,1 3 0,-4 0 1,2-3 1,0 3-1,1-1 6,-2-2-6,1 4 4,1-2-8,-3 0 5,3-1-2,-3 1 4,3 1 2,-2 0 1,-1 0 0,1-1-4,1-1-2,-1 1 12,1-1-5,1-1-6,-3 2 3,3-5 17,-4 6-22,2-3 4,1 1-3,0 0 0,-1-1 2,-2 0 3,1 2-1,3-2-3,-3 1 6,-1 1 1,3-1 3,-1-1-6,-2 1 5,2 0-7,-2-1 2,4 2 1,-4-2-1,1-2 5,1 2 0,2-3-4,-2 5-4,-1-3 8,-1 1 8,4 0-13,0-3 2,-6 2-3,2 1-1,2-2 3,-3 2 1,2 0-2,1-3 3,-1 2 5,0 1-1,-2-1-4,5-2-1,-6 3 3,3-2 2,3-1-7,-9 3 2,5-3 2,0 3 2,-1-2-8,5-1 6,-9 1-6,3 1-5,4-1 22,-3 0-13,0-1 1,5 0-6,-9 1 4,5-1-2,4 0 5,-6 2-5,1-1 8,5-1 2,-9 0-4,9 0-2,-7-1 1,7 1 13,-10-2-18,8 2-1,2 0 4,-8-2-2,4 1 9,0-1-2,4 2 2,-6-2-4,4-1 3,2 3-3,-5-3 2,3 2 0,-1-2-2,3 3-4,-6-5 3,3 3 1,-1-1-1,1-1 4,0 0-9,2 3 7,1 1-4,-4-6 5,1 3-2,3 3 2,-3-4-11,3 4 5,-3-4-5,1 1 8,2 3-1,-3-1-2,3 1 1,-2-3-3,2 3 4,0 0-6,0 0 9,-4-2-6,4 2-4,0 0-9,0 0-21,-3-3-8,3 3-16,0 0-19,0 0-9,-1-5-23,1 5-28,-2-3-32,2 3-26,-1-4-24,1 4-19,-2-4-37,2 4-208,-1-7-524,-1 3 232</inkml:trace>
  <inkml:trace contextRef="#ctx0" brushRef="#br0" timeOffset="56103.4309">19868 1607 70,'0'-9'142,"0"5"-16,0 3 8,0 1-5,2-8-5,-2 8 6,0-4-2,1 2-5,-1 2-2,0-5-3,0 5-5,0 0-6,0-5-12,0 5-4,0 0-12,0 0-14,0 0-4,0 0-9,0 0-5,0 0-11,0 0-7,0 0-7,0 0-2,1 12-2,-1 0-11,-1 1-19,2 5-4,-1 2-18,3 3-13,-3-2-24,0 5-15,3 1-21,-3-1-27,2 3-26,-2-4-94,1 2-274,-1-1 121</inkml:trace>
  <inkml:trace contextRef="#ctx0" brushRef="#br0" timeOffset="56510.5756">19910 2234 61,'0'0'133,"0"0"-20,0 0-12,0 0-12,0 0-9,-4 13 1,4-13-12,0 9 0,-1-6-28,-1 4-8,1 0-1,1 5-36,-1-6-12,-1 5-29,1 0-24,-1-3-59,-2 2-139,1 2 61</inkml:trace>
  <inkml:trace contextRef="#ctx0" brushRef="#br0" timeOffset="56793.361">19870 2619 78,'0'0'104,"0"0"-3,0 0-26,0 0 14,0 0-13,0 6 2,0-6-23,0 0 9,1 9-15,-1-9-5,3 9 4,-3-9-6,1 10-9,-1-4-10,0-6-11,-1 13-30,1-8-24,-4 7-39,2-2-58,-1-3-150,1 5 67</inkml:trace>
  <inkml:trace contextRef="#ctx0" brushRef="#br0" timeOffset="56997.705">19918 2967 39,'2'8'129,"-2"-8"-19,0 0-8,3 10-6,-3-10-26,2 7 10,-2-7-5,2 9-22,-2-9-13,0 12-18,0-7-19,0 2 5,0 2-21,0-3-13,3 4-19,-3 2-20,0-3-48,-3 4-123,3-1 54</inkml:trace>
  <inkml:trace contextRef="#ctx0" brushRef="#br0" timeOffset="57170.8413">19930 3348 30,'0'0'138,"0"7"-19,0-7-12,0 11-9,0-5-9,2 0-13,0 4 7,-2-2-34,3 1-21,-2-1-36,-1 0-18,1 1-12,-2 0-19,2 1-58,0 1-124,-2 0 54</inkml:trace>
  <inkml:trace contextRef="#ctx0" brushRef="#br0" timeOffset="57358.654">19923 3642 38,'0'0'103,"2"8"-9,-2-8-15,2 11-7,-2-2-5,3 0 2,-3 1-16,0-3-17,0-7-22,2 17-12,-4-9-25,2 1-23,-3 4-47,-1 3-101,-1-7 44</inkml:trace>
  <inkml:trace contextRef="#ctx0" brushRef="#br0" timeOffset="57543.1137">19868 4018 93,'0'0'130,"0"12"-15,0-12-51,-1 12-27,1-8-37,0-4-74,-2 17-79,0-6 36</inkml:trace>
  <inkml:trace contextRef="#ctx0" brushRef="#br0" timeOffset="57556.1511">19823 4291 174,'0'5'164,"0"-5"-18,0 0-14,-1 13-14,1-13-28,0 9-16,0-9-40,0 12-27,0-4-34,0-8-15,0 13-19,-2-7-19,2 5-42,-3 0-132,2-1 59</inkml:trace>
  <inkml:trace contextRef="#ctx0" brushRef="#br0" timeOffset="57782.557">19770 4564 36,'-2'7'156,"-1"2"-16,0 1-3,2-1-4,1 3-9,-1-2-11,-1 1-7,2-1-7,-2-3-9,0 3-8,2-1-12,0 2-5,0-2-5,0-9-10,0 12 2,0-4-7,0-8-10,-1 17 5,2-10-9,-1-7 5,-1 11-7,1-11 3,-2 11 4,2-4-6,2 1-5,-2-8-1,1 11-3,-1-11-1,-3 12-3,3-12 0,0 12 1,0-12-14,0 9-4,0-9-12,-2 8-11,2-8-12,0 0-10,0 8-10,0-8-14,0 0-17,0 0-33,0 0-137,-5 7-275,5-7 122</inkml:trace>
  <inkml:trace contextRef="#ctx0" brushRef="#br0" timeOffset="60777.9557">18763 4260 87,'-2'-10'234,"4"3"-2,-4 2-24,2-2-18,0 4-24,0 0-19,0 3-15,0 0-17,-7 18-9,1-1-13,1 8-1,-1 3-12,-1 4-16,2-2 3,0 2-11,0-3-1,3-2-8,-1 1 3,3-8-12,0-2-3,2 0-1,-1-5-4,1-2-4,-1-3 0,2-1 7,0-2 9,2 0 9,2-5 3,3 0-1,3-3 2,1-3-1,0 1-2,4-9-1,-5 4 2,8-6 3,-9-2-6,3-4-7,-1 0 4,-6 8 1,2-3-3,-1 3 10,-4 3 12,0 4 4,-1-3-13,-1 5-10,-2 0-5,3 1-9,-4 2-8,2-1-4,-2 3-3,0 0-2,-2 12 0,-1-2 0,1 0-2,0 4-6,-2 2-2,1 1 1,0 1 4,3 2-10,0-4 7,3 1-1,1 2-2,-1-9-3,1 7-4,2-8 1,1 1 5,3 0-5,-3-2 4,4-1-1,2-3 3,-2-2-3,5-1 4,-1-1 6,1-5 6,-2 0 6,4-7 11,-2 5 7,-4-4 2,1-4 1,3-7 11,-4 2-8,2-6-6,-4 2 2,-3-1-4,0-1-2,-4 9-6,1-3 0,-4 1-4,0 2-7,0 2-9,-4 3 13,1 0-24,0 0-23,-4 3-24,1 1-23,-2 1-30,-2 0-32,3 4-40,-2 2-44,0 2-39,3 2-42,-1 3-232,3-1-572,4 3 254</inkml:trace>
  <inkml:trace contextRef="#ctx0" brushRef="#br0" timeOffset="61369.9149">19799 4295 225,'-3'-6'227,"3"2"-23,-1 1-24,-2 0-16,3 3-21,0 0-12,-3 10-14,3 0-9,-4 2-8,-3 2-13,4 6-8,-4-3-1,0 9-13,4-8-9,-1 1-5,-2-1-1,4 0-4,0 1-11,1-2-2,2 0-2,-2-1-5,2-3 3,1-1-8,-1 0 0,3-2 1,-1-3-2,1 1 7,-1-1 5,1-4 8,2-1 9,1 1 3,2-3 6,-1-1-2,-1-6 0,4 0-5,-1-1-1,1-3 0,-1-4 1,0-1 4,0 3 4,-2-4-1,0 4 1,0-2 0,-1 4 1,-3 1 9,-1 1-3,0 4 2,0-1-8,-2 2-8,0 0-9,1 1-9,-2 3-6,1-4-1,-1 4-9,0 0-1,0 0-2,0 0 1,0 17-4,-3-5-3,2-1-2,1 1-3,0 3-9,1-3-2,2-1-5,0 0 4,1-2 1,3 1 0,0 3-3,0-6 5,3 2 0,0-1 0,4-1 4,-1-3 6,1-1 11,0-3 7,0 0 3,3-3 15,-3-1 6,0-3 1,2 1 7,-5-6 5,4 0 4,-3-2 1,-1-3-12,-4 2-4,4-2 2,-5 0-9,0-1 4,-2 1-24,-1 0 9,-2 1-3,-2 0 0,-1 4-11,-2-1-11,-2-1-18,-1 4-20,-4 0-18,1-1-23,-2 3-30,0 4-30,-2 2-34,4 2-46,0 1-35,3 2-41,0-1-27,3 5-173,3-3-529,3 2 234</inkml:trace>
  <inkml:trace contextRef="#ctx0" brushRef="#br0" timeOffset="62025.883">20392 4335 2539,'-3'-17'6,"2"3"26,-2 1 70,0 2 57,1 1 1,0 1-22,2 3-25,-1 1-22,-1 0-33,2 2-13,0 3-3,0 0-11,0 0 0,0 19 2,-1-3-7,-1 3 0,2 1-5,-4 5-1,3-5-7,-2 3 7,0 3 3,1-7-8,-1-2-6,1-2 3,1-3 1,-1 4-7,0-6 2,0 2 3,2-7-2,-1 0 7,-1 2 12,1-5 25,-1 2 33,2-4 43,-1 4 32,1-4 19,0 0-2,0 0-14,0 0-18,0-17-10,0 5-19,1-5-11,2-1-12,-1-10-10,1 3-12,4-7-3,-2-1-5,5-12-11,-3 11-6,6-13-4,-3-3-11,6 7 0,0-1-6,-2 13-5,0-1-1,-4 5-10,6 2 1,-2 3-2,-3 9-5,2-6-2,0 7 1,-4 4-8,2 1-3,-2 3-17,1 3-22,-2 4-16,6 3-11,-7 2-17,3 1-8,-3 1-22,0 4-10,-4 3-6,-3-1-3,-3 5-8,-5 3-4,-5 1 0,-2-4-2,-4 1-4,-2-4 8,1 0 11,2-4 13,-2-3 14,6-3 12,3-2 11,1-2 8,0 3 15,6-3-1,-3-2 10,4 1 2,-1-2 7,1 0 5,0 2-2,3-3 3,-7 4 2,7 1 5,0 0 7,5 5 4,0 1 2,2-1 3,3 7 12,1-5 2,2 8 7,4 4 5,-2-5 7,2 3 8,2-1-2,0 3 6,1 1 1,4-3 6,-4 2 6,9 8 4,0-1 8,2-4 8,-7-7-2,2-1 2,-2-3 2,0-1-10,1-1 3,-1-2-1,-4-2-7,-4-1 9,-4 1-16,2-5 4,-8 0-1,5-2 12,-8 1 18,3-3-12,-2 1-8,0 0 18,-4-2-17,6 3 1,-5-3-6,-1 0-8,3 2-4,-3-2-13,3 2-32,-3-2-22,0 0-37,0 0-39,4 1-36,-4-1-47,0 0-32,0 0-43,0 0-37,0 0-204,-21-1-547,8 1 243</inkml:trace>
  <inkml:trace contextRef="#ctx0" brushRef="#br0" timeOffset="64412.9475">15437 7065 109,'0'0'140,"0"0"-16,0 0-7,1-6-7,-1 6-8,1-6-6,-1 6-11,1-6 0,0 2-5,-1 1-7,0-2 0,1 2 5,1-4-2,-2 2 1,1-2-2,-1-2-3,2 0 3,-2-2-2,1 2-2,-1-3 3,2 3-2,-1-1-10,-1 2 0,0-1 0,0-4 1,0 2-6,-1 0 0,-1 1-6,1 1-3,1-3-3,-2 6-1,1 0-7,-2-4 3,3 5-10,-1-2 1,-1 0 1,0 0-7,0 1 1,-1-2-7,2 3 1,-2-1-1,0-1-2,0 3-3,2-2-2,-2 1-2,-1 1 2,1 1-3,0-2-1,-1 3-2,1-2 1,-3 3-4,2-1 0,0-1 1,-1 1 0,0 1-3,-2-1 1,0 0 0,2 2-1,-1 0 0,-1 0-1,1 0 1,6 0 0,-9 0-3,3 2 2,0 0 1,-1-1-2,3 4 3,-3-2-4,0 1 3,-2 1 1,2 3-4,-1 1-2,2-1 3,-4 5 0,6-1 6,-3 2-7,0-1 1,0 3 0,0 1 2,0-1-1,1 0-3,2-1 6,1 2-3,1-4-2,-1 3 1,1-4 0,-1 3 0,-1 3 0,3-6-1,-2 4 0,3-4 4,0-1-2,-1-1 4,1 1-5,-2 0 2,4-1-1,-4 2-2,4-7-2,-2 5 4,1-3 2,-1 0-2,4 0-2,-1-3 5,-2 2-2,2-1 0,2 0 2,-3 0 2,0-2 0,3 1 6,-2 0-1,2-2 9,0-1 1,-1 3 3,3-4-1,0 1 3,2-2-3,-1 0 2,-1 1 0,2-3-1,-1 2 2,1-2 2,-1-1 3,-1-1 0,0 0-2,2 1 4,-4-3-1,2 0 1,-1 0-2,0-3 5,-2 1-6,1-1-3,3-5-4,-2 0 1,0 2 1,1-1-3,-3-2-3,2 4 8,-1-3-8,1 1-3,0-3 3,-2 6 2,0-2 1,-1 1 0,1 2 0,-1 3 4,0-2-1,0 3 6,-2-4 14,-1 4-13,3-2 0,-1 2 2,-1 2-1,0 1-4,0-3-3,0 2 2,-1 4-2,0-6-5,0 6-10,1-3 12,-1 3-4,0-4 3,0 4-6,1-4 4,-1 4-9,0 0-2,0 0-1,0 0 4,0 0 1,0 0-4,0-4-1,0 4-1,0 0 1,0 0-3,0 0-8,0 0-3,0 0 1,0 0 6,0 0-7,0 0 7,-5 15 19,2-4-20,0 4-2,-1 0 1,1-3-4,0 3 6,1 2 15,0 0-23,-1 2 8,2-5-3,1 3 1,1-2 0,2 2 2,-3 0-7,3-5 5,0 0-1,0-2-1,1 4 3,-1-7-1,2 4-6,1-5 9,0 5-2,-1-6 13,5 2-14,1 2 4,2-4-6,1-2 3,1 1 1,1-3 5,1-1 1,0 0-6,-3-4 7,3 2-1,-3 0 0,2-1-5,-2-2 21,-5 3-6,1-2-5,0 2 5,-3-3 2,0 4 3,1-2-6,-2-1 4,-3 1 7,4 1-7,-4-1-5,1 1-3,-1 2-3,1-3 18,-4 3-21,3-4-1,-3 4 4,7-1-2,-7 1 2,0-4-2,0 4 2,4 0-4,-4 0 3,0 0 2,0 0-1,3-3-4,-3 3-5,0 0 4,0 0-4,0 0-2,0 0 9,3-2-6,-3 2 4,0 0-4,0 0 1,0 0 1,0 0-5,0 0 0,0 0-3,0 0 5,0 0-4,0 0 3,0 0-7,0 0 1,0 0-1,0 0-9,0 0 2,0 0 5,0 0-19,0 0-4,0 0-6,0 0 1,0 0-9,0 0 0,0 0-9,0 0 7,0 0-6,0 0-9,0 0-10,0 0-7,0 0-9,0 0-10,0 0-10,0 0-9,0 0-4,0 0-13,0 0 2,0 0-14,0 0-7,0 0-9,0 0-9,0 0-3,0 0 9,0 0-3,0 0-16,0 0-103,0 0-314,0 0 139</inkml:trace>
  <inkml:trace contextRef="#ctx0" brushRef="#br0" timeOffset="68109.1929">19594 3589 7,'0'0'184,"0"0"1,-2-9 0,2 9-1,0-7 1,0 4 1,0-4-6,0 7-3,2-8-9,-2 2-1,0 2 50,2-2-9,-2 4 1,0-4-5,0 6-5,2-4-3,-1 1-13,-1 3-17,0 0-9,0-4-20,0 4-18,0 0-10,0 0-15,0 0-12,0 0-11,0 0-6,0 0-9,0 0-3,-3 17-6,3-6-2,2 7-4,-4 1 4,2 1-11,0 6 0,-2 0 0,0 4-2,-1-1-9,2-2 11,-2 3-9,0-3-4,1 3 0,-1-6 1,1-3-1,-1-3 6,2 1-21,0-1 13,-1-2 1,-1-3-6,3 0 4,-2-3-23,1 0 24,1-3 0,-1 1-4,1-2-3,-1-1-1,-1 2 4,2-4-15,0-1 12,0 2 1,-2 0 5,2-4 5,0 4 2,0-4 1,0 0 10,0 0 7,0 0-1,0 4 2,0-4 2,0 0 3,0 0-3,0 0-3,0 0-8,0 0-6,0 0-23,4-21-16,-4 12-12,2-8-5,1-3-7,-1-4 2,1-4-15,2 0 5,-2 0-3,2-2-14,1 0 31,-3 2-7,1 1 2,1 1 8,0 0-1,-2 9 1,1 0 3,-1 0 6,-2 6 1,2-3-1,0 4 3,-3-2 7,4 1 4,-4 3-12,0 1-4,0 2 5,3 0 5,-3-2-4,0 3-5,0 4 0,-3-4-1,3 4 0,-4-1 0,4 1-6,-7 4 12,-3 4 1,0 3-9,-4 0 9,2 1 6,0 1-6,0-2-2,2-1 8,-3 2 0,6-3 2,-2-2 5,3-2-14,1 4 6,1-5 1,0-2 6,1 3-13,0-3 7,-1 1-6,4 1 9,0-4 4,0 0 4,-3 7 4,3-7 8,0 0 15,0 0 1,0 0 8,0 0 10,0 0 5,0 0-5,0 0-8,10-12-6,-3 5 1,-3-1-5,3-4-3,2 1-1,2-3-2,-1 1-6,-2 1 2,2 0-1,-1-1 2,1-1-1,-3 6 3,-2 0-3,2 0 0,-4 3 5,3 0 4,-3 1-2,-1 1-6,1-1 0,-1 1-11,-1-2 3,3 4-6,-4 1-2,0 0-1,14 7 2,-7-4 0,3 3-5,0 3 1,3 1 2,-2 1-2,0-1 0,-1 2-4,3 0 2,-2-1 1,3 0-3,-4-1-1,-3-2 1,0 0-2,3-1-13,-3-1-13,-3 2-10,3-5-4,-4 2-17,1-3-15,-1 2-13,0-1-13,-3-1-14,0-2-15,4 3-8,-1 0-20,-3-3-22,0 0-21,0 0-36,0 0-56,0 0-54,0 0-231,0 0-623,0 0 276</inkml:trace>
  <inkml:trace contextRef="#ctx0" brushRef="#br0" timeOffset="68455.4356">19658 3527 203,'0'0'199,"-1"-6"-5,1 6-16,-3-1-6,3 1-12,0 0-12,0 0-19,0 0-15,0 0-15,0 0-9,0 0-10,-4 7-5,1 0 1,0 7 2,3 1 2,-4 6 3,2 4 4,-2 1 4,4 2 0,-7 0-4,7 2-3,-4-4-4,1 3-1,-1-5-4,1 0 1,3-5-6,-3 1 3,2-3-8,0 0 2,-1-2-7,2-1-3,-3-2-2,3-1-3,0-1-13,0-2-1,0-1 0,-2-1-3,2 1-3,-2-3-5,2 0 2,0 0-6,0 0-5,-1 0 1,1-4 0,-2 3 3,2-3-9,0 0 1,0 0-1,0 0-3,0 0-12,0 0-14,0 0-21,0 0-39,0 0-51,0 0-47,0-15-47,0 2-31,-2-2-27,-1 1-157,1-4-471,0-8 208</inkml:trace>
  <inkml:trace contextRef="#ctx0" brushRef="#br0" timeOffset="69132.3424">19627 3513 142,'0'0'159,"0"-4"-17,0 4-17,0 0-12,0 0-10,0 0-8,-14 8-3,4 1 3,-1 2 0,-1 0 0,-4 7-1,-1-2-3,0-1 2,2 4-3,2-5-2,-4 1-7,7 0-2,0-5-4,-1 0-2,4-2-6,-3 3-3,3-4-5,4 0 3,-4-2-7,3 2-2,2-5 0,-2 1 3,3 1 6,-2 0 3,1-3 7,2-1 10,-2 4 8,2-4 14,0 0 2,-1 3 5,1-3 10,0 0 2,0 0 2,0 0 2,0 0 2,0 0 3,0 0-6,0 0-11,0 0-8,0 0-8,9-13-16,-3 5-10,1-1-5,0 1-5,4-4-5,-4 0-8,4 1-1,-2-2-10,1 2-1,1 0-6,1 0 3,-4 0-5,3 1 3,-4 1-5,1 4-2,-2-3 8,0 1 4,1 1-8,0-2 6,-3 5-2,-1-1-4,0 2 0,1-2-7,-2 2 0,-2 2-3,5-2-3,-5 2-5,3-3-2,1 2 7,-4 1-5,10 1-5,-6 2 1,2 0-3,1 2 4,0-1-5,4 1 1,-5 2 2,1-2-4,7 5 3,-7-2-8,4 3 6,-1-1 0,-3-1 0,6 0-1,-2 1-3,2-2 1,-5-1 0,0-2 1,4 3-3,-5-2 5,0-2-3,-4-3-7,1 2 8,1 1-2,-3-1 5,1-1 0,1 0-3,-4-2 5,3 1-6,-3-1 2,6 3 1,-5-1 0,-1-2 0,0 0-1,0 0 2,3 3 3,-3-3-1,4 2-2,-4-2 2,0 0-3,0 0-3,0 0 9,3 2-4,-3-2-1,0 0-1,0 0 1,0 0 1,0 0-3,0 0 4,0 0-4,0 0 2,0 0 0,0 0-6,0 0 4,0 0-2,0 0-2,0 0 4,0 0-3,0 0-4,0 0 4,0 0-11,0 0-17,0 0-23,0 0-22,0 4-16,0-4-27,0 0-23,0 0-29,0 0-33,0 0-28,0 0-36,0 0-55,0 0-62,0 0-217,0 0-648,0 0 287</inkml:trace>
  <inkml:trace contextRef="#ctx0" brushRef="#br0" timeOffset="70071.191">18419 7056 83,'0'0'94,"0"0"-3,0-5-6,0 5-8,0 0 3,0 0-8,0 0-7,0 0-3,0 0-1,0 0-11,0 0-4,0 0 11,0 0-8,0 0 7,0 0 9,0 0-4,0 0 6,0 0-6,0 0 3,0 0 3,0 0 6,0 0-2,0 0 4,0 0-2,0 0-2,0 0-2,0 0 1,0 0-3,0 0-5,0 0-2,0 0 0,0 0-4,0 0-7,0 0-3,0 0-7,0 0-3,0 0-5,0 0-10,0 0-9,0 0-17,0 0-25,0 0-28,0 0-37,0 0-27,0 0-35,0 0-27,0 0-117,0 0-326,0 0 145</inkml:trace>
  <inkml:trace contextRef="#ctx0" brushRef="#br0" timeOffset="71117.4357">18422 6996 129,'3'-4'177,"-1"-1"-6,1 0-18,-1 2-6,-1 2 1,-1 1-9,1-6 2,-1 6-3,5-2-3,-5 2-5,1-5-3,-1 5-1,0 0-7,0-3-7,0 3-7,0 0-8,-1-5-12,1 5-7,-1-7-5,-1 3-12,2 4-4,-4-3-8,0 0-2,2-1-9,-1 2-1,-1 0-7,-2 1-4,6 1 0,-14 3-2,7 1-3,-3 2-4,0-1-6,0 4 3,-2 3-2,-1 0 0,3 2-3,-1 0 1,5 1-3,-3 3 15,4-4 1,0 3-4,0 2-2,3-4-1,0 4-4,2-4 1,0 2-3,0-2-1,2-2 0,0 0-2,1-2-1,0 2 1,3 1-2,0-2 0,0 1 1,-3-4 0,0 1 0,4 0 1,-3-3 2,2 1-2,-5-2-1,6-1-2,-4 0 2,0 0 3,-2 0-2,2-2 3,0 1 0,-3-1-4,3 1 2,1 0-2,-3-1-1,4 3-1,-4-4-1,1 4 4,3-3-4,-2 3 0,0-1 2,1-1-2,-3 0 0,2 2 0,0 0 0,1-2 0,-1 1 4,1-1-3,-2-2 1,0 4 1,1-1 0,0-1-3,-1 0 2,0-1-1,1 2 2,0-3-2,0 1 2,-2-2-5,-1-1 4,3 4 0,-1 0-2,-2-4 2,0 0 2,1 3-2,-1-3 3,0 0 1,0 0 1,1 4-3,-1-4-2,4 2 1,-4-2 2,1 4-7,-1-4 4,2 4 1,-2 0-3,0 1 3,2 0 0,-1-2-3,-1 2 2,2 2-2,-1-1 1,0-1-1,1 1-3,-1 0 0,-1 0 2,0 0-2,0 0 2,2 2 3,-1 4-2,-1-4 0,0 4 4,1 2-1,2 0 1,-3-2-1,0-1 1,0 2 2,0-2-4,0 0 6,0 0 1,0 0 1,-4 2 2,4-4-1,0 1 6,-1 0-2,-1-3 3,-1 3 1,3 1 4,-1-6 6,-2 5 2,-3-4 0,1 2 7,-1-3 5,-2 1 5,-2-2-4,-4 1-2,-1-3-8,-5-1-3,-3-3-7,-1-1 3,0-4 11,0 0-8,0-3 4,0-1 4,3 0 3,3-4 3,1-1 2,4 5 1,1-3 7,3 2 7,1-2 8,2 0-2,3-3-7,1 0-5,3 0-8,2-1-9,7-7-3,-1 4-2,4 0-10,1 0-1,0 2-5,5 2-4,-2 3 1,1-1-15,-4 2-21,0 4-17,0-2-26,-3 1-31,1 3-28,-4 2-35,0 0-37,0 2-32,0 1-42,-1-1-47,0 3-58,-3-1-194,2 1-612,-6 0 271</inkml:trace>
  <inkml:trace contextRef="#ctx0" brushRef="#br0" timeOffset="71482.1407">18920 7060 110,'2'-8'261,"-1"1"-10,3 1-18,-2 1-20,-1-1-28,-1 3-18,2 0-20,-2 3-13,0 0-19,0 0-11,0 0-8,0 0-14,-8 17-4,4-6-9,-3 5-5,-3 9 7,-2 4-3,-5 12-10,-2 1-4,1-1-4,1 2-5,3 3-6,-3-2-1,0 1-6,3-1 0,0 1-2,2 0-1,0-2-1,5-11-4,0-1-3,4 0 0,-2-2 1,3-2-5,1-1 2,-2-5-5,7-2 6,-2-1-4,3-1-2,-3 1-2,3-4-2,0-2-1,0-2 3,1 1-4,0-3-12,0-3-17,0 1-22,3-4-31,-1-2-45,-1-1-53,4-3-62,-1-4-176,0 0-443,0-5 197</inkml:trace>
  <inkml:trace contextRef="#ctx0" brushRef="#br0" timeOffset="72272.8691">19188 7424 38,'0'0'153,"0"0"-3,0 0 12,3-2 3,-3 2 0,0 0-3,1-5-2,1 1-6,0 3-2,0-5-6,-1 0-10,2-1-4,1-1 0,-3-3-5,1-1-4,1 1-1,1-5 12,-3 5-18,1-2 2,-1 1 4,2 0-8,-4 3-6,1-4-11,-2 4-3,2 1-12,0 1-8,-3 2-6,2-2-9,-3 2-7,-2 3-6,1 2-10,-5 0-2,1 5-5,-6 0-1,-5 7-1,0 0 5,3 2-8,-1-1-8,7 3 3,-2-4-6,6 0 2,-3 1-5,5-2 2,0-1-8,0 1 1,2-2 1,2 0-6,-1-2-3,2-1 1,0 1 1,2-1 4,0-1-6,4 1 3,0-1-2,-1-1 5,5-4-1,-1 0 0,4 0 5,-4 0 0,7-3 0,-1-3 12,-1 0-3,-4-3 8,4 3 9,0-5 9,-3 2 11,1-3 2,-1 2 9,-3-1 7,0 1 1,-3 0-7,1 2 5,-2 0 3,0 1 2,-1 1-2,1 2-3,-4-1-6,3 0-3,-2 1-12,2 4-4,-3 0-7,2-4-8,-2 4 0,0 0-10,0 0 6,0 0-11,0 0-1,-2 12-1,-2-3-1,-3 7-1,4 3-3,-4 4 2,-3 2-1,2 1 1,-2 2-5,3 1-1,-1 1 3,3-3-3,-2 1 4,0 0-2,0-4 3,4-5-2,-1 0 2,2-2-5,1-5-1,0 0 1,-2-4-4,3-3 2,0 3-1,0-4 3,0 1 2,0-1-1,0-1 11,0-3 11,0 5 9,0-5-2,0 0 1,0 0-10,20-12 2,-9 1-3,7-3-9,2-4 4,0-4-3,0 1 0,2 0-4,-1 0-1,-1 1-1,-2 2-2,-1 0 0,0 1-3,-6 4-3,1 1-6,-1 2-10,-4 3-5,-1 0-10,-1 0-18,-1 3-13,-1 3-23,1-3-28,-1 1-37,-1 0-35,-1 0-33,-1 3-36,0 0-22,0 0-22,0 0-24,0 0-40,0 0-199,4 10-605,-4-10 268</inkml:trace>
  <inkml:trace contextRef="#ctx0" brushRef="#br0" timeOffset="73143.4059">19640 7522 77,'0'-3'176,"0"3"-21,0 0-9,4-4-9,-1 3-19,-3 1-6,4-3 5,-1 2-3,-3 1 2,3-3 4,-3 3-2,0 0-2,4-1-2,-4 1-3,0 0-4,0 0 0,0 0-6,0 0-1,3-3-6,-3 3-9,0 0-11,0 0-7,0 0-4,0 0-8,0 8-4,0 3-6,-3 3 5,3 3 4,-3 2-5,-4 8-5,0 2-7,1 0-1,2 0 2,-3-2-5,0 1-1,3-3-6,-4 1-2,3-8-3,0 1 1,-1-1 0,3-2-4,-1-1-4,0-4-21,1-1-26,2-3-18,-2 0-35,0-3-31,2 0-24,1-1-42,0-3-77,0 0-147,0 0-440,0 0 195</inkml:trace>
  <inkml:trace contextRef="#ctx0" brushRef="#br0" timeOffset="74612.0282">13748 7037 89,'-5'1'177,"5"-1"-2,0 0-20,0 0-11,0 0-2,0 0-5,15 2 1,-7-2 0,2 0-8,7 2 1,6-2 2,4-2-3,-1 5-4,12-6-3,3 3-4,3 0-8,2 0 1,-1-2-2,24-2-8,-21 3-5,21-1-6,-18 2-5,-5-3-6,22 3-3,-21 0-11,-1-1 0,2-1-2,-3 1-13,0 0 2,-3 1-9,-13 0-2,1-2-3,9 3 5,-16-2-16,-1-2 0,-5 3-3,-5-2-5,2-1 3,-2 5-3,-4-4-1,0 2-2,-2 0-8,1 0 4,-1-2 0,-2 1-3,0 0 2,-4 1-4,6 0 0,-6 0 1,0 0-3,7 0-1,-7 0 1,0 0-7,0 0-9,6 0-7,-6 0-12,0 0-10,0 0-14,0 0-13,0 0-15,0 0-34,1-4-32,-1 4-27,0 0-19,-3-6-25,0 2-48,1 1-133,-3-2-432,-2-3 191</inkml:trace>
  <inkml:trace contextRef="#ctx0" brushRef="#br0" timeOffset="74901.1483">14718 6815 37,'-11'-5'219,"4"-1"3,0 2-2,3 2-11,-2-1-12,4 3-16,-3-2-16,5 2-15,-4-2-21,4 2-11,-3-2-14,3 2-6,0 0 4,0 0 7,5 11-4,2-1 2,0-5-5,4 7-2,2-2-3,-1-1-4,2 3-4,6-2-7,-2 2-6,-4-2-10,1 1-3,-3-3-5,2 2-8,-3-1-6,2 1-1,-3 1-7,-3-2-5,0 0-2,0 2-2,-3-1-4,2 1-1,-4 0-1,0 1-4,1 1 2,-3 2-5,-3 1 0,-4 1 4,1 3-5,-5 2 1,-6-1-2,3 1-9,-3 0-13,-1-2-20,-4 1-13,-1-2-17,1 1-27,-4 1-33,-1-4-42,-11 8-38,3-7-42,-6 0-224,-2-5-504,-1-2 222</inkml:trace>
  <inkml:trace contextRef="#ctx0" brushRef="#br0" timeOffset="75200.1292">12762 6607 46,'2'-25'279,"3"8"9,-3 6-9,-1 2-26,0 2-28,-1 1-22,0 3-24,0 3-20,0 0-9,3 14-7,-1 2-5,-4 10-11,2 3-6,-4 2-11,3 3-6,-4 0-11,3 12-6,-3 3-8,0-14-3,1-3-12,1 2-4,0-3-5,0 0-5,0-2-8,0-5-1,2-6-7,0 1-23,1-2-33,-2 0-31,-1-5-43,2-2-36,0 1-35,-1-2-22,1-4-25,-1-1-27,1-1-156,-3-2-431,4-1 191</inkml:trace>
  <inkml:trace contextRef="#ctx0" brushRef="#br0" timeOffset="76218.1624">12610 6970 85,'0'-3'262,"0"-1"-7,0 4-14,-3-5-15,3 5-23,0-5-17,3 0-20,1 0-16,3-2-14,6-1-10,6-4-7,3-1-11,1 0-6,5 0-7,12-4-7,-3 0-7,1 2-7,1 0-6,-12 2-10,-1 7-5,-2 0-4,-2 0-9,-8 2-1,-4 3-6,-2 1-5,-2 0-6,1 0 5,-3 2-7,1 3-2,-4 5 4,-1 1-2,0 6-1,-3 0 0,0 3-2,1-1 4,-1-2-6,-3 0-1,5 2-1,-1-4-3,1-1 2,1-7-2,1 5-1,-1-3 1,3-1-1,3 0 5,0-2 8,2-3-4,2 1 5,2-3-1,1-1 0,1-2-2,0-1-1,0-4 0,3 1 5,-3-3-2,-4 0 1,1-6 5,-1 6-2,0-5 1,-4-3-2,-1 1 0,0 0 4,-2-1-4,-3 5 0,-2 0-5,-1 0-2,-2 2-7,-1 0 9,-2 1-8,-1 3-4,-4-1-2,-2 3-1,-5 6-5,-1 0 2,4 2-4,2 2 2,2-3 0,0 4 3,5-2-3,0 2-9,3-2 0,2 0-12,2 2 2,2 0 3,4-2 1,2 4 5,8-6 1,1-1 1,9-2 1,3-1 0,0-2 1,-1-5 2,14-5-3,-13 1 3,7-6 2,-9 3 1,-4 0 5,1 2 7,-4-5 4,-1-1 13,-2 1 9,-2-2 7,-2-3 7,-3-1 3,0-2-1,-3-1 8,-1 0 5,-2-2-2,0 4-4,-2-1 16,-1 8 1,3 0-2,-3 4 4,0 4 3,0 0-7,0 6-7,0-3-4,-3 2-12,3 0-11,0 5-14,0 0 6,0 0 0,-7 24-4,0 5-2,0 2-2,-3 13-2,0 4 5,-4 0-10,6 3 2,-4 2-3,-1 28-3,4-28 2,-1 2-4,5 1 1,-4 2 1,3 1-2,2-3-1,2 1 7,0-3-3,1-4 0,-1-1 1,-1-15 5,3 14-10,-1-12-1,-2-1 2,0 10-1,2-13 1,-2 1-3,2-4 4,0-4-4,-1 0 4,0-9-8,2-2-2,-1-4 3,0 1 2,1-3-1,-2-3 4,2-2 9,2 3 23,-2-3 27,0 1 26,0-4 14,0 0-1,1 3-7,-1-3-11,0 0-13,3-16-5,-3 8-11,1-11 0,2 1-9,-2 0-6,-1-11-6,2-1-4,1-1-4,-2-3-6,1 2 1,0-1-10,-2-3-1,3 1-2,1 0-6,-3-2 1,1 1-2,2 0-2,1-1 2,-1 4-3,-1 1-3,4 0 0,1 1-2,-2 0 4,4 2-3,-1-3-5,3 7 4,1 1-4,2-1-2,0 4 1,3 0 1,1 1 4,1 6-3,2 2-1,1 2-2,-1 3-8,2 2 10,-3 3-3,-5 4 0,-2 5-2,2 2 2,-4 3-1,1 2-1,-5 2-5,-1 1 3,0 1-3,-4 0 0,0 1 0,-3-1-1,-3 1 3,0 0 0,-4-1 0,-3 3-2,-4 0 2,-1-3 4,-2-2 0,-1-2-1,-2 1-2,0-4-6,3-3-2,2-2-10,-1 1-13,2-3-9,5-3-14,-4 2-15,0-3-20,3 0-16,2-3-22,5 2-29,-3-2-45,1-1-33,1-2-32,-1 0-46,4-6-60,-1 0-345,2-5-786,3 0 347</inkml:trace>
  <inkml:trace contextRef="#ctx0" brushRef="#br0" timeOffset="80673.8347">20068 7608 185,'4'-4'192,"1"-1"-5,0 0-9,2-7-9,-4 4-2,4-1-3,0 0 1,-4-2-2,4 2-7,-3-6 0,-1 4-8,1-2-4,-1-2 7,0-2-8,-3 1-15,0-1-6,0 2-4,-3 4-4,3-1-15,-3 3-3,-1 1-11,1-1-7,0 2-10,-1 3-8,0 0-2,-4 3-15,-2 2-2,-3 6-7,-1 1-3,-4 7-7,-1 5 0,2-1 15,1 4-19,-3-1 0,2 0 1,3-4-6,0 6 1,4-2-3,3-5-2,2 0-3,-2 0 2,5-4-1,-1 3-7,2-4-1,1-3-3,0 4-7,1-6 1,-1-1 2,3 0 2,-1-2 3,0 1 12,4-4-13,-2 1-3,3-4 4,3 0 6,-2-3-7,5-7 1,0 2 7,1-8-6,2 0 0,-1-2-1,1-2 2,-2 0 0,-2 3 1,1-2-4,0 1 1,-6 5 6,0 1 0,-2 4 8,-2 3 6,0-1-5,1 4 1,-1 0-7,1 0-1,-4-1-6,3 4 2,-3 1 0,0 0-3,0 0 0,1 14 4,-1-5 0,0 1-4,0 4 1,-1 0-2,1-3 1,-3 2 0,6 0 2,-2-1-2,1 4 2,-1-4 0,2 0-2,1-1 13,-1-3-10,0 3-3,4-3 0,-3 0 1,3-3 5,0-1-5,0 1 14,2-4-12,-1 2-3,3-3-1,2-2-1,1 0 0,-1-3-3,0 0-9,-1 1-11,-2-2-12,0 6-14,-3-5-20,0 1-25,0 2-26,-2 1-44,0-4-66,1 5-28,-2 0-227,-4 0-529,6 0 234</inkml:trace>
  <inkml:trace contextRef="#ctx0" brushRef="#br0" timeOffset="80907.1089">20747 7668 247,'0'0'355,"0"0"-43,0-5-29,0 5-28,0-3-26,0 3-27,0 0-16,0 0-22,-3 18-15,2-2-17,-2 0-13,-2 3-12,0 1-11,1-1-7,0-1-12,0 2-8,-1-2 19,-1-1-9,1 2-6,1-4-14,1-5-27,0 2-27,2-3-35,-1 1-34,-2-5-44,3 3-47,-1-3-55,2-3-57,-2 2-163,2-4-464,0 0 206</inkml:trace>
  <inkml:trace contextRef="#ctx0" brushRef="#br0" timeOffset="81665.4887">21254 7488 119,'0'-5'227,"3"1"-9,-3-1-8,4-1-12,-4 1 2,3-4-12,1 1-11,-4-2-10,3 3-7,-2-5-6,1 3-4,-1 3-8,1-1-14,-2-2-4,0 2-10,-2 2-13,2 0-9,-1-2-11,-1 2-7,-2 1-7,0 2-2,1-2-14,-7 3-7,1 2-6,-6 2-5,-6 3 1,3 4-3,-3 1-2,0 1-3,0 1-2,-2 0-7,3 4 4,3 0-6,0-1 2,-1 0-2,10-2-2,-1 1-3,2-3-6,0 2 5,3-2-4,1-3-4,0 2 1,3 0-5,-1-1-2,3 0 5,0-1 0,2 0-1,2-5 5,1 3-4,3-4 5,1-3-5,2 1 0,1-8-3,0 0 3,4 0-2,-8-4 2,7 2 1,-7 0-3,8-10 2,-8 6 1,5-6-5,-4 3 1,-2 2 1,0-1 1,-1 2 5,-2 4-1,-2-2 8,0 4 2,1 2 6,-3-3 1,1 4-2,-3-1-4,2 1-6,-1 1-1,-1 3-4,0 0-1,0 0 0,-6 15 0,2-5 5,-3 4-5,4-2 0,-4 3 0,0 1 2,4-1 3,-1 3-4,1-4 3,6 3-3,-6-1 0,3-1-1,3-5 4,-1 2 3,2-3 2,0-1 6,3 2-1,1-4 3,2 1-4,3-6 0,-2 5-1,2-6-1,0 0-4,-2-3 5,-1-3 2,1 3-2,2-3-8,-2-5-1,0 0-12,-1-1-13,-3 0-11,3 2-21,-4-4-20,-1 6-23,1-1-27,-2 3-21,-1-1-23,1 1-18,-1 0-26,1 0-16,-1 1-211,-1 2-472,0-3 209</inkml:trace>
  <inkml:trace contextRef="#ctx0" brushRef="#br0" timeOffset="82560.2351">21387 7124 155,'-2'-7'224,"2"3"-5,0-1 0,0 0-2,0 5-7,-2-5-5,2 5-7,0-4-10,0 4-10,0 0-19,0-6-10,0 6-8,2-2-21,-2 2-11,0 0-7,0 0-11,0 0-8,4-2-10,-4 2-5,0 0 9,15 5 0,-6 0 1,1 1-6,6 4 3,2 0 1,2 2-4,-1 2-8,1 3-2,4-1-3,-3 6-2,0-1-9,-1 5-1,-3 0-8,0 0-6,-2 2-3,1-2 5,-6 5-5,-2-1-2,0 4-4,-6-5 5,2 17-4,-1 0 8,-6-13 10,3 3-20,-4-1-3,-3-3-1,-1-2-7,1 1 9,0-3-3,-3-3 4,3-2-4,0-5 8,0-1-8,-1 0-3,0-4-2,2 2-5,1-5 5,-1 0-8,2-3-2,1 0 1,0-2 5,-1-2-2,1 2 4,3-3-5,-3 3 2,3-5 0,-4 4-2,4 0-11,0-4 17,-3 1-5,3-1 5,0 0-1,0 0 4,0 0 4,0 0 3,0 0 5,0 4-18,0-4 11,0 0 2,0 0-2,0 0 0,0 0 1,0 0-5,0 0 4,0 0-7,0 0 0,-2 4 0,2-4-7,0 0 4,0 0-1,0 0 0,0 0 7,0 0-12,0 0 5,0 0-6,0 0 3,0 0-5,0 0 2,0 0 8,0 0-1,0 0-11,0 0 2,0 0-5,0 0 5,0 0 0,0 0-1,0 0 0,0 0-1,0 0 1,0 0-1,0 0-1,0 0-2,0 0 2,0 0 7,0 0-3,0 0-4,0 0-2,0 0 5,-1 4-5,1-4 0,0 0 4,0 0 12,0 0-13,0 0 2,0 0-3,0 0 7,0 0-3,0 0-4,0 0-10,0 0 9,0 0 3,0 0-6,0 0 5,0 0 4,0 0-5,0 0 4,0 0 13,0 0-18,0 0 1,0 0 1,0 0 1,0 0-1,0 0-7,0 0 8,0 0 5,0 0-3,0 0-3,0 0 1,0 0-2,0 0 2,0 0-1,0 0 5,0 0-2,0 0-3,0 0 3,0 0 1,0 0-8,0 0 3,0 0 1,0 0 6,0 0-6,0 0-5,0 0-2,0 0-11,0 0-3,0 0-6,0 0 1,0 0-4,0 0-8,0 0-10,0 0-11,0 0-4,0 0-16,0 0-9,0 0-21,0 0-29,0 0-23,0 0-31,0-13-33,0 13-26,0-6-38,-1 1-233,-2 1-564,0-1 250</inkml:trace>
  <inkml:trace contextRef="#ctx0" brushRef="#br0" timeOffset="84886.9191">15502 6170 135,'0'0'155,"0"0"1,0 0-2,0 0 6,0 0 0,0 0 0,0 0-1,0 0 2,0 0-4,0 0 0,0 0 0,0 0-4,0 0-7,5-11-5,-3 9-12,-1-2-13,4-4-8,-4 3 1,0-3-3,2-2-2,-2-1-7,2-1-2,-3 0-8,2-1-2,-2 2 1,-2-2-9,2 1-8,0 0 3,-3 1-8,3 0-1,-3 0-9,2 4-9,-3-4-3,0 4-5,0 0-4,1 2-16,-1 0 9,-1 1-9,-6 1 1,4 3-3,-6 3-9,-4 3 5,-2 7-5,-1 2 3,0 6-3,-2 2-1,1 1 4,2 1 3,0 2-4,0 0 6,5-1-7,0-2-1,3 3-5,2-3 7,0 0 5,4-6-10,1 1 0,1-5-1,3-1 0,-2-1-6,2 0-3,2 0 5,1-2-1,-2-1-5,2 1 10,4-3-5,-2-2 0,3-2 5,-4 0-2,6-3 3,3 0 2,-1-4-8,1-3 3,1 0 4,0-5 3,3-1-2,-3-3-4,3-4 2,-3-2 2,0 1-2,-1-2 3,1-1 2,-4-3 1,0 4 5,1-1 4,0-1-1,-4 3-1,-1 4 5,2 1 8,-2 2 5,-2 5 3,-1 1 9,-1 4-11,-2-2-8,2 2-4,-2 2-5,0 3-7,0 0 6,0 0-3,0 0-11,0 0-6,-7 22 14,5-5-2,-3 2 5,2 1-3,0-1-4,1 5-12,2 4 8,0-3-5,1-5 10,-1-1 1,7 6-6,-4-9-4,3 0 9,-1 0-2,4-2-8,-1-1 7,-1-5-5,3 3 3,0-5 0,-1 1 5,0-3 0,5 0-1,-4-3 8,4-1-5,-4-1 9,-1-1 4,2 0 17,-1 2-7,-2-3 7,-1 1 5,0-3 12,0 3 4,-4-1 0,2 2-1,-1 0-2,-4 1 0,7-3-7,-3 3-1,-4 0-6,3-1-6,-3 1-5,0 0-4,4-1-1,-4 1-4,0 0-7,0 0-11,4-3-23,-4 3-16,3-3-54,-3 3-31,4-4-24,-1-1-43,-2-1-32,2 0-45,0-3-41,4 1-37,-3-3-40,5-1-212,-1-1-641,2 0 284</inkml:trace>
  <inkml:trace contextRef="#ctx0" brushRef="#br0" timeOffset="85266.871">16549 5207 30,'16'-20'214,"-2"3"-5,-1 5-9,-3 1 0,0 0-12,0 1 0,-5 2 0,2 2 3,-4 3-1,2-2 2,1 4-3,-6-3-5,4 1 1,-2 2-25,-2 1 0,1-5-14,-1 5-18,0 0-10,0 0-11,-3-7-10,-1 7-14,-4-1-4,-2 1-15,-7 3 5,-3 2-9,-8 1-22,1 5 7,-15 6 0,-6 1-6,-18 10-8,-2 1 6,3 1 0,2 3-11,17-7 3,-16 10-5,21-11 1,-2 4-5,1 0-3,3-2 3,5 3-1,0-2 1,11-7-3,1-1-3,1 1-7,2 1 7,3-2-6,3-1 2,2-5-12,1-1-21,3-1-35,0 0-28,5-7-30,-3 2-20,2-2-22,0 0-13,2-1-10,-2-1-14,3-3-39,0 0-31,0 0-191,2-13-494,-1 2 218</inkml:trace>
  <inkml:trace contextRef="#ctx0" brushRef="#br0" timeOffset="85555.5733">15629 5346 96,'0'-17'232,"1"5"3,0 2 1,-1 3-16,0 0-21,2 2-27,-2 2-19,0 3-16,0 0-13,0 0-5,0 15-4,0 2 2,-2 7-7,0 3-7,-3 1-2,-1 1-3,0 0-9,-3 1-7,4-4-8,-4 0-1,5-8-9,-2 2-6,2-6-5,1 1-5,0-3 0,2-3-9,-2-2-2,3-1 11,0 0 17,0-1 8,0-1 4,3 1 12,0-1 6,1 1 4,6-2-7,1-1-5,1 4-5,10-1-10,0 1-6,2-2-10,2 3-6,2 1-9,-4-3 0,3 2-13,-1-2-29,0 0-32,-2 0-30,1 2-20,-4-3-24,2-3-32,-8 0-30,-1-1-44,3-2-42,-3-5-54,-1 3-195,1-5-545,0 0 241</inkml:trace>
  <inkml:trace contextRef="#ctx0" brushRef="#br0" timeOffset="86020.4289">16173 4567 2225,'-10'-26'-9,"4"-2"23,0 10 45,0 7 35,2 2-42,1 0-15,-1 2-9,1 4-18,2 3 2,1 0-2,-7 7 1,4 8-3,-1 4 3,0 12 1,-3-2-4,2 4 5,-2 2 4,2-3 0,-1-1 8,2-2 1,-2-1 4,2-3 3,-2-5 3,2-3 3,1-3 2,2-2-3,-1-3 2,1-1 11,-2-2 18,3 1 30,0-3 39,-3-3 34,3 4 25,0-5 34,0 5 5,0-5-11,0 0-20,-1-15-17,2-1-20,-1-5-19,3-5-19,0-3-16,0-3-9,1-5-11,3-11-9,0-2-8,3 3-7,1 1-19,-2 10-10,1 3-9,1-1-7,7 6-8,-1-1-6,4 6-4,-1 2-7,1 5-1,3 5-7,-3 4-6,0 6-11,-5 3-16,-3 2-19,3 3-14,-6 4-11,1 1 1,-8-3-2,4 6 3,-7 2-4,0 1-3,-4 0 0,-9 7 10,-1-3-6,-4 3-7,-2-2-5,-5-2 1,1-1-7,0 2-1,-3-5-10,5-2-19,-2 1-14,3 0-21,0-3-26,7-3-23,1 1-35,5-5-17,0 4-6,4-3-167,4 0-479,2 1 212</inkml:trace>
  <inkml:trace contextRef="#ctx0" brushRef="#br0" timeOffset="86603.8506">16393 4603 135,'3'-8'315,"0"2"-8,-2 1-31,2 0-26,-3 0-30,2 3-23,-2 2-8,0 0-34,0 0-9,-9 18-17,6-2-8,-4-1-16,3 2-9,0 2-3,1 2-16,0-2-8,3-2-4,0 3-9,0-3-2,4 0-9,-1-2-4,0-3-6,4-2 4,-1-2-7,1 0 0,1-4 1,2 1-6,0-5-2,4 0 0,-1-4-7,1-1 2,0-3 2,4-6-7,-4 3 2,-4-3-1,2-1 12,-2 2 7,-1 1 3,0 1 13,-4 3 11,-1 1-5,-1 1-6,0 2-7,-1 2-19,0-1 3,-2 3-8,0 0 0,0 0-3,0 0 2,-7 21-2,2-11-3,3 1 3,-5 5-4,4-4 0,-1 0-4,3-1-5,1 0-3,0 1-8,0 0-4,4-3-1,-1-1 2,1 1 2,4-3-4,0-2 6,3 2-6,3-4 2,-1 0-1,2-2 3,2-5-2,4-2 3,-7 0 0,0-2 2,0-2 14,-1-1-13,4-5-6,-7 1 7,1-4-3,-3-4 4,-3 6 1,-1-1-4,-3 1 5,-1 1-11,-2 0 7,-1 5-5,-3-2 2,0 3-1,0 5 2,1 0-2,-2 1-2,-1 5 2,1 0 2,-1 3-2,0 2 2,4 4-7,-2 1-13,6 1 9,0 6-4,3 0 6,7 3-1,1 3 2,3 0 0,0-3 5,2 0 1,-1-3-1,-3-4 1,-2 0 3,-4-5 0,0 1 0,-2-5 4,1 3 2,-3-4 2,1-1 8,-3 3 1,0-5-4,-3 2 6,-4-2-2,-7 5-3,-7-5-3,-1 0-1,-1 1-14,1-2-26,-1 2-31,-1-1-32,4-1-35,-1 1-43,7 0-43,2-2-40,2-1-197,4 3-493,2-2 219</inkml:trace>
  <inkml:trace contextRef="#ctx0" brushRef="#br0" timeOffset="86971.6245">17068 4408 176,'6'-17'328,"-4"5"3,1 0-28,-1 2-36,-1 3-28,2 6-26,-3 1-21,0 0-21,-6 31-13,1 0-16,-5 16-14,-3 1-14,3 1-13,-7 2-11,6-5-2,-2-1-7,2-1-6,1-12-11,1-5-1,-1 2-7,2-5-13,4-6 2,-3-4-6,3-3-2,0-1-3,2-3-2,1-1 15,-2-1 42,3-1 53,0-2 18,0-2-13,0 0-17,7-12-11,3-2-15,4-6-11,4-2-15,2-4-2,-1 1-14,10-6-3,-8 8-10,0 1 5,2 2-6,-1 3-16,-1 3 2,-1 4-7,-3 4-1,0 5-5,-3 2-4,0 2-1,0 7-5,-4 2-6,0 3 3,-1 2-2,-1 7 2,-4 1 3,0 1 2,-4 2-3,-1-3-8,0 3-12,-4-5-21,1 1-30,0-5-28,-2 0-61,-1-1-41,2 0-57,-1-3-54,0 2-59,1-3-285,2-5-698,0 0 309</inkml:trace>
  <inkml:trace contextRef="#ctx0" brushRef="#br0" timeOffset="88271.7399">20072 2453 66,'-4'-2'204,"1"-2"-7,2-5-6,-1 4-11,1-8-15,1 0-4,0 3-12,3-10-10,0 3-3,2-9-18,-2 9-10,4-10-16,3 6-1,4-4-16,-1 5-5,1-6-13,4 7-1,-1-2-16,3 8 1,-2-3-11,4 3 1,1 3-4,1 1 1,3 3-8,-2 4 0,2 0-7,-3 4 2,3 1-6,-2 4 7,-1-3-7,0 8 0,-6-6-3,2 6 2,-6-5-5,0 4 7,0-4-4,5 5-3,-4-3 2,-1 0 1,3 4-3,3-4 4,-5-2-5,5 6 8,-6-8-4,9 4 0,-1 0-1,-1-3-2,2-1 8,-3-4-8,4 0 6,-3-1-3,2-1 10,0 1 9,-9-4 2,3-1 2,4-2 5,-1-3-7,-2 1 0,2-7 6,-3 0-4,0-1-4,0-1 1,-5 0-4,3-3 3,-2 3-3,-4 4 4,2-3-6,-1 2 4,0 1-6,-3 2 4,0 2-6,-1 3 5,-2-1-1,0 2 0,0 4-7,0-2-2,-2-1-11,-2 5-6,4-5-15,-4 5-3,0 0-6,0 0 2,0 0 6,7 9 2,-5-4 8,-1-1-4,2 1-1,-2 4 4,2-2-1,0 1 5,0 1 0,1-1 2,-3-2 3,2 4 1,0-3-6,2 0 7,-3-2-7,4 3 6,-1 1-2,-2-5 3,1 4 2,-1-4 0,4 1 6,-4-3-5,4 1 11,0-2-3,0-2 9,7-4-1,-1 2 3,1-2-4,6-5 5,0-2-8,2 0 0,-1 3 4,-2-4-7,3 1 2,-1 0-4,-1 2 6,0-2 0,0 1-5,-5 4 1,3-5-7,3 7 6,-7-3-4,6 1 0,-3 2-4,2 0 6,-3 0-8,1 1 1,-3 3 0,2-2-3,-1 1 2,2 2 33,-3 0-4,9 5-1,-4-1-6,1 1-15,3-1 13,-4 5-1,2-2-3,-1 4-2,1-3-2,-8 1 1,4-2-6,-4-1-2,2 5 6,-3-5-3,-3-1 0,0 2-4,-1-2 0,-1 0 2,-4 0 1,3-3-3,-2 3-4,-1-2 1,0 2 5,-1-3-7,-2-2 4,4 2-2,-1 2 3,-3-4-7,0 0 6,5 3-3,-5-3-12,2 3-6,-2-3 2,0 0-11,0 0-23,3 4-11,-3-4-25,0 0-11,0 0-19,0 7-7,0-7-23,0 0-7,-7 4-33,7-4-22,-7 4-156,-3-3-394,3 4 174</inkml:trace>
  <inkml:trace contextRef="#ctx0" brushRef="#br0" timeOffset="89197.5037">15886 5859 110,'0'-5'163,"0"3"-15,0 2-16,0 0-23,0 0 0,-19 7-13,0 8-6,-7 3-11,-14 11-6,-1 1-2,-17 18-9,-4-2 0,3-4-3,2 1-12,12-14-5,-15 11-5,15-10-2,2-4-7,-1 1-9,3-2-2,0 4 8,3-8-12,4 1-7,9-6-4,4-1-6,-2 0-13,5-5-12,5-2-21,6-1-12,-1 0-24,1 1-9,1 1-22,2-4-79,1 2-212,3-2 94</inkml:trace>
  <inkml:trace contextRef="#ctx0" brushRef="#br0" timeOffset="89547.3608">15772 6813 39,'0'-3'225,"0"3"-18,0 0-22,0 0-17,-17 7-11,3 4-13,-3 3-9,-4 4-10,0 4-9,-9 8-8,-1 3-9,-1 1-6,-2 0-9,0 1-8,-1 1 2,1 0-14,-1-1-4,0-1 0,1-4-4,-1 0 0,1-1-3,2-5 0,8-5-7,1-4 0,4 0-5,0-2-6,4-3-1,4-2-5,1-1-3,1-3-2,2 1-9,3-4-16,0 3-16,1-1-19,-1-2-22,1 0-22,0 3-30,3-4-28,0 0-43,0 0-172,0 0-383,0 0 170</inkml:trace>
  <inkml:trace contextRef="#ctx0" brushRef="#br0" timeOffset="89969.6759">15476 7503 82,'-5'4'197,"-4"2"-6,-6 5-8,-2 4-8,-4 2-5,-2 2-3,-8 9-11,-3 1-8,1 1-6,-7-1-8,-1 3-10,2 3-7,-2-1-10,0 1-7,3-4-8,-5 2-8,3-3-2,2 1-11,4-5-3,0-1-6,11-8-6,0-1-5,4 0-5,-1-1-4,1-1-4,8-7-4,-2 2-5,3-4 2,3 0-3,5 1-6,-3-2 1,1-2-7,0 1-6,1-1-8,0-1-2,3-1-7,-3 4-6,3-4 0,-4 1 1,1 1-7,3-2-2,0 0 4,-2 3 3,2-3 0,0 0-2,0 0-7,0 0 0,0 0-8,0 0-10,0 0-5,0 0-7,0 0-5,0 0-5,0 0-6,0 0 2,0 0-8,0 0-7,0 0-4,0 0-3,5-10-2,-2 7-11,-3 3-5,4-2-14,0 0-4,-4 2-6,5-3-112,-2 1-261,-3 2 116</inkml:trace>
  <inkml:trace contextRef="#ctx0" brushRef="#br0" timeOffset="92218.3257">18270 8748 258,'5'-27'291,"-1"1"-6,-1 7-4,1 1-1,-4 4-14,0 2 2,0 3-22,2 4-20,-2-2-31,-2 4-27,2 3-4,0 0-15,-4 24-25,-3 10-14,-4 24-6,-2-2-5,-8 24 3,-3 0-2,7-23-1,-7 28-11,-2-2 3,-1-6-3,7-22 6,-10 24-4,12-24-6,-3-2-8,1 1-11,-1-2-9,4-6 3,-1 0-7,5-14-4,2 3-4,1-5-5,-2-3-22,2 0-42,1-4-47,4-7-35,0-6-38,1 1-31,1-1-29,2-3-29,-2-7-42,3 0-39,0 0-228,0-17-586,4 0 259</inkml:trace>
  <inkml:trace contextRef="#ctx0" brushRef="#br0" timeOffset="92507.7414">17934 9564 22,'7'-36'147,"3"-13"4,-3 17 6,0 1 17,0 0 12,0-3 18,3 0 6,0 3-5,1 2 5,2 0-7,1 4-10,3-1-6,1 4-9,2 2-13,1 1-6,3 5-8,0-1-12,4 5-14,-1 4-12,-2 3-7,-2 6-16,-1 3-13,-5 2-1,-4 1-14,-2 6-2,-4-1-9,2 3-3,-4 1-6,-5 1-3,-1 1-8,-3 5-2,-6 0 5,-3-4-12,-3-1-8,-2-1-3,-3-2-8,0 0-11,-4-7-7,-2-1-5,3-1-10,0-1-7,0-4-11,1-1-8,8-4-15,1 2-19,0 0-22,6-2-30,-1-2-34,6-3-44,2 1-42,2 1-203,5-7-503,4-1 222</inkml:trace>
  <inkml:trace contextRef="#ctx0" brushRef="#br0" timeOffset="93092.3856">18547 8971 102,'0'-7'353,"0"1"-17,1 0-15,0 3-23,-2-2-28,1 5-29,0 0-12,0 0-42,-5 16-13,-2-2-12,2 10-21,-3 0-9,1 1-13,4 5-11,-4-5-12,3 4-7,-2-6-10,6-3-6,0-3-8,3 1-7,1-2-8,-1-6-3,0-1-7,3-2-3,-2-2-5,4 0 0,1-2-4,-1-3 0,2-3-2,6-2 0,-4-4-6,5-6 1,-3 4-4,-3-4 2,2-5-1,1-2-2,0-2 8,-4-1 6,0 3 14,1 0 14,-4 7 2,-1-2 24,-2 5 7,-1 6 13,-2-3-2,2 4-11,0 1-11,-3-1-14,0 2-13,0 3-9,0 0 1,0 0-3,0 0-5,-11 17-10,5-5 0,-1 2-1,0 2-3,3 1-4,-2-1-1,2 1-4,1 2 1,3-2-8,3 0-1,0-2-5,1-4-7,2-2 2,2 2-7,2-4-2,3 1-2,-1-4 7,5-3-12,3-1 9,1-3-1,0-4-2,-1-3 0,1-2 9,0-3-1,0 1 1,-1-3-1,-2 0-1,-1-8 7,-3 4 1,-1-1-2,-3 5 10,1-4-2,-5 3 2,-2 2-2,0-1 5,-1 2-1,-3 3 2,0 0-3,0 3 0,-3 0 0,3 3-6,-4 1-6,0 0 4,2 1-1,-5 4-5,7 0-9,-11 9-10,4-2 7,4 2-5,0 4 2,-1 2-1,6 2 6,0 9-3,1-8 9,0 1-1,4-2-5,0 8 3,0-7 15,2 6-14,-1 1 4,-2-7 0,-1 0-1,0-1 6,-4-5 7,3 0-7,-2 1 2,-1-4 6,-2 0 7,-2 1-10,-1-3 4,-2 0-2,-4-1 3,-3-2-2,-2 0-1,-8-3-18,2-2-18,6 0-37,-5-4-31,3-1-23,3 0-27,0 2-29,-1-5-37,3 2-42,2-5-56,3 5-304,3-4-666,1-5 295</inkml:trace>
  <inkml:trace contextRef="#ctx0" brushRef="#br0" timeOffset="93761.1459">19127 8985 144,'-7'-2'279,"0"2"-33,4-1-24,3 1-21,0 0-18,0 0-20,21 5-14,2-2-15,5-3-12,12 0-10,-2-5-15,1-2-12,-11 3-2,1-5-10,-4 0-6,-3-3 13,-2 0 8,-4-2 12,-1-3 5,-4-7 8,-2 2 28,-5-2-5,0-1 15,-4 5 5,0-5 9,0 8 1,-4 7 0,4-3-13,-3 2-16,-1 5-15,4 0-15,-6 10-15,0-1-5,-6 11-6,-1 8-10,-4 5-10,-4 13 0,2 2-11,-4 0-3,7 3-1,1-12-7,-2 13-4,3-3 9,7-9-12,-3-2 2,0-2-4,3 1-2,0-3-2,3 2-1,-2-8 1,5-2-5,-4-4 0,3-1 0,-1-5-6,3 2 2,-1-5-3,-1 0 6,2-2-2,0-4 8,0-1 15,-2 6 19,4 0 13,-2-6-4,0 0 0,0 0-8,9-11-6,-4 2-7,6-4-7,5-6-4,4 2-4,-2-4-2,3 1-6,3-1-2,0 2-1,-3 2-3,-1 1-4,1 2 0,-2 4-7,-4 1 3,-4 2-3,2-1-4,-5 5-1,1 1-3,-4-1-1,1 2-2,-2 1-2,2 0 2,-2 2 3,0 1-2,1 1 0,-4-1-3,3 2 2,1 4-2,-3 0-1,2 1 3,-1 3 1,0-4-3,-1 2-11,2 1-8,-1-2-3,0 1-6,0-1-10,2-1-4,-2 1-14,2 0-9,-2-4-7,1 1-4,2-1-7,1-1 3,-3 2 14,3-2-17,0 0-9,3-2-1,-1 3-10,-1-4 7,1 1-7,-1-3-2,2 2 1,-4-2-1,2 0-2,-2-2-6,1-1-4,0-3-12,2 3-10,-1-2-16,0 0-18,-1-2-23,0-2-23,0 1-14,3-4-19,-3 0-197,-3 3-491,3-1 218</inkml:trace>
  <inkml:trace contextRef="#ctx0" brushRef="#br0" timeOffset="95122.2729">19944 9172 209,'2'-10'313,"-1"8"-4,-1-3-9,4-1-24,-4 2-32,0 1-26,0 3-26,0 0-18,0 0-18,0 0-15,-12 15-6,3 0-1,-3 5-21,2-3-7,-2 9-12,1-1-1,6-7-9,-3 1-11,4-1 2,0 0-6,3 0-13,2-6-4,0 3 1,4 1-6,3-7 2,2 2-8,3-4 0,4-2-1,5-3 3,2-4-13,1-5-5,0-1-1,-2-6-4,1-1-1,-3-2 2,-2-1 1,0-3-1,-2-1 16,2-1 12,-5-4 2,-2 3 22,0 2 17,-7 7 14,2 1 6,-4 4 5,1 1-1,-1 6-13,-1-2-8,0 0-18,-2 2-12,0 3-7,0 0-9,0 0-4,0 0 2,-8 18-11,1-3-1,0 4-7,-3 3 4,0 2-6,2-7-2,3 0-6,0 0 3,-1-2-3,3-2-2,-1-1 1,3-3-3,-2-3-1,0 2 1,3-3 2,0 2 3,0-2 9,0-5 10,0 5 17,0-5 4,0 0-7,11-5-9,-2-5-1,2-3-6,6-5-4,4-4 1,0-1-4,10-8-4,-10 7-2,-4 5-4,4 0-3,-2 2-3,-5 9-2,-3-1 0,0 2-2,-2 1-7,-5 2-4,0 3-1,0-1-1,2 5-2,-2 2 2,-3 2-3,1 3 12,-2 0-6,0 9 1,-2 0-1,4-2 0,-5 2-2,6 0 2,-3-1 0,1-1 2,2-1-1,4 1-1,0-2-3,-1-2 5,8 1-1,-1-5 1,5 1-5,2-2 11,0-3-8,1-4 3,-1 2 1,3-7-5,-2-4 3,-1-1-4,3-3 7,-4-1-1,4-4-1,-2-1 0,-4-5 4,3 1-2,-2-1 2,-4-2-5,0-1 1,-5 3 2,-2 6 0,-2 0-1,-2 3-5,-3 3 1,-3 0-4,1 1-3,-3 2-3,-2 2 2,-4 3-1,-2 3-4,-11 3-1,2 6-7,-5 3-7,5 2-9,0 6-9,1 0-7,0-1-1,4 5-10,3-3-3,4-5 3,3 1 9,0 1 0,3-2 9,0 0 2,2-4 4,4-2 13,-1 2-9,3-6 5,2 0 4,0 1 3,4-4 7,2-2-2,2-2 5,0-2 4,-1-4 4,1 1-5,6-6 4,-3-1-3,0-4 3,-5 4 8,2-6-5,-3 3 12,2-4 14,-3 3-4,-3 3 7,0-5 4,0 4 2,-1 0 4,-1 4 0,-3 1 3,2-1 2,-2 5 3,-1-1 1,2 2-2,-2 0-2,-1 1-3,3 0-3,-3 0-15,0 4-3,2-3-5,-2 3 0,0 0 0,0 12-7,-5 2 5,1 5 2,-3 11 6,-3 17 12,-4-2 8,-3 5 6,0 7 6,-7 22 7,3-3 1,-4 0-3,5-21-4,0-3-4,-11 29-7,-4 0 4,2-9-4,0-2-7,6-19 2,-11 16 2,10-22 4,3-1 11,-3-1 11,1-2 3,-3-4 7,6-4-1,3-9 7,1-2-2,2-4-2,1-3 9,3-4 3,4-4 12,0-2 6,2-2 0,-2-1-7,0-7 1,3-1-12,-3-6-4,-4-9-12,4-3-3,0-5-9,3-5-2,3-13-12,1 0-2,5 1-12,3-2 6,5-1-20,0-5-16,7 3-11,4-1-14,0 4-11,0 2-11,5 3-19,-1 8-17,3 1-31,-11 13-31,3-1-39,-2 3-48,-2 2-48,-1 5-41,-3 4-41,0-3-39,-1 2-53,1 0-47,-5 2-273,0 1-842,0-2 373</inkml:trace>
  <inkml:trace contextRef="#ctx0" brushRef="#br0" timeOffset="95473.4181">20193 8772 129,'-2'-2'231,"2"2"-10,0 0-6,-13 12-15,5-3-11,1 6-11,-2-1-6,-1-1-8,3 2-9,0 0-10,2-4-16,3 1 1,-2-2-20,2 0-13,1-5-4,-2 2-2,3 0 1,0-2 10,3-3 12,0 1 12,1-3 9,3 0 2,0-4 5,3-1 1,4-6-9,-3 2-3,2-3-2,0 4 11,-3-4-1,-2-2 0,-1 6-5,0-2-14,-1 1-4,-2 0-9,-3 3-8,1-1-8,-1 3-14,-1-1-8,-1 2-5,-2-2-11,3 5-12,-7 0-33,0 0-32,-3 5-51,3-2-57,-3 3-51,-1 1-50,1 3-68,0 1-66,0-2-319,2 0-744,-2-3 330</inkml:trace>
  <inkml:trace contextRef="#ctx0" brushRef="#br0" timeOffset="98426.1712">4652 9685 87,'-2'-10'175,"1"-2"-5,1 2-10,-1-1-6,-3 2-5,2-2-8,-1 4-10,0 2-7,-1-5-14,0 3-4,0 2 0,-3 0-8,-2 3-10,2-3-9,-8 3-10,3 2-3,-3 4-6,-2 1-9,0 5-7,0 1-3,0 2 2,0 6-8,0-2 0,-1 3-3,4 1-4,0-1 3,4 3 4,2 2-3,1-1 2,4 0 3,1-4 1,4 0-1,2 11-2,2-2 1,2 0 0,2 3 0,3 1 0,4 8-4,2 0 5,-2 0 0,0-1-2,-3-8 1,6 8-3,-10-9-5,1 3 2,0-3-3,-3 1 0,0-1-1,-1-1-1,-4-1 0,-3 0 3,0 3 3,-3-8 2,-3 1-1,1-3 1,-7 3-3,0-1-1,-4-5 7,-4 1-6,1-5 1,-2-4 1,-1-2-2,0-3 3,1-6 2,3 0 10,-1-5 4,-2-5 5,3-3 5,2-1-5,2-7-11,0 0-4,6-7-2,1 0 8,1-7-18,6-1-5,1-11-9,6 1-7,2 14-4,1-1-2,1 0-13,3 5-14,-1 3-14,2 5-18,-5 5-20,4 2-23,3 0-28,-3 4-34,-1 2-38,4 2-49,2 2-262,-2 1-554,-1 0 245</inkml:trace>
  <inkml:trace contextRef="#ctx0" brushRef="#br0" timeOffset="98713.9319">5238 9736 132,'-4'-12'256,"-1"2"-26,2 5-22,-1 0-19,0 0-23,-3 5-16,-1 7-12,-5 2-14,-3 13-11,2 6-4,-10 13-6,3 9-8,0 4 1,-8 25-6,6 1 0,3-2-4,9-23-4,1-1-3,0 1-6,5 0 2,-1-4-7,3-4-3,-1 1-8,4-12-3,-1-2-3,3 2-9,1-2 1,1 0-7,2-5 3,-2 0-43,5-4-37,-2-1-38,1-6-42,-1-5-48,6-1-43,-3-2-208,5-5-453,2-3 202</inkml:trace>
  <inkml:trace contextRef="#ctx0" brushRef="#br0" timeOffset="99223.3986">5707 10227 23,'1'-33'249,"-2"0"-6,-2-13-5,-3 15-2,2 3-13,-2 3 1,-2 1-13,1 6-15,-1 2-10,-2 6-21,-3 3-27,0 2-10,-4 8-12,-5 8-15,-2 4-7,-7 12-8,0 6-12,5 1-5,1 3-12,1-1-3,9-7-7,5 2-1,2-4-6,2-1-1,2-1-6,1-5-2,9-2-4,-2-1 0,4-2-1,2-1-3,2-6 3,4-2-3,7-4-3,1-4-4,1-4 13,2-2-3,-3-6-5,4-2 3,-6-4 9,1-3 8,-5-3 14,6-10 4,-8 7 10,-2-2 7,-1-1 11,-2 3 22,-3 3 9,-2 8 14,-3 4 6,-2 2-8,2 2-14,-2 5-16,2 1-14,-3 4-7,0 0-9,-7 16-6,1 10-8,-2 7-7,-5 15 0,2 5-6,-4 3-4,5-3-7,1 4-1,2-6 0,0-2-7,4-13 0,2 13-5,-1-17-7,4 2 4,-2-4-1,1-5 0,2-4-2,-1-6-3,-2-3 2,2-2 3,1-1 15,-3-2 27,3-4 27,0-1 13,-3-2-5,11-7-8,2-4-8,4-5-5,4-6-4,0-4-8,9-5-6,-2-5-7,-1 2-2,-2-2-7,-1-1-2,-5 10-13,-2 3-16,-1 0-22,-3 4-29,-4 6-32,-1 5-35,-3 1-52,2 0-64,-1 4-42,1 2-18,-3 4-17,3 1-31,3 2-37,-3 2-46,0 4-253,3 4-727,1 0 321</inkml:trace>
  <inkml:trace contextRef="#ctx0" brushRef="#br0" timeOffset="99500.1827">6242 10592 205,'4'4'253,"-2"-3"3,1 3-15,-1-1-25,-2 0-18,0 4-16,0 0-8,-4 3 8,0 4-3,-2 5-6,-1-1-19,-1 6-14,1-1-14,0 2-12,1-1-12,2-5-18,1 1-52,-1 2-33,2 0-25,1-4-44,2-1-51,5-3-68,-1 0-245,7-3-471,2-6 209</inkml:trace>
  <inkml:trace contextRef="#ctx0" brushRef="#br0" timeOffset="99800.601">6917 10176 2,'-2'-36'313,"1"4"-1,-5 3-1,-1 3-12,2 6-15,-3 5-32,-2 4-20,4 1-26,-8 7-20,0 6-18,-6 9-19,-3 5-19,-8 9-3,0 8-18,2 2-13,3 3-14,1 0 1,11-8-11,1 0-4,2 0-6,3 0-4,2 2-7,3-6 2,3-1-13,2-3-3,3-5-1,1 0-3,2-3 0,2-1 2,4-2-5,2-6-7,0 0 1,6-4 3,-1-4-3,-4-1-4,4-6-1,-1-4 8,-1-3 6,-2-1 5,0-9 1,1 0 8,-2-5 7,1-14 0,0 3 11,-6 13 9,0-1 17,-3 5 8,-3 8 17,-1 0 3,-1 7-7,-3 4-12,1 0-14,-1 2-11,0 4-8,0 0-7,-5 11-6,-1 6 0,-4 7-12,2 5 0,-2 0-8,3 0 0,0 0-6,4 1 2,2-2-7,3-1-3,3 0-6,0-3-20,5-2-40,-1-8-36,0 1-52,3-1-52,6-1-55,-4-5-73,10-2-79,0-1-344,1-5-796,6 0 353</inkml:trace>
  <inkml:trace contextRef="#ctx0" brushRef="#br0" timeOffset="100093.1836">7593 10374 235,'1'-2'281,"-1"-1"-23,0 3-21,0 0-12,0 0-11,0 0-3,-4 14 3,1-4-19,-1-2-14,0 9-8,-2-2-17,3 3-14,-1-1-14,0 1-9,-2 1-15,2 0-6,3-1-9,-2 0-40,1-3-47,2-2-44,0 4-54,3-3-61,-1-2-60,3-3-250,2 1-505,0-7 224</inkml:trace>
  <inkml:trace contextRef="#ctx0" brushRef="#br0" timeOffset="100373.8053">8265 10067 177,'-2'-46'316,"-2"13"10,0 3-6,-5 5-15,1-1-25,0 12-24,-1-1-25,-4 3-24,-1 7-21,-8 1-3,-2 8-32,-5 8-15,-7 8-16,-3 6-15,5 6-7,1 2-4,4 5-15,5 1 3,9-13-13,3 3-7,2-1-15,5 2 5,3-2-7,2-4-4,3 0 0,4-8-1,3-1-7,-1-3-2,4-3-3,6 2 1,3-10-2,1-2 7,-1-2-5,0-7 0,-3 1 2,1-6 3,0-2 8,-1-4 6,0-4 0,-2-1 5,-2-2 2,1-3 7,-1 1 7,-4 3 28,-2 4 8,-2 8-1,-2 5 6,-2-2-9,-1 5-16,-1 0-9,1 5-12,-2 1-5,0 0-8,0 0-6,-9 26-3,0-9-4,0 8-3,2 2-4,-2 1-3,4 3-2,2 0-1,3-3-8,3-1 2,4 2-5,0-1-2,5-5-5,2-2-18,2-3-29,2-3-37,1-2-35,5-4-41,1-4-43,0 0-40,1-7-42,-1-1-44,0-4-48,-2-4-319,-1-3-744,0-4 330</inkml:trace>
  <inkml:trace contextRef="#ctx0" brushRef="#br0" timeOffset="100672.7184">8661 9518 258,'-10'-29'307,"1"4"0,4 5 1,1 4-1,4 2-15,-1 1-30,2 4-23,5-2-28,3 6-21,9 1-11,6 3-7,14 8-16,0 9 0,2 6-12,0 6 0,1 7-11,13 18-10,-20-7-4,0-3-9,-5 6-7,6 24-12,-15-23-1,-3 6-6,-4 24-5,-6-22-2,-2 2-7,-2-1-4,-3-1 1,-4 27-2,0-30-1,-3 1 4,-2-2-3,-1-2-2,-1 0-6,-3-5-3,-1 0-2,-3 1-1,4-16-6,-7 6 0,7-11-5,-6-3-5,2 0-3,3-7-4,-4 0-13,4-8-26,1-1-30,1-3-43,3-4-41,0-2-67,-1-3-57,4 0-63,-4-10-55,7-1-49,-1-2-222,3-4-691,7-5 305</inkml:trace>
  <inkml:trace contextRef="#ctx0" brushRef="#br0" timeOffset="101257.8096">10693 9532 183,'0'0'270,"0"0"0,0 0-11,0 0-5,5-14-9,3 4-6,4-5-8,7-2-13,0 1-5,4 0-8,2 3-16,11-4 11,-8 8-37,1 1-9,1 5-2,-2 3-34,-1 3-10,-5 9-9,-2 0-18,-2 4 4,-4 4-10,-1 5-6,-5 1-5,0-2-7,-8 8-4,-3-3-1,-4 0-5,-5 2-9,-9 8-12,-4-5-13,-5-5-10,-2 0 16,-5-4-17,2-2-5,10-8 1,-11 2-2,8-9 5,3-2 1,2-1-4,0-2 10,6 1-1,1-4 7,5 0 24,1 0 13,0 0 19,5 0-3,-1 0-4,1 0-7,5 0-12,-6 3-7,1 1-1,4-1-7,-2 8-1,0 2 4,1 6-8,-1 5-1,3 3 1,-2 3-1,2 2 5,-2-2 2,2 5 3,2 12 0,-2-10-6,0-5-7,0 14 7,-2-12-5,2 1 1,-3-5-6,3 1 2,-2-2-1,0 1 2,-1-2-4,-2-4-7,2 2-43,1-11-54,1 2-61,-1-5-52,-1 0-51,2-1-44,1 0-47,-3-3-59,3 1-215,-1 1-667,1 0 296</inkml:trace>
  <inkml:trace contextRef="#ctx0" brushRef="#br0" timeOffset="101542.3747">10471 11172 11,'-9'13'313,"1"-1"-29,0 2-23,2 0-15,-2 1-13,6 0-5,-3 2-8,5-3-18,3 1-15,1-1-11,4-4-6,0 5-7,3-5-10,4-1 32,-2-4-27,4 0 13,3-3 4,-4-2-3,-1-4 3,-1 1 8,-4 0 20,-4 0 6,4-2-7,-5-1-6,-2 0-15,0-5-17,-3 3-16,-5-4-16,2 3-14,-6-6-13,-3 4-6,-7-4-18,1 2-19,-1 1-26,-2 0-28,1 3-35,1-1-39,4 3-56,3 0-62,2 0-55,3 0-70,-1 2-75,2-4-397,3-2-844,3-1 374</inkml:trace>
  <inkml:trace contextRef="#ctx0" brushRef="#br0" timeOffset="102081.0314">11623 10376 25,'-16'3'307,"1"1"-12,2-2-6,3-1-9,-1 2-4,5-3-2,1 1 6,0 0 1,5-1-6,-5 2-5,5-2-8,0 0-8,5-12-6,14-4-7,6-4-8,19-11-13,19-15-6,5 2-11,2-4-9,-2-1-10,5 3-15,2-4-6,2 0-9,6 0-10,-3 0-11,-2-5-9,-2 3-15,-6 4-6,-10-2-8,-20 13-8,-1 2-5,-6 0-1,-2 4-9,-10 8-3,-4 1-4,0 1-1,-8 11-4,-3 1-6,0 0-2,-1 2-7,-3 2-15,3 1 10,-4 2-34,3-3-28,-4 5-29,3-2-42,-3 2-30,0 0-28,0 0-27,-6 13-32,2-2-40,-6 3-32,-2 8-31,-4 0-38,-2 4-27,-3-1-30,-12 6-308,1 2-776,-2 0 343</inkml:trace>
  <inkml:trace contextRef="#ctx0" brushRef="#br0" timeOffset="102697.5597">11574 10568 154,'2'-6'293,"-2"1"-2,0-2-1,0 2-1,0 0-10,2 0-6,-1 2 3,-1-1-6,1 0-15,-1 4-16,0-5-23,0 5-17,2-4-26,-2 4-16,0 0-12,11 4-17,0 3-15,13 7-7,0 7-6,14 8-10,17 21 0,-2 4-6,2-1-5,-4 3 1,2 3-8,-3 0-1,5 2-3,-3-1-8,3 0-8,-1-5-6,-15-16-5,16 16 2,-3 0-10,-18-20-2,1 0-3,-1 3 2,-2-1-4,-1-5-3,-8-10-6,-2-1 6,-5-4-8,-1-2 5,-9-8-4,-1 0 1,2-2 18,0 0 19,0-1 7,-4 0-1,-1-1-1,1 0-12,-3-3-12,0 0-29,0 0-32,5-11-37,-5 6-35,3-3-43,2-4-43,1-2-34,1-6-48,5-3-42,2-4-51,0 2-324,11-13-739,-2 0 327</inkml:trace>
  <inkml:trace contextRef="#ctx0" brushRef="#br0" timeOffset="103360.3342">13250 9443 76,'2'-29'253,"-2"-4"-8,3 2 0,-1-4 4,-2 1-5,0 4 7,0 4 12,0 9 5,0 3-8,-2 4-15,2 1-25,0 3-31,0 1-19,-3 3-27,3 2-5,0 15-11,0 11-14,-4 6-8,1 20-13,3 2-18,-4 2 10,4 0-15,-7 1-2,1 1-3,1-5-13,1-1-3,-3-2-5,0-4-8,-1 0-5,4-12 5,0-2-12,0-3-17,-2 0-28,3-1-35,-1-10-19,0-3-22,1 0-21,-1-2-15,2-6-12,0 1-7,0-3-2,-1-1-15,3-4 0,0 0 13,0 0 10,-10-17 16,6 8 12,3-3 27,-2-8 17,1-6 16,2-3 20,2 1 20,-1-2 18,2-4 14,4-3 15,0-8 12,3-6 10,4 2 9,3 3 3,2 3 3,0 4 2,7 3 3,-7 9-5,5 5 0,0 6-3,2 0-2,0 6-6,0 3 5,-1 7-15,0 6-3,-5-1-4,1 7-7,-8 0 0,-3 2-4,-5 1-2,1 2-4,-5 0-2,-3 0 1,-8 8-1,-4-4-14,-5 2-12,-5 0-12,-11 0-16,0 0-9,-4-2-15,3-4-12,8-7-5,-1 0-13,5-3-18,-1-2-6,9-5-14,1 2-17,6-4-27,0 0-27,2-1-175,5-4-405,2 2 179</inkml:trace>
  <inkml:trace contextRef="#ctx0" brushRef="#br0" timeOffset="103981.1456">13644 9431 230,'1'-7'282,"2"2"-6,-3 0-16,0 1-25,-1 0-23,1 4-22,0 0-11,0 0-25,-10 8-18,4 1-15,1 0-9,-1 7-12,-1 2-8,1 0-5,3 1-9,2 0-7,1 1-6,1-1-6,5-2-1,-2 0-9,3-1-2,1 0-4,2-4-3,-2-3-1,3 1 3,0-7-3,-1 1 10,0-2 3,4-2 3,0-2 7,0-4 15,0-2-14,1-4 7,1-3-7,-4 2 8,2-5-7,-3-3 0,-4 3-13,0-6 12,-3 4-16,-1 1 2,-3-6-5,-1 6-1,-4 0-4,1 2-6,-3 3 0,-3-2-10,-1 3-1,-2 4-9,-1 4 1,-3 2-3,-3 5-3,0 3-2,0 2 1,1 5 3,8-1 11,-1 0-24,3 1 7,1 3-6,4 2-3,2-2 4,2 2-6,4-3 8,3 5-13,2-4 13,1-3-5,4 0 3,4 0 3,0-3-3,5-1 5,-1-6-7,1-2 10,-1-4 0,2-1-7,0-4 3,-3-2 8,2-1 10,-5-2 6,1-1 7,-1-4-2,-4-1 13,0-2 2,-1-2 1,-1-5 7,-2 3 0,-1-3-3,-2-3 4,-3-2-5,4 0-1,-5-1 1,-3 0-2,0 1 3,0 1 6,0 4 5,0 3 6,-3 6 9,2 5 0,-1 5-2,1 0-5,1 3-10,0 0-8,-1 3-9,-2 1 0,3 3-12,0 0 0,0 24-4,-1 5-5,1 20-1,1 2 2,2 5-3,-3 28 0,-3-5-4,3 6-1,-1-27-2,1 3-5,-5 23 4,-7-4-1,3-24-3,5 4-4,-3 23 7,2-25-2,-3-3-2,1-1 1,0-4 0,-1-1-3,-1-3 9,3-12-13,-2-2-8,3-4-34,0-4-44,1-4-40,1-8-47,0-3-39,2-1-28,-2-3-38,3-3-72,0-2-61,0 0-326,-3-15-795,3-1 351</inkml:trace>
  <inkml:trace contextRef="#ctx0" brushRef="#br0" timeOffset="104275.2246">14076 9610 205,'3'-46'310,"-1"12"-7,0 3 8,3-1 7,-3 2 4,4 4 0,-2 8-16,3 0-24,2 1-20,6-2-25,2 4-25,4 3-26,5 4-11,0 6-15,5 3-22,-1 4-8,8 8-15,-14 0-11,-2 6-6,0 0-16,-5 3-3,-2 3-7,-8 0-6,-3 3-9,-1-2-2,-9-2-10,-1 1-1,-7-2 4,-3-3-13,-4 1 0,-3-3 3,-12 3-10,9-6 1,-3-3-24,2-4-19,0 1-22,3-4-40,1 3-39,0-5-29,1-2-41,2 2-51,7-3-49,-1 0-49,0-3-298,1 1-684,7-3 303</inkml:trace>
  <inkml:trace contextRef="#ctx0" brushRef="#br0" timeOffset="104761.8417">13290 11372 7,'2'-25'328,"-2"7"1,1 2-3,1 4-10,-1 3-31,-1 3-31,-1 0-16,2 3-41,-1 3-19,0 13-15,1 7-14,-2 16-16,1 16-10,-3 35-12,-1-7-10,-2 6-5,2-27-6,-3 24-9,1-22-8,-1 20-15,0-28 17,7-2-16,-5 1-11,0-2-6,4-4 1,-3-12-6,0-3-12,-1 1-1,3-3-26,-5-3-23,2-6-27,3-2-32,-4-3-26,3-5-34,2 0-25,-2-6-31,1-1-45,0-3-248,2 0-535,0-9 237</inkml:trace>
  <inkml:trace contextRef="#ctx0" brushRef="#br0" timeOffset="105064.3913">13314 11756 132,'7'-31'259,"5"-15"0,-4 19 0,3 0-5,-1 6-12,1-3-11,5 4-18,-1 3-20,2 10-8,3-3-21,1 4-18,0 3-12,2 8-14,-1 3-18,-2 5 1,-2 2-16,-1 2-9,-4 5-7,-5-5-8,-2 2-5,-5 1-7,-1 6-3,-4-2-6,-6-1-3,-4 2 0,-1-2-6,-5-4-3,-2 2-5,1-2-2,-5-4-11,2-3-10,0-3-11,0-2-16,4-3-2,5 0-26,-1-3-26,2-2-20,5-2-34,0 1-20,2-2-28,4-2-32,2-1-37,4-1-163,4-6-447,1 0 198</inkml:trace>
  <inkml:trace contextRef="#ctx0" brushRef="#br0" timeOffset="105669.5311">13673 11503 183,'3'-7'264,"0"1"-10,-1 1-22,-1 0-28,1 1-18,-2 4-19,0 0-19,0 0-15,-3 15-13,1-2-11,-1 5-8,1 2-12,0-2-9,3 7-4,-1-1-7,3-5-5,2 0-2,0-2-7,4 0-4,-2-2 3,3-3-1,1-1 3,1-3-4,3-3-3,0-2 8,3-4-6,-2-3 2,-2-4 1,-1 0-3,2-3-2,1-5-1,1-4 2,-8-5-6,4 1 6,-2-5-3,-1 3 7,-3 2 2,0 6 12,-4 1 17,1 2 5,-3 1 2,-1 7-2,2-1-13,-2 3-18,0 1 1,0-1-8,0 5-6,0 0-4,0 0-9,-7 15 1,1-2-5,4 5 3,-3 7-4,1-7-8,4 9 5,-3-3-7,3 3-1,3-5-14,1-4-3,-1 0-5,0-1-1,4-2 0,-2-4-4,0 0 4,1-1 1,1-3 2,1-1-1,-1 0 4,3-5-3,0-2-2,3-2 3,2-4 4,3-5-9,-4-1 10,2-4-2,2-2 2,-4-2 0,4-5 2,-3-3-6,0 1 4,-1-1 6,-2-1-9,-3 0 4,1 1-5,-3 0-3,-1 5 11,-2 5-4,0-1 4,-4 5-1,0 3 6,3 0 2,-3 5 0,0 2-5,0-3-6,0 4-1,0 1-2,0 3-2,-3-5 0,3 5 17,0 0-19,-4 16-3,3-5 5,-1 7 2,4 1-6,0 7 4,1-1-2,2 2 1,0 4 0,2-5-5,1 0 3,3 1-2,-3-2 4,0-2-2,2 2 2,0-1-10,0-1 13,-3-6-2,2-1-2,-1-1 2,-4-1 2,-1-4 2,1-1 4,1-4-9,-5 2 0,2-5 3,-2 5 6,2-5 7,-2-2 9,0 4 2,0-4-3,-9 2-3,-1-2 8,-4 0-12,-1-4 0,-5 2 0,-1-3-10,-2 1-25,2 0-24,0-1-17,0-3-25,4 6-22,3-5-20,-1 3-25,3-2-31,1 2-37,4-3-39,1 1-31,2 2-234,4-4-571,2 1 253</inkml:trace>
  <inkml:trace contextRef="#ctx0" brushRef="#br0" timeOffset="107394.4389">14482 11158 119,'4'-24'285,"0"-3"1,1 13 3,-3 2 11,-2 3-38,0 4-30,2-2-25,-1 5-22,-1 2-17,2 13-18,-2 4-14,1 10-14,-1 4-11,2 3-9,-2 0-3,-5 12-4,2-8-5,3 7-2,-4 1-2,1 0-7,2-13-1,0-4-7,-1 0 1,-1 0-3,3-5-9,0-5 10,-1-2-14,0-6-2,2 2-5,-2-5 3,1 0-2,1-2 12,-2 0 10,1-2 23,2 0 17,-2-4 20,0 5 15,0-4 10,0-1 13,1 4-2,-1-4 6,0 0-10,0 0-14,11-6-15,-4-3-18,5-4-12,3-5-8,3 0-10,-3-5-11,6 1-6,-2-1-4,-1 3-9,-4 1-3,2 2-9,-4 5-1,-2 1-6,-3 5-5,0-4 1,0 6-11,-3-2 1,1 4-4,-2-1-8,-1-1 0,1 4-3,-3 0 1,0 0-4,0 0 1,8 4-9,-6 4 5,-1-3-2,2 7 1,1 0 3,-1 5 0,0-2-1,1 2-7,1 0 10,0-3-7,1 2 2,-1 0-6,2-2 5,-2-2-3,3 3-5,1-5-8,-3 0-2,3 1-7,2-2-5,-2-3-11,-1 0 3,5 1 5,-3-6-4,-2 2 3,5-3 4,-6-3 4,8-1 0,-5 0 3,3-2 3,-2-2 2,2-1-2,-3-1 1,-1-2 1,2-2-2,-3 1 2,0-2 1,0-1-1,-3-1 0,2 0 3,-3 0 1,0 0 3,-1 0-1,0 0 2,-1 2 1,1-3 0,-3 7 2,2-6-1,-2 3 1,0 5 8,2 1-8,-2 1 0,1 2-3,-1 1-6,0 0 3,0 4-2,-1-4-3,1 4 4,0 0 0,-3 11 2,2-2 0,-4 5 2,1 3 0,-2 8 3,2 3 1,0-4 2,3-5-3,1 5 3,0-4 0,2-3-3,-2 1-1,3-1-4,1 0 6,2-4-9,0-3 6,2 3 2,-1-4-3,4-2 3,5 0 2,-5-2 0,6-4-1,-3-2 2,2-6 3,-1 2 0,-1-1-2,6-6 4,-2-3-3,-1-4 0,-3 0 5,3-1-1,-6-3 3,0-4-6,-3 2 3,0-2 0,2 1-1,-3 5 2,-3 2 4,2 0 4,-4 4 10,2 3 7,-4 2 3,2 0 0,-2 3 0,0 2-5,0-2-5,0 4-4,2-1-5,-2 4-2,0 0-1,0 0 4,-9 12-6,5-2 0,1 7 0,-1 0-2,-3 2-1,4-1 3,-4 7-6,2 4 3,-1-1-1,0-3-1,2-7 1,1 3-2,0-3 2,-1-2-3,4 1 1,0-6 0,-1 0 2,-1-1 3,1-4-7,1 0 0,-3-1 4,3 0 1,0-2 3,0 1 12,0-4 16,0 0 1,0 0-1,0 0-7,7-15-6,3 1-1,1-8-3,3-5-4,3-2-6,6-9-5,1 3-3,-7 8-2,2 2-1,1 0 2,0 3-3,-1 1-3,-1 4 3,-2 1-5,-5 5 6,-2 3-3,-2 2-1,0 1-3,-1 2-1,-4 0-3,4 2 3,-6 1 0,7 8-2,-4-3 5,1 5-3,-1 1-3,0 4 2,1 2-3,-4 1 0,3 2-3,-2 6-1,2 3-4,-3-2-10,3-1-7,0-1-5,-2-6-15,2 0-9,1-2-8,2 0-8,0-3 6,4 0 2,-1 1 3,3-2 7,0-4 2,2 0 11,6-2-1,1-3 8,3-3 2,4-2 9,-5-3 5,1-4 2,3-5 1,2-1 5,-1 0 4,6-8 2,-10 3 0,7-10 6,-8 7-2,-2-3 6,-2 4-4,-2-2 11,0 2 6,-7 4 6,-3 0 7,0 3 1,-1-1-5,-3 3 3,-2-3-6,-2 4-7,-4 2 0,1 1-3,-3 3 1,-3 2 0,-4 1 0,-10 4-8,1 2 4,-2 4-4,3 2 3,-1 4-10,2 1-14,1 0-4,2 3-18,4 1-17,1 0 2,3 5-9,2-7-6,3-2-7,2-2-7,1 0 6,2-1 11,0-2 4,2 0 6,1 0 5,-1-2 9,5 2 5,-2-8 7,0 4 5,4-3 7,0 1 4,1-4 0,1-3 5,2 1 2,0-4 9,1 4 13,-1-5-4,0-1 11,-2-1 0,0-3 10,0 1 5,-4-4 8,5 1 5,-4-1 10,-1 1 1,-3 3 9,3 0 6,-4 1-2,1-2 21,-1 4-3,1-1 3,-4 0 6,3 1 8,-3 1 3,0 2 1,0 0 1,3 1-1,-3 0-8,0 4-9,0-7 1,0 5-15,4-1-9,-4 3-6,0 0-6,0 0-7,0-5-5,0 5-4,0 0-4,0 0-5,0 0-2,0 0-3,-4 16-3,4-7-3,-3 8-1,0 9 1,-4 4 0,3 4-3,-4 12 3,-2 1-7,3 3 0,-5 8 1,1 22-2,4-22 1,-1 1-3,0 27 0,3-26-2,0 27 1,3 0 1,2-2-1,0-2 1,0-23-3,1 24 2,0-26-1,1 1-2,2-1 2,1 0-2,-4-6 0,0-3 3,1-14-4,-2 0 0,-3-1 1,1-2-1,0-6 1,-1-6-1,-2-3 0,2 0 1,-2-5-3,3-3 5,-4-1 0,0-2 7,-1 0 0,0-4 3,-3 0-4,-1-2 0,-2-3 3,-4 1-1,-2-9-2,-4-1-1,2-4 3,-1-2-4,-1-6 0,0 2-3,2 0 2,-7-10 4,1-4-6,8 10 29,5-4-4,1-3-3,0-11-6,6 0-10,4-6-23,3 2-24,5-7-17,3 5-16,6-4-9,3 3-32,1-2-15,6 3-17,-2 3-21,4 3-28,-2 2-29,2 6-22,-7 12-22,2 0-27,-1 0-17,-2 4-28,1-1-25,0 3-301,-2-1-714,-7 8 316</inkml:trace>
  <inkml:trace contextRef="#ctx0" brushRef="#br0" timeOffset="107899.5415">14992 10902 100,'-2'-6'247,"2"1"-21,-1-1-25,1 4-19,0 2-21,-3-3-12,3 3-17,-5 9-13,0-1-9,0 6-10,-1 1-7,-1 2-8,1 1-5,2 3-2,1-2-2,-1-1 6,3 2-6,1-3 0,0-2-1,1 0 4,2-3 7,0 0 0,0-3 4,2 0 7,1-1 5,0-2-2,2-2 9,0 1 1,2-3-2,4-4 0,0-2 6,-4 0-6,4 0 7,-1-9-11,-2 5 9,-1-3 0,0-3 2,0 0-5,-3-1-8,-1-2-4,-1 0-10,-5 0-8,0-1-18,2-1 4,-4 3-11,-2-1-4,0 4-12,-2 2-3,-1 2-1,-3-2-8,-4 5-8,7 3-14,-8 2-31,1 2-24,-1 2-32,1 3-42,3 3-35,-2 0-48,2 4-41,1 3-47,5 2-39,-1 0-276,5 1-659,3 1 292</inkml:trace>
  <inkml:trace contextRef="#ctx0" brushRef="#br0" timeOffset="135997.9052">4662 11968 118,'8'-24'305,"2"3"-5,-6-5-10,-1 1-12,-1 0-15,-4 7-14,2-7-13,-6-3-1,-1 6-8,-1-2-1,1 7-3,-4 2-17,-5-2 0,-1 5-38,3 3-6,-8 6-18,-1 3-11,-1 7-10,0 5-11,-3 8-4,-4 10-14,3 7-11,3 3-5,5 3-8,2 0-1,5 1-10,5-9-7,5 0-5,4 13-4,4-2-15,3 0 10,3-2-5,6 1-4,0-4-2,3 3-3,1-2-7,-4 0 4,-6-10-1,3 1-3,0 10 1,-4-14-7,-3 4 4,-5-4-6,-1 4 5,-5-5-3,-2-1-2,-8-3-1,2-3 4,-6-3-5,-4-1 0,-2-1-4,2-4 7,-4-7 8,-3-1-1,3-1 8,-2-7 8,4-2 4,3-5-6,1-4 3,3-4-7,3-4-3,5-5-3,1-3-6,4-1-4,1-3-4,6 0-5,1 2-24,4 3-9,4-1-26,-1 2-28,6 5-48,0-1-40,0 4-35,2 0-50,1 5-62,3 2-67,-2 3-268,-3-2-707,2 0 313</inkml:trace>
  <inkml:trace contextRef="#ctx0" brushRef="#br0" timeOffset="136400.1712">5431 11812 117,'-4'-9'285,"-6"0"-11,0 8-13,-6 8 9,-6 7-10,-12 18-3,3 9-16,-13 25-6,5 2-23,2 4-14,2 6-16,8-2-13,3 2-17,13-23-17,4 6-10,2-4-15,6-5-16,3 3-38,3-6-43,7-6-37,3-3-44,-1-10-36,3-3-20,12 5-49,3-8-43,3-9-57,-9-4-171,11-8-481,-8-3 212</inkml:trace>
  <inkml:trace contextRef="#ctx0" brushRef="#br0" timeOffset="136869.8553">5815 12266 236,'0'-45'284,"-1"13"9,-2 5 15,-3 3-1,-1 7-7,0 3-26,-4 4-25,-3 3-22,-1 4-25,-9 7-25,-3 5-13,-8 11-12,1 3-12,0 5-15,3 2-8,9-5-9,3 1-21,5 1-5,1-2 9,4-2-37,4-4-2,1-2-6,7-2-5,0 1-11,1-7-4,3 0 0,3-4-6,4 0 3,0-3-3,7-9 3,3 1-2,0-7-6,0-5 4,-3 1 2,3-7-14,3-10 11,-4-1-4,-5 6 2,4-11-3,-5-1 3,-1 11 19,-3 7 9,-2-1 0,-2 9 14,-3 3 2,-2 3 1,1 1-19,-1 5-9,-3 3 2,-1 0-1,6 17 13,-4 8 8,0 11 5,-2 14-3,-3 8 14,-4 1 2,0 24-4,0-26 1,1-1-10,1 0-7,3-6-1,0-2-12,2-15-3,1-2 0,0-4-1,2-5-1,0-6-2,-2-4 0,2-1 0,0-3 11,-2-1 29,2-4 23,0 0 21,3-6 10,1-5-8,4-5-10,6-9-6,8-16-8,-5-2-8,1-3-12,0 2-9,-1-1-5,-6 11-7,0 4-1,-4-1-12,3 3-5,-1-3-27,0 6-24,-3 0-31,1 5-50,-3 5-49,3-1-61,-2 5-64,0 0-60,0 3-43,-1 2-51,3 2-55,0 2-325,1 4-871,5-2 385</inkml:trace>
  <inkml:trace contextRef="#ctx0" brushRef="#br0" timeOffset="137178.7325">6472 12508 138,'3'3'388,"1"1"-38,0-1-23,-3 4-4,0-2 17,-1 8 14,-1 5 5,-3 7-19,-1 4-24,2-2-29,0 3-20,-1 0-27,-2 0-23,2 1-22,0-1-21,1-2-31,-1 1-48,2 0-65,-1 3-79,0-4-79,1 1-79,0-3-99,-1-1-106,2-6-219,1-3-682,-1-4 302</inkml:trace>
  <inkml:trace contextRef="#ctx0" brushRef="#br0" timeOffset="137628.4259">7169 11903 238,'1'-27'348,"2"11"-17,-1 3-35,-1 6-37,-2 5-22,1 2-9,-5 20-3,1 7 0,-3 18-10,-3 5-9,-1 6-12,-6 25-11,8-26-15,-2 5-10,3-4-21,2-3-4,-1-6-15,4-11-3,1-6-10,0-5-7,1-8-5,1-4-8,0-4 11,0-1 29,0-1 27,0-3 26,0-1 24,0-3-14,0 0-9,8-17-21,2-5-16,1-4-10,3-3-19,3-3-9,3-9-9,5 5-8,-6 11-12,5 6-8,0-2-3,12-3-14,-9 14-3,0 2-6,2 3-5,-1 5-8,-2 5 2,-1 3-9,-4 1 3,2 4-3,-6 3-2,-3 4-6,-4-3-9,-5 0-14,-3 8-14,-7 0-17,-4 3-13,-8-3-15,-13 10-8,-4-2 1,-4-6 0,2-7 0,-5-2 1,4-4-4,-1-3 0,9-6 1,2-3-7,2-2-19,0 0-18,10-2-22,1-5-33,6 2-29,2 2-52,3 0-59,3-9-39,7 5-42,6-5-254,8-3-704,3 1 312</inkml:trace>
  <inkml:trace contextRef="#ctx0" brushRef="#br0" timeOffset="137962.6899">7708 12346 163,'7'-3'332,"3"-1"21,-5 4 22,0-2-5,-2 2-23,-3 0-29,5 2-30,-5 3-21,-1 2-14,-3 6-5,-2 5-18,2 7-20,-3-1-23,-1 5-20,-1-2-15,4 4-15,-1-1-51,-1 2-56,3-3-70,1 1-65,-1-1-26,2 0-52,1 0-53,4-6-69,-3-6-281,2 1-635,1-8 282</inkml:trace>
  <inkml:trace contextRef="#ctx0" brushRef="#br0" timeOffset="138306.2327">8230 11793 317,'-2'-24'364,"1"3"22,1 4 15,0 8-36,-2 0-42,1 4-33,1 5-33,0 0-8,-7 26-8,4 3-10,-3 18-6,-1 5-1,2 2-14,-2 5-11,0-2-14,-3 25-12,3-26-10,0-3-11,3 3-8,1-6-8,3-4-6,-5-11-8,3-7-9,2-2-9,0-1-8,-5-8-15,5-5 5,0-2 5,-1-3 21,1 0 19,-2-2 18,2-2 17,2 0 7,-2-3-8,0 0-13,4-10-13,0-3-19,4-8-8,3-3-21,0 1-6,5-2-5,-2-1-7,2 1-18,4 4 3,1 0-11,2 7-5,-3-1-3,4 5-9,-1 2-4,0 7-7,-2 2-1,-4 3 5,-1 3-9,-2-1-3,0 5-8,-5 3-3,3-2 0,-7 2 0,0 1 0,-2 0 0,-6 4-6,-3-2-12,-2 0-3,-9 5-8,-3-3-7,-3 0-3,-1-8-1,-1 5-6,-2-7-5,1-3-17,-1 3-11,0-9-15,3 0-27,1-4-28,11-1-33,-5 0-31,10-2-46,-3-3-59,3-2-42,2 1-50,5-7-57,4-2-398,3-8-935,4 0 414</inkml:trace>
  <inkml:trace contextRef="#ctx0" brushRef="#br0" timeOffset="138625.4603">8600 11698 196,'6'-18'311,"2"2"11,-5 5-11,1 1-32,-1 3-28,1 6-1,5 2 9,9 13 19,7 6-7,13 18-14,16 18-6,-3 13 7,-8-1 2,-1 2-7,-6 0-7,-16-18-14,2 32-20,-11 3-13,-9-7-19,-8 5-16,-5-6-16,-1-25-19,-4 4-8,-5-5-15,2 0-13,-1-4-17,-5-6-27,1-2-30,-1-4-36,-3-4-42,8-11-52,-4-1-49,3-3-52,-3 1-59,1-4-72,4-6-83,4-5-305,2-3-791,4-6 350</inkml:trace>
  <inkml:trace contextRef="#ctx0" brushRef="#br0" timeOffset="139217.2203">10097 12270 297,'-1'-11'341,"1"-7"-22,-3 0-6,6-2-14,2-6-26,3 0-8,4 0-21,6-2-13,9-5-20,4 3-11,3 6-8,2 3-13,-8 11-16,0 6-22,1 4-5,-5 4-19,0 10-12,-1 3-4,-4 5-11,-5 7-9,-2 3-4,-5 16-18,-7 2 6,-9 2-1,-3 1-27,-18 20-21,6-18-20,-11 14-18,7-24-7,-3-1-2,1-4 6,1-4 6,6-14-5,2 0 8,0-3 12,2-4 10,5-5 14,0-1 8,3-2 11,1-3 6,5 1 7,-3-1-3,4 0 4,0-1-19,1-1-6,0 1 1,-1 2 0,3 1 1,-1 1 7,-2 3 6,4 2 1,-5 5 9,3 0 1,-2 1 1,0-1 0,2 3 2,-3 5-6,2 2 2,-1 2-3,-1-2 1,1 2 3,1 2 10,-2 1-7,0-1-2,0 0-7,-1-1-3,3 4 23,-5-3-8,2 3-9,-2-2-27,1-3-32,0 2-42,-1-4-40,6-1-47,2-2-58,-4 0-46,2 1-62,1-4-83,2-3-382,1 1-831,2-2 369</inkml:trace>
  <inkml:trace contextRef="#ctx0" brushRef="#br0" timeOffset="139549.1133">10007 14062 57,'-7'14'330,"-6"8"-32,4-8-46,1 1 1,4-5-3,0 3-10,4-1-17,0 0-14,3-2-10,2-2-16,3 1-11,3-3-6,4-4-12,2 1-17,4-6-11,3-1 5,0-1-12,-3-7 1,-1-2 0,-2 1 12,-4-3 9,-1 5 12,-7 0 15,-1 3 4,-2-2-3,-1-1-16,-4 3-14,-1-1-14,-5 1-10,-5 1-16,-1 0-9,-8 2-8,-2 1-11,1 0-24,-1 4-36,3 0-35,6 1-39,1-2-40,5 1-54,1-2-46,-1 2-50,4-1-68,4 0-92,1 1-266,1-9-734,4-2 325</inkml:trace>
  <inkml:trace contextRef="#ctx0" brushRef="#br0" timeOffset="139984.8703">11311 13147 97,'-4'3'290,"-2"-1"7,2 1 15,-1-3 5,5 0 25,-6 0-18,6 0-10,-4-5-19,4 2-28,3-7-22,4-5-13,8-6-11,15-14-3,8-2-14,22-12-10,8-2-10,7 1-14,3-6 19,8 1-19,-1 3-10,9-5-15,2 3-8,3 2-18,6 5 4,-5 4-7,-3-6-12,-1 12-7,-7 1-3,-9 0-3,-7 4-5,-27 16-6,-6-5-9,1 6-12,-18 3-6,-1 0 9,-8 4-2,-1 0 2,-3 3 1,-3 1-4,2-1-7,-4 1-1,-2 1-7,1 1-3,0-1-9,-1 3-9,0-2-15,-3 2-30,0 0-33,5-5-36,-5 5-38,0 0-44,0 0-58,0 0-48,0 0-42,0 0-53,-5 12-55,0-4-383,-4 0-880,-1 3 390</inkml:trace>
  <inkml:trace contextRef="#ctx0" brushRef="#br0" timeOffset="140615.6174">13200 12553 250,'5'-15'311,"-2"7"-23,1 1-32,-4 3-31,2 3-20,-2 1-22,-1 19-7,-4 9-4,2 7-6,-7 19 1,3 1-9,-10 25-12,5 0-6,-2-23-10,-1 26-12,5-26-1,-1-1-9,2 0-8,-1-2 5,1-3-25,1-6-9,3-15 1,1 1-8,-2-2-7,2-4-4,1-9-13,0 1 2,2-7-4,-1-2 37,2-1-2,-3-1-2,3-2 19,0 0 6,0-4 11,0 3-14,0-3 2,0 0-8,-1-11-9,2 0-10,1-9-2,1-6-12,2-6-4,-1-3-6,4-12-3,-1-2-2,3-5-8,-1 0-2,8 3-5,-3 1-1,7 4-4,2 4 1,0 6-7,-5 11 3,2 5-8,4 4-1,-2 2-1,2 4-4,-1 6 1,-2 5-1,-5 4 6,-1 3-16,1 9 6,-3-5-3,-3 5-11,-4 0-12,-1 9-9,-5-6-9,-1 6-12,-7 1-22,-5-1-31,-2 1-14,-7 9-11,-1-12-4,0 0-3,0-4-8,-1-2-7,0-5-5,2-1-12,2-6-15,5-2-12,-1-1-31,4-6-30,2-2-238,1 0-543,3-4 240</inkml:trace>
  <inkml:trace contextRef="#ctx0" brushRef="#br0" timeOffset="141349.8763">13681 12787 176,'0'0'264,"0"0"-1,-12 10-8,1-1-3,-2 3-8,-4 2-16,2 2-17,2 0-10,2-1-9,-2 2-30,6 2-12,1-4-11,0 1-15,4 1-16,2-2-10,4 2-8,-2 0-7,3-3-6,2-3-13,3-2-2,3-4-6,-2 2-9,6-5 5,0-2-13,4-6 3,0-2-4,-4-6 1,3-3 0,-2 0 1,-4-3 6,0 0 1,-1-1 13,-6 4 5,-1-2-3,-3 0 1,-1 2-7,0-1 6,-5 4-3,0 2-3,0 1-13,-1 5-1,-6-1-7,-1 2-8,-2 4 6,-1 4-4,2 3-14,-5 0-2,3 6 0,2-2-10,1 4-10,5 0-13,2-4-4,0 3-4,3 1-4,2-4 3,6 2-4,1 0-4,5 0-9,0-4-8,8-1-11,1-2-5,1-4 0,2-5 9,1 2 1,1-6 8,-4-4 10,4 0 2,-3-5 5,3-1 6,-5-2 3,1 0 0,-3-6 9,-3-3 12,-3-1 8,3-12 12,0 0 3,-10 11 16,1 0 17,-4 4 11,0 0 18,-1 9 11,-3 6 3,3 1-10,-3 4-9,0 2-12,-3 4-7,3 1-11,-3 11-6,-1 14-5,-3 6 9,-3 19-29,-1 3 17,1 3-6,-7 28 2,0-4-3,5 2 9,3-26 1,2 0 13,0 2 1,2 0 8,-2 0-3,4-3-5,-3-4 2,-1-2-7,3-16 1,0 1 1,-1-6 1,4-5 5,-4-6-5,4-2-2,-2-3 3,2-3 22,-2-4 30,3 2 34,0-2 25,-3-3 5,3-2-3,0 0-14,0 0-13,-1-18-12,-2 1-10,3-8-13,2-6-10,-1-5-16,3-10-2,0-8-11,6 4-3,3-1-6,-2 0-9,6-3-4,2 3 2,6 4-7,0 4-11,3 6-1,2 8-3,-7 9-6,0 6 3,1 2-7,0 3 8,0 5-8,-3 7-7,-5 0 0,-1 5-8,-2 0-10,-4 4-20,1 1 8,-5 1-6,-4 6-6,-2-1-4,-4 8-12,-5 0-13,-6-1-22,-4 0-16,-10 3-12,-3-3-28,-4-3-23,2-4-23,-3-6-49,-3-2-32,-1 1-35,-2-5-36,2-1-39,1-6-47,-4 2-295,-1-7-788,1 3 349</inkml:trace>
  <inkml:trace contextRef="#ctx0" brushRef="#br0" timeOffset="141752.1292">11645 13232 270,'-5'-7'288,"0"2"-31,4 1-31,-3 3-23,-1-2-22,5 3-10,0 0 5,6 15 17,-2 3 16,10 8 12,8 15 6,2 5-13,16 22 3,3 0-10,0 4-11,0 5-17,2 1-18,1 6-11,-1-2-13,2 2-16,-4 0-12,1-2-12,0-1-8,1-3-9,-2-1-2,1-5-21,1 0 4,-2-2-7,-1 1-3,-13-24-4,15 21-8,-15-23-9,0 2-32,2-4-28,1-4-66,-3-1-43,-2-5-31,4-4-40,-10-13-25,3 1-33,0-7-45,0-3-277,-4-7-637,1-6 283</inkml:trace>
  <inkml:trace contextRef="#ctx0" brushRef="#br0" timeOffset="142256.3958">13017 14508 162,'6'-51'271,"0"1"-32,0 1-16,0 12-23,0 5-17,1 4-3,1 5 2,-5 8-6,0 4-17,-2 5-10,1 0-21,0 3-7,-2 3 7,3 21 17,0 9 9,-1 14 2,-2 9-3,-5 5-2,2 30-10,-4-1-3,0-1-3,2-25-11,-4 23-19,5-25-6,0-2-7,0 1-10,-1-1-4,1-4-13,1-5-2,-1-13-6,3 1-5,-1-1-3,1-3-4,-2 0-3,0-3-5,-1-10-8,4-2 3,-3 0-9,0-6-3,3-2-2,-1-2 13,0-1-19,-1-2-12,2 3 8,0-3-6,0-4-21,-1 3-11,1-3-19,0 0-6,0 0-8,1-12 0,2 2 7,-2-3 1,-1-6 8,3 0 4,0-7 6,1-3 0,0 0 3,1-3 7,3 1 1,1-14 6,0-1 0,0 1 3,4 1-2,-3-4 5,5 4 2,-1 1 1,3 2 7,-3 12 3,4-1 1,2 7 5,3-4-2,-2 9 1,-2 2-5,5 3 17,-4 5-14,-6 5 8,-4 4-6,3 4 4,-1 3-2,-3 4-7,-1 3 5,-3 5 0,-5-2-1,2 10-1,-7 1 5,-1 2-13,2-2-5,-5-2 1,-2-4 7,2 5-19,0-12-4,-4 6-1,3-9-8,0-2-7,3-1-15,-2-5-21,0 2-15,1 0-25,1-4-27,-2 1-28,4-3-47,-1-1-40,6 0-212,-9-5-511,7-2 226</inkml:trace>
  <inkml:trace contextRef="#ctx0" brushRef="#br0" timeOffset="142929.2252">13845 14475 227,'-2'-12'281,"-3"3"-28,1 4-25,-2 2-23,2 3-13,-3 5-5,-3 8-1,0 3-9,-1 9-9,1 5-13,3 0-4,0 2-16,3 1-11,1-1-13,0-1-14,3-4-11,3 1-9,0-10-1,4 2-10,-3-5-5,3 0-5,0-5-6,0-1-7,0-3-3,3-4-2,3 0-5,0-4 3,-1-4-1,2-2-7,2-9-6,-1 0 0,-1-7 6,3 0-3,-4-1 4,0 1 2,-3 0 2,-2 0 13,1 7 4,-2 3 12,-3 3 6,-2 5-10,0-1 7,-1 2-7,1 2-23,-2 3-1,0 0-6,0 0 0,0 0-4,-5 24 1,4-7-5,-1-2 9,1 1-11,1 5 2,-1-1 6,1-3-21,3-1-8,1 0 9,0-4 6,0-2-10,4-1 3,-1 2 1,1-5-1,-1 2 10,4-4-12,3-1-11,-1-3 15,1-3 0,0-3 2,3-2-6,4-4 3,-1-3 0,-2-3-4,5-2-1,-4-2 6,-2-2 0,0-3-1,-4 0-1,-2 1 1,1 3 0,-4-3 1,-4 9 0,0-3-3,-4 2-5,2 1 6,-4 0 0,-2 1-2,1 6-1,0 2-2,1 1-6,-4 1 1,3 2-5,-4 3-2,3 1 3,1 4 0,-4 3-3,3 4 6,1 0-3,2 8-2,4 6 6,2 5-12,6 0 11,2 2-7,0-3 10,5 1 1,-1-1-2,1-4 1,-1-1 0,0 0-2,-3-2 5,0-2 2,-7-6-2,-1-2 1,0 2 1,-4-5 9,-3 1 3,-2 0-1,-3-2-8,-7 1 6,-9 1-3,-4-2-20,-11-1 1,-2-6-13,-3 1-19,12-2-24,-10-3-16,12-2-29,-1 3-30,3-5-33,2 4-22,2-4-28,9 2-27,2-2-27,4-1-212,3-2-529,6-3 234</inkml:trace>
  <inkml:trace contextRef="#ctx0" brushRef="#br0" timeOffset="143332.2712">14651 14320 70,'16'-24'304,"-4"3"-17,-3 8-6,-4 3-8,1 1 1,-3 2-12,0 1-23,-1 5-27,-2-3-21,0 4-19,0 0-1,0 25-12,-8-3-9,1 7 6,0 4-10,-3 13 6,-3-3-2,3 2-7,-1 4 2,1-14-8,-1 9 0,4-11-7,-1 0 0,2-2-6,-1-4-9,1 0-2,2-8-12,-2-2-8,2-7-6,1 4-8,1-5-5,2 0-5,-2-5-3,2 2-1,0 0 8,0-4 8,0-2-5,0 0-4,0 0-6,11-8-5,-1-5-9,9-9-7,2-2-3,8-8-4,2 3-6,-5 7-3,-4 5-6,2 5-1,-3 5-7,-1 0 1,-5 2-5,-1 3-3,0 6 1,1 3-3,-3 1 1,-2 6 1,-2 0-1,1 1-2,-5 3 0,3 7-1,-1 1 0,-3 1-5,-2 1 6,3 0-2,-2-3 0,-2 0-3,0-6 3,1 0-1,-1-2-8,0 0-20,3-3-30,-3-3-31,-3-2-42,6-2-34,-3 0-34,0-3-16,0 1-10,0-4-16,0-1-34,0 0-57,9-6-55,-7-3-276,4-8-715,4-12 317</inkml:trace>
  <inkml:trace contextRef="#ctx0" brushRef="#br0" timeOffset="144440.2781">16717 10382 8,'3'-52'192,"0"-1"-1,2 4-2,3 2-9,0 1-12,-1 12-10,3 4-6,1-2-7,3 2-10,3-2-6,4-6-11,-1 13-5,11-6-9,0 3-9,0 5-6,5 1-7,1 4-11,4 7 0,-1 2-8,3 6 5,2 5-11,1 4-5,1 6-5,-1 5 0,1 4-9,18 13-4,-26-5 5,2 3-11,-5 11 0,-4 1-4,-4 4 0,-4 1-5,-3 6-2,-7 1-1,-4 4-2,-3-1-5,-10 23 2,-4 1 0,-7-4 0,-3 8 8,-7-7-8,-4 4 2,-6-1 5,-1 4-1,0-4-3,-6-2-3,6 0 8,0-2-7,-2 3 2,3 2 5,3-6-1,0 3 5,2-4 2,2 0-1,7-23 0,4 1 1,1-2-2,0 6-1,2-2-3,3-1-4,0 0 4,5 0-4,5-1-5,0-6 5,5-2-5,5 0-1,1-4 0,1-11-1,6 9-2,0-12 5,6 7-4,-4-10-5,11 4 4,-7-10 0,8 5-4,-10-7 4,1-4-3,0-1 2,-2-4 8,-7-1-10,-1-2-2,-5 0 0,-1-4-1,-1 2 3,-2-1-4,-1 0 12,0-1-3,-3 1-5,0-3 5,-6 9 1,-2-1 8,-5 1 4,-5 3-2,-5 1 1,-1 3-3,1 5-2,0-1-2,0 2-2,-5 15 5,-1 1-4,3 6 1,2 2 3,5 2-1,2 4-5,1 3 8,1 24 13,8-21-15,-3 23 8,5-21 6,4 27-2,-2 0 8,2 11 5,-2 0 2,0 1-1,3 3-8,-1-5 41,-2-1-1,0 8-3,0 2-4,3 0 1,0 1-6,-1-4 5,-2-5 10,3 2-44,-3 1 15,2-6-8,-2 2 10,2-2 3,-1-5 2,2 0-4,0-3 4,-4-4-7,3-25 8,-1 2-2,-1 28-7,3-28 4,-1-2-1,-5 25-2,-1-28 21,0-1-4,-3 3-9,3-3-3,3-1-4,-3-5-5,0-14 1,0-2-4,-1-1-5,-2-2-2,-3 0-4,0-5-2,-2-2-4,-5-2 1,0-1-6,0 0 0,-8-7 3,0-2-2,-11-4-1,-5-5-4,-4-1-15,-19-2-12,-4-10-10,4 0-18,-5-3-12,-3-9-16,3-6-17,1-3-14,2-1-21,2-4-16,25 7-32,4-4-19,4-7-40,10-5-59,7-6-76,6-6-363,15-28-785,13 4 348</inkml:trace>
  <inkml:trace contextRef="#ctx0" brushRef="#br0" timeOffset="145246.4462">18006 12525 82,'0'-11'294,"-2"1"-23,2 4-35,-1 5-25,1 1-22,-7 14-14,3 11-9,-2 10-10,-5 16 4,1 3-12,3 2-15,-4 3-13,-2 20-14,3-24-8,4 0-5,1-3-11,1-1-9,1-6-13,3-11-25,-3-3-25,3-2-26,-1-2-30,0-8-25,2-4-29,-1-3-25,1-3-3,2-4 12,-3-2-8,0-3-7,0 0 6,6-11 5,-2-1 18,0-5 9,0-9 6,2-4 17,-2-5 19,-1-13 15,-1-2 22,0-1 18,-2-1 16,2-3 26,-1-1 22,-1 1 35,2 6 26,-2 0 11,0 18 18,-2 4 7,4 6 3,-1 6-2,0 3-19,-1 2-20,3 8-11,0 2-14,-3 0-9,16 18-1,0 5-8,-3 4-4,11 11-2,4 6 0,-4 2-4,4 0-3,-1 1 2,11 22-4,-10-18-10,-1-3-5,1 1-6,-1-3-2,-1 0-11,0-8 11,-2 5-18,-6-14 1,-1-6-12,3 1-14,-7-2-17,-5-8-21,1-4-13,-4-4-12,2 2 8,-4-5-4,1-1-21,-4-2-26,7-13-28,-4 3-22,-3-10-3,0-11 3,0-2 10,0-17 10,-1-3 16,-1 1 7,-1-8 17,2-2 6,-2-18 10,3 20 18,0-24 6,0 2 17,0 25 22,4 6 25,2 1 30,-2 23 16,-1 2 23,1 11-2,-1 2-13,-2 7-9,1 3-3,-2 2 7,4 23 1,-1 5 2,1 18-3,-1 5-2,-3 1-2,-3 4-10,-1 0 1,-2 3-6,3 1-5,-1 0-2,0-2-36,1-1-39,-1-4-46,1-1-49,0-7-52,2-10-60,-2-6-169,3-3-452,0-8 200</inkml:trace>
  <inkml:trace contextRef="#ctx0" brushRef="#br0" timeOffset="145626.5293">18728 13017 161,'2'-10'295,"1"1"-33,-2 4-28,-1 2-23,0 3-17,0 0-12,-7 15-13,0 3-9,-1 5-15,-1 2-7,2 5-14,0-1-12,3 0-8,1 1-12,2-3-9,2 0-10,2-7-7,0-3-5,1 0-2,3-2-5,0-1-1,3-2 5,2-4 2,1-4 11,0-1 9,1-5 0,1-3-1,5-3 3,-3-4-3,0-2 0,-1-6-7,-4-1 3,0-5 14,-3-1-33,-3 5-3,-4-3-4,-4 1-11,-1-2-2,-4 2-5,-3 2-14,-3 2-10,-2 2-15,-2 5-10,-1 3-25,1 3-22,0 4-22,3-1-24,-3 6-25,3 2-29,4 1-30,3-1-41,3 4-41,0 1-204,4-2-520,1 0 231</inkml:trace>
  <inkml:trace contextRef="#ctx0" brushRef="#br0" timeOffset="145989.7307">19025 13038 249,'3'-7'326,"2"2"11,-2-2-13,0 2-37,-1 2-18,1 1-43,-3 2-14,9 11-4,-4 3-7,5 12 6,-1-2-13,-5 5-5,1 1-14,-2-1-7,0-1-14,-1-1-13,0-3-13,-2-4-7,2-4-7,-4-3-11,2-4-3,-1-1 17,2 1 21,-1-6 26,-1 1 19,2-1 5,-1-3-10,0 0-21,0 0-14,2-15-17,3-2-13,-2-2-14,4-10-8,3 1-12,1-4-7,9-9-12,-7 9-4,11-4-7,-8 11-6,2 2-7,1 8-4,2 0-5,-4 6-6,-3 6-4,-1 3-2,4 3-1,-4 4-6,-1 5 2,0 8-2,-2 2-2,-2 1-10,-4 6 12,0-2-6,-4 2-17,-1 1-27,-2 1-33,-1-2-29,-2-3-53,2 1-51,-2-1-54,2-3-32,1 3-56,6-8-46,-1 0-57,2-2-270,1-5-782,7-4 347</inkml:trace>
  <inkml:trace contextRef="#ctx0" brushRef="#br0" timeOffset="146329.927">19706 13283 4051,'8'-17'73,"-5"2"-9,0 3-20,0 5 71,0-3 52,-2 5 7,2 0-39,0 1-41,1 0-15,-2 0-5,8 2-4,12 0 4,3 2-3,4-3-4,13 1-8,0 2-9,-3-2-2,-9 2-10,1 0-5,-3-2-21,-4 1-28,-1-3-31,-5 3-33,-1-2-51,-3 1-47,-7 0-59,-1 0-88,-1-1-107,-2-2-259,1 0-750,-2-4 332</inkml:trace>
  <inkml:trace contextRef="#ctx0" brushRef="#br0" timeOffset="146731.3289">21175 12758 95,'-1'-26'280,"-3"1"-9,4-2-2,4 1-5,-3 1 6,5 6-2,-2 5 2,-1 2-16,1 6-32,-4-2-23,2 4-27,-2 4-5,2 13 8,-2 6 3,-1 13-7,-5 13-11,-1 1-10,-1 5-11,-2-2-17,2 1-13,-4 4-12,5-4-7,-4-1-5,4-3-19,0-15-24,1-2-20,2 0-32,3-5-44,-1-8-32,-2-4-32,4-2-36,0-1-17,0-5-13,0-4-48,0 0-46,0 0-52,3-19-169,-2 0-540,-1-12 240</inkml:trace>
  <inkml:trace contextRef="#ctx0" brushRef="#br0" timeOffset="147074.7115">20871 12321 21,'-13'-45'228,"4"14"18,1 4 9,4 10 3,0 5-11,3 0-32,1 7-24,1 0-19,4 3-9,4 5-3,12 4 1,3 4-6,14 11-2,3 6-2,21 12-5,-20-12-3,23 12-24,-2-1-8,-2 2-14,-2-3-7,-15-11-8,15 10-15,-15-11-1,-1 1-10,-2-5-5,0 2-5,1-7-5,-4-3 0,-9-2 2,-3-4-7,-2-4 7,-1 0 11,-8-2 20,-1 1 17,-4-2 20,-4-1 11,1 2 9,-1-2-2,-4 1-6,-2-1-15,5 2-19,-5-2-7,-2 10-10,-6 5-5,-8 13-5,-12 11-10,-16 27-5,-8 3-4,0 7 5,-6 6-6,-1 3-3,-5 6-6,0-3-5,-1 3-2,-1-5 0,4-2 1,-1-5-9,6-1 2,5-10-16,4-1-23,3-6-25,16-18-36,1-2-49,2 0-66,4-4-39,6-7-33,1-2-43,5-2-39,4-8-34,-1-2-253,7-7-688,4-5 305</inkml:trace>
  <inkml:trace contextRef="#ctx0" brushRef="#br0" timeOffset="147535.8463">21544 12954 124,'-4'-4'309,"3"0"-28,-1 1-27,2 3-31,0 0-26,0 0-17,0 0-20,-2 12-13,2-2-15,4 5-14,1 0-9,2 2-6,3 0-13,2 4-7,3 0-10,2-5-6,0-2-3,4-1-10,-7-6-5,10-3 7,-3-3-4,3-5 2,-3 0 4,3-5 4,-3 0 3,-4-7 3,0-2 6,-1-2 2,-5-3 8,-3-2-2,3 0 9,-8-1 7,0-3 5,-6 9 11,3 1-1,-3 1-1,-1 4-8,-2 2-26,1 4 6,-2 3-12,-3 4-11,2 5-6,-12 8-3,0 8-7,-1 5-3,-3 15-10,2 3-2,6 6 4,3-2-7,5 1-6,5-1 0,1-12-2,4 1-8,4-4-1,2-1-1,4-4 1,3 0-19,2-4-12,1-3-12,6-6-7,0-1-10,2-9-9,1-6-11,3-4-5,8-8-14,-2-7-16,-3-8 4,-2-1 5,-3-6 14,-1-5 2,-4-2 14,-4-6 5,0-4 4,-4-3 10,-1 0 7,1-26 2,-8 25 7,2-24 1,-6 21 10,1 0 9,-1 7 15,-3 1 20,3 20 12,-3 3 14,-1 11 14,1 1-10,-2 7-7,2 5-16,0 4 3,0 1-6,-5 18-2,3 11-4,-1 8 0,-5 16 4,0 28-17,3-26 6,-2 5 0,3-2 2,0 2-9,2 22 4,2-31 0,0 1-2,0-5-1,2-11 1,1-2-2,-1 0-5,1-3 2,0-3-3,1-4 3,-1-7-1,1-3 1,1-2-2,-3-4 2,5 0-5,-4-4 3,1 3-2,1-5-8,3-3-16,-1-2-19,4-2-19,1 1-18,0-6-28,0 2-20,0-2-25,0-4-21,-2-1-16,1-2-34,0-3-25,-3 3-21,-1-6-167,-4 3-472,-1 1 209</inkml:trace>
  <inkml:trace contextRef="#ctx0" brushRef="#br0" timeOffset="148203.3171">21985 12972 34,'-5'1'127,"0"1"13,4 0-11,1-2 18,0 0 1,17 5-1,-2-7-3,14 0-6,10-3-5,6 0-7,0-5-7,0 2-9,0-1-9,0 1-7,-4 2-9,-12 4-8,0-3-2,-8 3-4,0 4-3,-5 0-9,-4 1-3,-5 1-5,-1 0-3,1 4 4,-3 1 7,1 0 7,-4 3-1,0-1-2,-1 0 3,0 1-13,0-1-5,2 2-5,-2-3-4,2 0-2,-2-1-5,1-1-4,1-3 1,1 2 8,0-2 5,1-1 6,6 0 1,-3-8-2,8 1 6,-2 1-7,0-8-1,8-1 0,-4-4 6,0 0 6,-4 3 7,-2 2 4,-1-4 4,-1 1-1,-1-1 2,-4 1-1,-1 1 2,-2 3-3,3 0 1,-4 2-19,0 2 2,-4 1-5,1 0-11,3 4-10,-14 6 7,0 3-1,-4 10-15,-5 2-6,-1 14-1,-1-1 2,8-8-4,0 6 0,6-1-8,1-1 3,4 1 1,3-2-8,3 0 0,2 0-4,2-11-4,3 2 3,3-3 2,-1-2-2,6 0 8,-1-5 1,3-5 0,4 0-3,1-6-1,1-3 5,-1-4-4,1-6 8,1 1-5,0-6 0,2-1 2,-5-4-2,3-14 6,-6 8-5,3-8-5,-7 6 5,-4 2 3,-2-3-2,-2 4 4,-2 5-1,-1 4 9,-3 3-18,-3 1 18,3 5-13,-1 2-9,-2 2 2,0 3-14,-1 0-3,1 3-16,3 1 9,-5 9-8,0 3 3,5 0 4,0 12 0,3 3 18,7 1-13,-3 2 1,4 3 0,-1-5 7,0 3-5,1-3-2,-5 2 1,1-1 6,-3-2-4,3 1 3,-5-3 5,-1-5-13,1-1-5,0-2-4,-2-5-10,0-2-8,0 2-10,0-7-1,0 2 4,2-2-3,-1-1 1,-1-2-13,0-2-19,0 0-16,16-9-25,-6 0-8,2-7-17,3 0-24,3-6-28,0 1-11,0-1-10,1 3-147,-1 2-409,0 0 181</inkml:trace>
  <inkml:trace contextRef="#ctx0" brushRef="#br0" timeOffset="149124.3057">23178 12939 117,'2'-6'224,"-1"-2"1,-1 3-8,1 0-7,2 2-19,-3-1-15,3 0-18,-3 4-18,7 7 7,-3 0-1,-1 9-1,1 14-6,-1 3 2,-3 2 0,-3 15-8,-1-16 6,1 14-8,-4-16-9,2-1-4,-4 0-3,4-4-1,0 0-9,-2-5 3,3-3-14,0-7-3,0-2-7,2-1 14,1-4 29,-2 0 23,2-2 17,-1 1 18,2-1-5,0-3-17,0 0-12,-2-13-17,2 4-17,6-16-16,1-3-10,3-4-12,7-11-6,0-3-8,7 7-7,-3 2-9,-4 9-1,3 7-9,-2 0-10,3 5-1,-1 2-5,-6 8-2,4 3-6,-5 4-4,1 4-8,0 4 3,3 13 1,-7 2-1,1 6 2,-2 0-1,-4 2-5,2 0 5,-2-1-1,-4 2 0,-2-3 1,-1-1-2,0-3-2,0-8 3,-4 1 0,-1-4 0,3-3-1,2-3-2,-3-1 8,4-2 1,-1 0-3,1-4 4,-2 2 3,3-4 0,0 0-7,0 0-2,-3-12-2,3 1-6,4-6-6,3-12-7,3-1 0,3-3-2,5-8 0,-1 9-2,0 3 4,0 0 0,1 5-5,-2 2 5,2 5 1,-4 5-4,-7 4 0,3 3-6,-4 4 5,2 1 0,-4 1 2,2 7 1,1 5-5,-3 4 8,3 5-4,-4 4 8,1 1-1,-1 2 5,0 2-2,-2 0 1,2-1 0,-3-2 0,0 0 2,3-2-3,-3-2 5,2-7-1,0 0 2,1 0-5,-1-5-9,0 0-4,1 0-12,-3-5-5,4 3-9,-1-5-5,0-1-3,-3 1-1,4-2-7,-2-1-4,-2-2-25,8-2-28,2-2-17,-3-4-27,3-5-20,0-1-33,5-5-28,-2-3-36,-2-2-30,0-5-18,2 0-243,0 0-615,-1-3 272</inkml:trace>
  <inkml:trace contextRef="#ctx0" brushRef="#br0" timeOffset="149495.1068">23946 13126 123,'-6'16'138,"2"-8"8,-3 6-3,1 3 1,-1 6-5,-1-5-15,2 7-5,1-1-6,2-6-20,1 2-4,0-1-2,0-3-15,4 1 0,0 0-13,1-1-4,0-1-4,1-3-11,0-3-14,4 1-23,-1-3-29,1 0-29,0-5-41,7 1-29,-1-6-131,-2-3-277,2-2 123</inkml:trace>
  <inkml:trace contextRef="#ctx0" brushRef="#br0" timeOffset="149527.13">23987 12845 134,'-6'-13'188,"2"4"-33,1 4-51,2 2-45,1 2-17,0 1-32,0 0-43,8 12-78,-4-3-118,6 4 52</inkml:trace>
  <inkml:trace contextRef="#ctx0" brushRef="#br0" timeOffset="149912.3809">24108 13111 208,'1'-15'272,"2"3"5,1 0-14,-1 2-17,3 2-24,-2 0-23,2 6-13,2 1-13,-1 2-7,4 10-6,-5 4-12,5 11-2,-4 0-4,-4 2-7,1 5-4,-1-1-3,-3-5-3,-3 2-5,-1-3-3,1-8-1,3-1-7,-4-1-12,4-6 9,-3 0-3,3-3 22,-3 1 22,2-4 16,1 0 21,-3-1 1,3-3-17,0 0-11,0 0-12,-5-12-15,5 0-22,1-4-10,-1-5-9,7-6-7,1-2-8,2 1-19,0-5-2,3 3-4,1 3-7,4 5-6,-1 1-7,0 2-3,3 6-3,-5 8-4,-2 1-2,1 5-6,0 6-2,0 2-2,-4 3 2,4 7-3,-5-2-2,3 7 0,-2-1 1,-1 5-4,-4-2 1,0-1-3,-3-1-21,1-3-30,-1-3-36,-2 2-22,1-1-30,-1-3-28,-1 1-45,1-4-32,-2-1-15,2-1 0,0-1-18,0-1-7,3-4-14,0-1-17,1 0-2,3-2 8,4-5-189,-4-3-540,6-5 238</inkml:trace>
  <inkml:trace contextRef="#ctx0" brushRef="#br0" timeOffset="150331.7072">24568 13336 613,'13'-34'55,"-3"0"40,-2 0 18,2 5 26,-4-3 14,2 6 33,-5 6 17,0 4 19,0-1-14,-3 17-18,4-15-27,-4 15-17,0 0-14,0 0-15,0 0 11,-8 25-25,2-1-3,-1 0-5,0 3-7,1 2-2,2 0-8,4 2 3,-1-2-19,2 0-3,-1-1-9,5 0-2,-3-10-5,4 0-11,-1-3-30,2 2-30,-1-8-36,-6-9-39,14 17-51,-14-17-71,14 3-65,-14-3-198,0 0-529,0 0 235</inkml:trace>
  <inkml:trace contextRef="#ctx0" brushRef="#br0" timeOffset="150360.7001">24778 12997 62,'-4'-17'205,"1"3"-17,3 14-26,-4-17-24,4 17-52,0 0-41,0 0-45,0 0-40,0 0-101,0 0-153,0 0 67</inkml:trace>
  <inkml:trace contextRef="#ctx0" brushRef="#br0" timeOffset="150387.9636">24964 13084 87,'-5'-18'300,"-3"2"-6,-1 2-14,0 2-24,-3 0-27,12 12-20,-22-8-23,22 8-16,-23 3-16,23-3-13,-22 22-15,11-7-15,1 7-13,3 5-5,3 1-11,4-1-7,7 4-13,-3-2-3,6-3-7,4 6-3,-4-5-6,4-3-3,-3 2-7,2-4-3,-6-8-4,2-2 3,-7-2-8,-2-10 4,7 15 2,-7-15 4,0 0 14,3 14-4,-3-14-3,0 0 4,0 0-7,-28 20-2,14-16 0,-7 1-12,-2 1-22,2-3-33,-3 1-31,4-2-46,-2 0-32,22-2-53,-28 1-64,28-1-223,-23-1-523,23 1 231</inkml:trace>
  <inkml:trace contextRef="#ctx0" brushRef="#br0" timeOffset="150946.3029">25022 13193 2998,'0'-29'36,"0"4"-14,-3 7-7,3 18 66,-1-25 42,-1 13 1,2 12-32,0 0-36,-7-18-10,7 18-6,0 0-2,0 0 2,0 0 9,-7 55 4,4-28 11,2 4 13,1 1 2,0 0 12,0 1-1,0 0 8,0-2 6,0-5-6,0 3-6,-3-6-2,3-3-4,0-4-9,0-16-3,-3 22-4,3-22-2,0 15 14,0-15 22,0 0 17,0 0 21,-1 17 9,1-17 12,0 0-3,0 0-8,0 0-15,0 0-17,0 0-11,0 0-10,0 0-15,4-71-8,0 43-8,2-2-10,1-3-12,3-1-3,1 2-7,-1 1 2,4 0-11,0 4-6,0 2-3,2 4-6,-3 9-4,1-5 0,-2 9-2,-12 8-9,17-4-4,-17 4-6,0 0-2,24 21 2,-15-6-1,-4 4-3,2-2 4,-3 8 5,-1 2-1,0-1 0,-3 3-3,-3-5-3,0-5 6,1-2-3,-1 0 6,-1-2 0,4-15 1,-6 16-1,6-16 1,-7 14 3,7-14-1,0 0 5,-3 16 4,3-16 5,0 0-5,0 0 5,0 0-3,0 0-1,0 0 0,0 0 0,0 0-5,0-64-2,10 35-1,1 1 2,2 0-1,0-2-3,1 3 0,-3 2-3,3 0-2,0 7 3,-3 3 2,-1 4-2,0-1-3,-10 12-3,14-10-2,-14 10 3,0 0-4,0 0 5,0 0 2,30 29-3,-26-12 4,-1 2 3,3 8-4,-4 2 2,-2 1-1,0 0 1,-2 2 0,-4 2-7,3-5-24,-4 4-38,1-2-36,-1 1-38,0-3-41,-7 1-63,7 3-55,-7-2-63,6-3-70,-5 0-383,3-3-891,0 1 394</inkml:trace>
  <inkml:trace contextRef="#ctx0" brushRef="#br0" timeOffset="153140.8093">18082 14162 152,'0'0'295,"0"0"-36,7 12-28,-7-12-22,0 0-26,0 0-15,0 0-20,0 0-15,3 2-12,-3-2-9,4 7 11,1-6-1,2 4 4,0-1-4,5 4 3,5-2 0,4 3-2,5-3-2,3 1-1,11 3-1,4-5-11,-1 2-1,6-1 1,23-3-8,1 2-5,-4-2-6,2 1-11,-1-1-7,-20-1-12,27 1-8,-1 4-4,0-3 4,2 1 5,2-1-9,0 0 1,5 3-6,3-2-7,-2-1 1,3-3-10,1-1 9,6 4-10,3-4 4,2-1 4,3 2-9,2-1 7,-2-2 17,3 2-16,3-3 11,3 1-20,-5 2-8,1-2 7,2 2 3,-3 5-8,2-2-5,-4-2 4,-2 2-7,-2-1 2,-1 2 5,-7-1 6,2 0-12,1 4-4,-4-2 1,-3 1-1,-1-5-4,-3 8 5,1-6 7,-1 2-9,0-2-2,1 3 0,-1-3-4,0 0 11,-4 1-13,0-1 5,2 0 9,-3 1-19,-1 2 6,3-4 4,-6 4-2,-2-5 1,0 6-3,-1 0-9,-5 0 21,0-1-14,0 1 0,0-2 1,0-1 0,-1-1-7,1 1 11,-20-4-8,23 3 1,-25-3 4,3 0 34,18-2-7,-23 4-3,3-4-1,-3-3-2,-3 3-7,2-1 1,-6-4-4,-8 2 0,-4 0-4,-2-2-5,0 3-3,-7 0-16,-3 0-1,-14 4-22,24-7-23,-24 7-17,11-5-59,-11 5-16,0 0-28,0 0-36,6-12-38,-6 12-39,0 0-44,-40-6-216,4 1-604,-8 4 267</inkml:trace>
  <inkml:trace contextRef="#ctx0" brushRef="#br0" timeOffset="153976.3209">19292 15194 134,'-3'-10'309,"3"5"-12,-3-2-25,2 3-29,1 1-26,0 3-23,0 0-2,0 29 8,3 1 3,-2 16-10,-1 9-8,-3 2-17,-1 23-16,0-23-9,1-2 1,-4-1-23,4-2-17,-2-3-11,-1-13-8,3-1-22,-2-2-26,-1-1-28,3-6-28,-1-1-32,0-9-33,0 0-26,2-3-25,-1-5-16,0 0-11,2-6-21,1-2-17,0 0 8,-4-13 14,2 1 19,-2-5 20,2-9 28,-3-3 20,2-5 24,-1-1 28,-3-16 24,0 5 21,0-4 17,1-4 7,-1 1 12,0-2 18,0 6 16,7 14 14,0 3 11,0 3 6,0 11-1,3 2-13,-3 3-7,4 3-13,3 6 5,0 3-12,3 4 2,7 11 5,3 4 10,5 7-4,6 10 3,4 5-5,-2 3-4,14 15-3,-16-17 5,1 3 4,0-2-11,17 18 3,-18-22-9,0 2-3,0-2-10,-4-8-8,-6-2-2,0-4-2,-6 0 2,3-3-11,-3-3 3,-5-5-20,1-3-7,-4-3-5,-4-3-2,0 2-1,1-5-3,-4-1-12,0 0-17,0 0-24,0 0-24,-14-18-18,9 8-14,-7-15-9,2 4-5,-2-7-10,3-5 1,-5-10 1,4-6 15,6-1 11,-3-1 11,1-1 17,2-6 11,4 3 26,-4 1 18,8-1 20,0 5 24,-1 14 18,3 6 9,-2 1 14,0 4-1,2 11 8,-2 1-10,-1 2-3,-1 6-7,3 5-7,1 1 2,-1 7-1,2 9 8,0 15 0,3 14 1,-5 5 1,4 3-2,-9 2 0,2 0-5,-1-2-2,3-3-11,-8-1 12,4-1-17,-3-17-24,-1 3-32,-1-3-43,0-2-38,1-4-61,4-7-41,-3 0-227,-1-10-481,1-1 212</inkml:trace>
  <inkml:trace contextRef="#ctx0" brushRef="#br0" timeOffset="154361.6023">20053 15354 236,'17'-42'262,"-8"18"11,1-1 3,-3 12-6,-4 1-22,0 4-28,1 3-26,-1 3-15,-3 2-20,4 15-16,0 9-2,-4 9-10,0 3-8,-1 15-7,-5 0-10,2 0-5,0 3-14,1-4-11,-4 0 35,4-2-11,-4-13-11,3-1-11,0-1-30,0-2-29,-1-2-43,0-3-53,1-7-50,-1-1-68,1-1-74,1-7-247,-1 0-559,1-3 247</inkml:trace>
  <inkml:trace contextRef="#ctx0" brushRef="#br0" timeOffset="154759.9101">20047 15600 3094,'-3'-48'8,"2"0"-18,-2-1 12,4 18 14,2-1 40,0 2 21,4 5 13,-1 7-3,6-4-10,-2 11-1,9-3-3,3 5-4,5 5-2,0 7 5,2 1-8,-2 9 0,8 10-3,-4 6-10,-8-3-1,-8 0-7,-1 3-2,-4 0 1,-3 2-10,-5-1 2,-5 4-6,-4-5-3,-7 0-8,-7 9 2,0-11-26,-8 2-27,5-8-13,-11 3-28,8-8-30,1-2-30,0-2-37,-1-3-36,6-1-47,0-3-60,4-3-197,7-3-555,2 0 245</inkml:trace>
  <inkml:trace contextRef="#ctx0" brushRef="#br0" timeOffset="154791.9349">20709 15398 181,'4'-8'280,"1"4"-23,-1-3-29,-1 4-21,-1 1-23,-2 2-14,5 9 6,-4 0-5,1 11-6,-4 5-1,-1 6-5,-2 3-2,-3 14-4,-4-1 27,2 1-16,3-13-4,-4 10-20,2-12-15,2 2-13,0-1-10,-1-4-7,-1-1-18,2-2-4,-1 0-15,2-2-32,-1-7-13,1-1-37,2-2-38,-3-6-46,4-2-35,0-4-30,2 1-51,-2-4-43,3 0-229,0 0-538,-7-7 238</inkml:trace>
  <inkml:trace contextRef="#ctx0" brushRef="#br0" timeOffset="155211.5276">20606 15600 12,'3'-35'212,"1"6"6,-3 1 12,1 1 10,2 10 6,-2-1-1,3 1-3,0 3-16,0 3-22,1-2-16,2 5-9,2-1-18,4 1 1,7 2-1,5 3-20,3 5-3,8 8-15,2 7-3,-1 5-4,-1 6-13,1 5-6,-6 6-12,-6 1 8,1 3-17,-6 2-11,-6 2 2,-4-1-8,-8-12-5,0 13-6,-6-12 7,-4-1-13,-4 0-2,-9 7-31,-4-5 22,-5-4 3,-5-3-3,-3-2-12,-1-5-11,1-7-14,-2-1-11,8-7-15,-7-2-21,10-3-20,4-7-26,0 0-23,3 0-28,4-1-38,7-3-54,3 0-56,2-4-252,3-3-597,6-4 264</inkml:trace>
  <inkml:trace contextRef="#ctx0" brushRef="#br0" timeOffset="155624.5893">21609 15390 179,'7'0'222,"0"3"-17,-4 6 1,0 4 10,-2 4-14,-5 10-5,1 5-5,-4-3-11,0 6-5,-7 13 21,1-2-8,3-14-4,-5 13-8,4-13-12,-2 0-2,2-3-12,0 2-3,-1-4-13,2-1-6,3-4-13,0-3-15,0-3-22,0-4 13,3-1-9,0 0-8,1-5 4,0-1 12,0 0 19,-1 0 19,4-1 26,-3-2 10,3-2-3,0 0-19,-7-10-16,7-3-15,0-4-11,3-12-11,1-3-8,6-13-11,-4-4-7,4-2-5,1-2-5,0-3-12,3 3 0,-2-1-5,0 4-1,4 0 0,-8 16-2,2 4-2,1 4 1,-4 8-4,0 4-2,-1 3-4,-2 1-8,2 6-1,1 4-6,-7 0 1,25 20-2,-7 7 5,11 9-2,-4 7 3,-1 2-2,-3 2-1,3 2 0,-3 2-5,-2-3 1,0 1-2,-2-4-1,-2-1-3,-2-10 4,-3-3 0,-3 0-2,3 1-4,-6-5-16,-1 0-16,1-9-22,-8 0-23,4-7-31,0 5-13,-4 0-38,-3-5-51,1-2-44,-4-6-48,1-3-57,-7-2-57,2-1-306,-7-5-783,8-4 347</inkml:trace>
  <inkml:trace contextRef="#ctx0" brushRef="#br0" timeOffset="155654.5712">21568 15810 3029,'-11'-6'116,"5"2"-87,-1 3-16,0-1 4,3-1 31,1 2 4,0-2 4,3 3-2,0 0-4,8-8 1,8 6-14,5-1 11,5-1-8,13-2-9,-9 4-3,9 2-41,-12 2-45,-3-1-47,-3 4-49,0 2-63,-1 0-47,-9-1-218,1 1-521,-4 1 230</inkml:trace>
  <inkml:trace contextRef="#ctx0" brushRef="#br0" timeOffset="156056.4333">19251 16339 405,'-4'2'380,"4"-2"-37,0 0-50,0 0-14,20 0-28,-5 0-13,9 0-21,7 3-5,10-3-19,8 0-1,-1 4-14,24 2 0,-3-2-1,9 3-12,3-4 1,4 4-8,3 1-9,8-6-9,0 7-7,4 1-9,4-5 2,6 2-6,4 1-4,0 4-8,5 0-2,-6-4-5,6 3 0,4-1-8,-4-3-19,0 5-9,1 0-6,-2 0 1,-10 1-11,2-3-9,-7 2-6,-5-1-1,-9-1-3,-3 0-5,-10 2 1,-8-5-2,-19 0-4,-5-2-1,-3 0-5,-12-4-20,-1 0-16,-5 4-14,-8-2-18,-2 1-22,-3-4-17,-3 0-12,-4 1-10,-3-1-26,0 0-25,0 0-24,0 0-27,-23-6-25,1 6-24,-5-2-23,-14 2-30,-3-2-40,-25 4-194,-7 0-600,0-4 266</inkml:trace>
  <inkml:trace contextRef="#ctx0" brushRef="#br0" timeOffset="156509.6699">19113 16791 393,'-10'-2'380,"1"-1"-20,3 1-57,1 1-32,1-1-42,4 2-9,0 0-16,0 0 5,0 0-2,13-7-5,-2 7 1,3 0-12,3 0 0,8 0-1,0 3-3,4-3-8,16 2-10,0 1-9,6-1-19,18 1 0,0 0-3,1-3-3,6 1-6,0-1-5,6 3-3,7 1-5,4-4-3,6 0-6,1 5-5,5-3-4,4 1-6,3 5-6,1 1-5,6 0-10,-3-1-6,3-1 3,-4 1-6,9-2-8,-7 3-6,1 5-7,-5-7-2,-3 3 0,-6 2-5,3 0-21,-8 2-1,-5-4-1,-3 0-4,-7-1 4,-6-2-1,-3 4-4,-24-7-1,-3 1 0,22 2 0,-26-7 5,1 5-7,0-1-2,-7-1 1,-10-3-2,-1 0 3,-1 2-3,-3-1 0,-6-1-6,-4 0-18,1 0-17,-7 0-23,0 2-26,0-4-32,-7 2-44,10 0-46,-6 2-52,2-2-60,-6 0-73,3-2-76,-3 2-296,5 10-834,-5-10 369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2T08:20:15.6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7458 4037 12,'0'-3'249,"1"-1"-6,2-1-18,-3 2-11,0 3-13,0 0-10,4-5-5,-4 5-6,0 0-15,3-1-8,-3 1-12,0 0-10,0 0-6,0 0-17,0 0-8,0 0-10,0 0-12,0 0-7,3 9-8,-2-1 2,2 1-11,-2 5 5,0 1-10,3-1-2,-3 4-7,-1-3 0,4-1-4,-2 0-2,-1-3-4,2 0-2,-2-4-2,1 2-1,1-1-2,-2 0 3,2-3 16,-2 1 16,2-4 31,-2 1 17,4-2 6,0-1 19,4-3-3,8-4-5,5-5-5,2-8-14,11-9-13,3-5-38,16-16-9,-18 9 1,15-17-11,-17 21-7,3-4 1,-2 5-2,0-3-1,-1 2-3,-3 3-7,0 1-3,-9 8-8,9-3 4,-8 10 4,-5 1-4,0 1 1,-5 6-5,-3-2 0,1 5 2,-5 0-10,1 1 4,-3 2 5,2 2-4,-4-2-2,3 2-1,-1 0-5,-1-1-10,-2 1-8,2-1-16,-1 2-18,-2 1-29,0 0-19,5-3-18,-5 3-16,0 0-20,2 8-24,-2-4-19,0-4-28,-5 13-38,3-6-22,-3 2-32,-2 0-185,0 3-545,-4 1 241</inkml:trace>
  <inkml:trace contextRef="#ctx0" brushRef="#br0" timeOffset="3200.6495">7793 4773 146,'0'-4'220,"-3"1"-6,3-2-12,0 5-10,-1-4-6,1 4-15,0 0-7,0-5-12,0 5-9,0 0-16,0 0-9,0 0-11,0 0-11,0 0-11,0 0-7,0 0-8,0 0-27,1 11 0,3-1-6,-4 0-2,3 6-8,0-1 4,0 2-3,-2-1-2,2 2 0,-1-1-8,0-5-1,0 0 6,2 0-3,-4-2-2,1 2-3,1-6 1,-1 2-2,0-3-3,-1 2 2,2-2-3,-1-2 4,1 1 0,-2-1 9,1 1 16,-1-4 23,3 3 18,-3-3 29,1 3 25,-1-3 5,0 0 16,10-6-17,-1-5-11,9-6-15,10-15-13,3 1-11,6-8-8,19-20-6,-1 5-9,3 0-7,-3 1-6,1 2-8,2 5-8,-18 13-3,20-11-4,-17 12 0,0 3-10,0-3-3,-3 6 3,-2-3-11,-3 4 4,-11 5-1,-2 2-4,5-1-1,-8 1-2,-2 1 14,-5 4-6,1 1-2,0 1-11,-5 0 3,-1 4-5,-2-1 3,3 2 2,-4 0-3,-1 2 1,0-1 4,1 2-3,0-1-2,-1 3 0,-3 1-8,0-6 4,4 5-2,-4 1-6,0 0 2,0 0-3,0-5-3,0 5-2,0 0-6,0 0-6,-5-2-1,5 2-5,0 0-8,0 0-11,0 0-4,-3-3-11,3 3-5,0 0-8,0 0-9,0 0-13,0 0-12,0 0-1,0 0-10,0 0-18,-3 11-10,3-5 1,-2-4-16,2 4-9,0 1-12,-2-2-8,2 2-6,0 1-21,-2-2-122,1 1-380,-2 2 169</inkml:trace>
  <inkml:trace contextRef="#ctx0" brushRef="#br0" timeOffset="5517.2445">2208 6824 101,'-8'-3'106,"3"2"-6,0 1 4,-1-3 3,-1 1 1,0 0-3,-3 1 10,5 0-3,-4-2-3,2 2 3,0-2-2,0-1 0,3 4 11,-2 0-1,6 0-6,-7 0-4,7 0-6,0 0-6,0 0-10,-6-1-2,6 1-8,0 0-8,0 0-11,0 0-1,0 0-10,0 0 4,23 0-3,-9 1-2,10-1-4,4 0 1,10-1-1,3 2 1,0-1 0,5 4-7,-1-1 2,2-2 0,-1 3-3,2-3-4,3 6 2,-1-5-4,-2 4-1,-1 2-3,2-1 1,-6-1-4,2 1 4,1-2-5,-4 1 2,-1-1-2,-3 0-1,-11 0 3,0-3-8,0 2 8,-3-3-9,-2 0-5,-8 1 2,1 1-2,-6-5-3,1 4 5,-2-4-2,0 2-5,-3 2 5,-1-2 2,-1 0-5,3 0 2,-6 0-1,0 0-4,7 0 1,-7 0 0,3 2-1,-3-2-4,0 0-9,0 0-14,0 0-20,1-5-32,-1 5-40,0 0-55,-11-2-60,5 2-259,-4-1-529,-1 1 234</inkml:trace>
  <inkml:trace contextRef="#ctx0" brushRef="#br0" timeOffset="6110.8987">1900 7961 178,'-5'0'275,"0"0"-13,5 0-18,-8 0-25,8 0-21,0 0-20,0 0-18,0 0-5,0 0 5,23 6-2,4-4-10,12 1-6,9 4-5,0-3-4,22 2-1,0 1-10,0-1 1,-19-2-2,22 1 0,-4 2-7,0 0-9,0 3-10,-3-4-8,3 5-5,-21-5 6,2 2 6,17 1-6,-19 0-8,-2-3 3,0 2-5,-3-2-11,-2 4-3,0-5-7,-13 0 2,3 0-1,-7-4 7,3 4-3,-6-4 0,-5-1-2,-4 3 0,-1-3 0,-4 0 2,-1 0 5,0 0-7,-1 1 4,0-1-12,-5 0 5,5 1-4,-5-1-5,0 0-8,4-2-5,-4 2-8,0 0-13,0 0-24,0 0-30,-3-7-46,-2 4-76,2-2-82,-1 1-94,0-2-103,-2-1-275,3-3-774,3-1 342</inkml:trace>
  <inkml:trace contextRef="#ctx0" brushRef="#br0" timeOffset="6920.6513">4880 6743 189,'-7'2'261,"7"-2"-16,-3 0-14,3 0-22,0 0-16,0 0 7,16 0-16,5-2-6,4 1-9,15-1-5,2 4-10,7-4-7,22 4-7,2 1-5,-1-3-11,-2 2-8,2 0-16,0 3-13,4-2 13,-3 0-28,3 1-3,0-2-6,-4 3-10,3 1-6,-5-2-1,-25-6-3,2 2-5,2 4-8,-4-3 0,-1 1 0,-15-4-2,2 0-7,-7 1 2,-1-1 2,-8 1-8,1 0-3,-6 1 2,-2-3 1,-2 3-5,0 0 3,0-3-2,-3 2-1,1 0-3,-4 1 16,6-2-25,-6 2-10,4-2-25,-4 2-24,0 0-29,3-1-31,-3 1-56,0 0-39,0 0-38,-11-3-44,2 2-179,1 1-514,-6 0 228</inkml:trace>
  <inkml:trace contextRef="#ctx0" brushRef="#br0" timeOffset="7981.1876">4954 6922 26,'-12'-5'269,"4"3"7,-1 1-6,5-1-22,1 2-21,3 0-17,-7-2-21,4 1-15,3 1-8,0 0-1,0 0 4,0 0 2,17 3 0,4 1 9,3 1-3,17 1-5,1-5-6,6 4-6,24 5-7,-3-9-18,-1 5-8,2 2-9,-19-3-9,22 3-13,-4 0-8,0-1-15,-20-1-2,22-2-6,-23-1-4,1 1-8,-3-2-8,2 2 0,-5-3-8,-3 2 0,-2-3-5,-11 2 0,-3-4 0,-1 2 2,-1-2 11,-6 1 5,-2 1 4,0-1 8,-6 0-2,1-2 3,-2 2 1,0 0-7,-3 0-3,3 2-2,-4-2-5,1-1-2,-4 2-3,7 0-3,-7 0-4,5-1-2,-5 1-3,5 0-4,-5 0-3,0 0-4,4-3 0,-4 3-1,0 0-2,6 0-7,-6 0 9,0 0-8,0 0-1,0 0 0,4 3-1,-4-3 0,0 0 0,0 0 2,0 0-8,0 0 1,0 0 2,0 0-2,0 0-2,0 0 1,0 0 1,0 0 0,0 0-3,0 0 0,0 0 0,0 0-3,0 0 3,0 0 0,0 0-3,0 0 1,0 4-1,0-4 3,0 0 2,0 0-4,0 0 2,0 0 0,0 0 1,0 0-2,0 0 1,0 0-3,0 0 4,0 0-2,0 0 4,0 0-4,0 0 2,0 0-1,0 0-3,0 0 2,0 0 2,0 0-1,0 0 0,0 0 8,0 0-11,0 0 1,0 0 2,0 0-1,0 0-2,0 0 7,0 0-7,0 0 2,0 0-1,0 0 1,0 0 0,0 0-1,0 0-1,0 0 3,0 0-1,0 0 0,0 0 4,0 0-4,0 0 2,0 0-4,0 0 2,0 0 1,0 0 2,0 0-5,0 0 1,0 0 3,0 0-1,0 0-2,0 0-1,0 0 4,0 0 1,0 0 1,0 0-4,0 0 1,0 0 1,0 0-1,0 0-1,0 0 1,0 0 0,0 0-7,0 0 5,0 0 2,0 0-2,-7 2 2,7-2 0,0 0 0,0 0 0,0 0 2,0 0-4,0 0 2,0 0-2,0 0 2,0 0-1,0 0-4,0 0 5,0 0-2,0 0-1,0 0 3,0 0 0,0 0 0,0 0 0,0 0-2,0 0 2,0 0-1,0 0 0,0 0 1,0 0-3,0 0 3,0 0 0,0 0-1,0 0 2,0 0-4,0 0 3,0 0 1,0 0-4,0 0 0,0 0 5,0 0-1,0 0 0,0 0-2,0 0 1,0 0-3,0 0 2,0 0 1,0 0 2,0 0-4,0 0 2,0 0-2,0 0 3,0 0-2,0 0 4,0 0-4,0 0 3,0 0-3,0 0 4,0 0-7,0 0 4,0 0 1,0 0-1,0 0 3,0 0-3,0 0-3,0 0 6,0 0-2,0 0 0,0 0 0,0 0-1,0 0-3,0 0 10,0 0-7,0 0-1,0 0-2,0 0-14,0 0-12,0 0-12,0 0-38,4-11-35,-4 11-43,0-8-40,0 4-31,0-1-44,-1-1-53,1-3-52,-2 1-323,4 2-757,1-2 335</inkml:trace>
  <inkml:trace contextRef="#ctx0" brushRef="#br0" timeOffset="9367.0865">7508 6834 63,'-5'2'204,"1"-2"-8,-2 0-18,6 0-21,-4 2-12,4-2-13,0 0-5,0 0 11,15 4 10,8-2 4,16 0 1,4 1-4,27 2-13,0 1-1,5 0-11,5-2-2,-5 1-11,8 4-8,-3-3-6,-4-1-11,3 2-11,-7 0-5,-3-7-6,-23 5-5,-2-3-10,-4 1-3,-11-3-2,-2 1-5,-2-2 4,-4-2-11,-4 4-8,-5-1 3,-4-1-4,-1 1 0,0-1 2,-1 1-5,-1 0 3,-5 0-4,6-1-5,-6 1-5,4-2-4,-4 2-9,0 0-11,-4-5-19,4 5-13,-7-4-33,0 3-28,-4 0-39,-3-1-45,1 1-25,-4-2-45,-4 3-153,0 0-447,0 2 198</inkml:trace>
  <inkml:trace contextRef="#ctx0" brushRef="#br0" timeOffset="9861.0111">7639 6907 101,'-14'-4'203,"4"4"-9,4 1-11,1-1-15,0 2-18,5-2-13,-6 0-12,6 0-8,-3 1 4,3-1 14,0 0 11,9 5 8,0-1-6,4 1 2,8 1-6,2-2-5,3-1 4,14 1-7,-2-2-5,2-2-8,4 3-12,3-2-5,-2 0-6,3 3-10,20-3-9,-21 2-1,-1 0-8,3 2-2,0-1-13,-3-2-5,-1 5 0,-1-2-11,-6-2-3,-9-1-2,-1 1-3,-4-1 2,-2 1 7,-5 0-25,-3-2 3,-3-1-3,-1 3-2,0-3 2,-2 0 2,0 0-5,-4 1-2,0-1 14,3 2-11,-7-2 4,6 0 0,-6 0-3,0 0-1,6 0-5,-6 0 1,4 1 3,-4-1-5,0 0-6,0 0 4,4 1 1,-4-1-2,0 0 0,0 0-2,0 0 2,0 0 3,0 0-13,0 0 8,0 0-7,0 0 0,0 0 4,0 0-3,0 0 1,0 0 1,0 0-2,0 0 0,0 0-7,0 0 4,0 0-2,0 0 2,0 0-7,0 0 4,0 0-7,0 0-12,0 0-9,0 0-12,0 0-14,0 0-13,0 0-19,0 0-25,0 0-25,0 0-38,0 0-36,0 0-50,0 0-254,-17 1-566,17-1 250</inkml:trace>
  <inkml:trace contextRef="#ctx0" brushRef="#br0" timeOffset="11345.2327">4904 7872 126,'-15'-4'228,"-1"1"-11,2-1-9,4 3-19,2-1-19,3 0-11,1 2-18,0 0-12,4 0-14,0 0 0,0 0 15,0 0 18,17 7 8,8 0-1,17 0 4,8 1-7,29 1-8,3 0-12,2 1-1,3-5-3,2 5-16,-2-2-1,-2 1-2,1-2-21,-4-1-6,-1 0-7,-6 2-6,-5-2-13,-23-4 2,22 3-4,-25-4-15,-1-1-2,-4 3 1,-10-6-2,-3 3 1,-2-1-8,-3-2-1,-4 1-6,-2 2 2,-3-2-10,-5 1 3,3-2-2,-4 1-3,-2 2-2,1 0 2,-2-2-7,-3 2-1,6-2-2,-3 1 5,-3 1 2,4-3-14,-4 3-20,0 0-17,0-3-20,0 3-30,0 0-22,-10-7-27,4 6-29,-2 2-19,-3-2-24,-2-1-20,-1 2-24,-9 1-31,1 1-148,-5 0-471,-2-4 208</inkml:trace>
  <inkml:trace contextRef="#ctx0" brushRef="#br0" timeOffset="11692.7291">4727 7998 177,'-16'-4'213,"2"1"8,4 2-2,3 0-5,0-2-12,3 3-18,1-1-16,3 1-15,-6-2-16,6 2-8,0 0 3,14 3 8,3 0 3,10 1-1,20 0 0,2 2 10,23 1-25,4 1-1,1-3-7,5 1 2,4 4-3,1 0-13,2-2-5,-2 2-13,2-2-4,-2 2-10,2-3 9,-6 4-31,-1-2 8,-7-1-20,-4-4 1,-3 3-6,-28-3 3,3-3-3,2 3-7,-5-3 1,-11 1-6,1-1-4,-5-1 4,-1 4-5,-3-4-4,-7-1 5,-4 0-10,-1 1 5,-4-2-7,0 2-1,-2-1-12,0-2-31,-1 2-36,-1-5-42,-1 6-54,-4-7-62,1 3-66,-1-4-297,-2 1-643,-1 2 285</inkml:trace>
  <inkml:trace contextRef="#ctx0" brushRef="#br0" timeOffset="12213.1949">7127 8153 199,'0'0'283,"-6"-2"-14,6 2-25,0 0-14,10-7-22,2 4-17,11 2-16,4-3-10,16 3-6,5 1-4,23 0-6,-1 1-6,1 2-6,-1-2-7,5 6-7,-2-3-4,6 1-14,1 2-16,2 0-7,-5 2-7,-1-3-5,3 0-4,-7 0-6,-1 0-13,-21-1 2,19 1-14,-22 0-2,-3-2-3,-4 0-1,1-1-3,-13-2-2,-2 1-2,0-2-6,-3-1 2,-9 2 1,0-1-9,-4-1 3,-3 1 0,-1 0-2,-1-1 0,-3 0-7,-2 1-8,0-6-10,0 6-29,-3-6-30,-4 3-25,-3-2-29,-3 0-43,-9-2-30,1-2-25,-3 5-20,0 0-229,-4-1-512,1 1 228</inkml:trace>
  <inkml:trace contextRef="#ctx0" brushRef="#br0" timeOffset="12689.1973">7138 8270 112,'-14'2'198,"0"-2"-7,5-2-9,1 2-7,2 2-6,4-2 2,2 0-1,-5 2-5,5-2-4,0 0-10,0 0 2,0 0-5,13 6 24,2-1-15,10 3-10,15 0 3,2-1-6,6 3-8,23 0-8,-1-3-8,-21-2-6,27 6-3,-2-6-10,-2 2 1,4-2-24,-5 1-4,0 3-9,-5-4-7,-15 5-4,15-4-20,-21-5 8,0 4 0,1-2-5,-6-1-4,4 1 2,-7-3-7,-7 2-3,-3-2 3,0 4-11,-2-4 13,-4 0-13,-5 0-6,-1-2 15,-5 0-17,0 2 2,-1 0-1,-2 0-2,-2-1 0,0 1 1,-5 0-1,6-1 4,-4 0-4,-2 1-4,0 0-10,8 1 3,-8-1 6,0 0-4,0 0-4,5-1 6,-5 1-5,0 0 6,0 0 0,0 0-5,0 0 0,0 0 2,0 0-4,0 0 1,4 2 9,-4-2-16,0 0-3,0 0-7,0 0-9,0 0-15,0 0-16,0 0-16,0 0-10,0 0-25,0 0-28,0 0-34,-19-1-38,19 1-34,-9 0-63,4 1-189,0-1-540,5 0 239</inkml:trace>
  <inkml:trace contextRef="#ctx0" brushRef="#br0" timeOffset="14812.9405">9973 6317 64,'19'-42'143,"-4"10"-12,2 4-4,1 1-9,1 1-9,5 4-10,7-7-9,-5 14-20,12-6 3,-1 6-6,-9 9-7,12 2-7,-2 3-8,-9 2-2,-1 8-8,-2 2 4,0 5-5,-2 6 6,-5 6-11,-2-2-9,1 19-7,-11-11 8,-3 14-4,-3-1 0,-7 1-3,-6-2-3,-2 0 3,-5-5 0,-7 0-1,-1-1-5,-1-5 5,-3 2 0,0-3 5,0 1-1,1-5-3,-2 0-3,3 0 1,6-5-4,2-1 3,5 1 0,2-1-2,0-1-4,7 4 6,2 0-4,3 1 0,4 0-3,5 5 0,1-2 5,5 1 0,7 9-4,2 0 3,3-1-1,1-1-2,-2 0-1,-8-9 1,6 8-5,0 4 3,-9-11 4,3 11-4,-7-11 2,-3 1-1,0-1 2,-5 0-14,-1-2 14,-1 1 3,-4-3-4,2 1-3,-5-2 0,5 0-4,-4-3 2,3-4 4,-2 0 0,2 1 0,-1-2 4,2 2-6,-1-2 1,-1 1-3,1-2 4,0-2 2,0-4-1,-3 2 3,0-2 7,-1 2 8,-1-4 7,-4 1-3,0 0 1,-8-3-1,1-2-2,-5-1-5,-5-3-3,5-2 0,-2-3-4,-1-6-6,0-1-5,4 0-14,2-6-17,-1-2-31,8-5-42,3-2-44,4-1-163,2-4-334,9-3 148</inkml:trace>
  <inkml:trace contextRef="#ctx0" brushRef="#br0" timeOffset="15348.6654">10925 7077 152,'8'-30'260,"-4"5"-5,-3 7-4,-1 6-3,0 2-21,0 3-27,0 2-23,-1 0-18,1 5-13,0 0-14,-6 27-14,-2 1-12,2 3-6,-1 4-14,0 13-4,-3-3-11,2 0-7,3-16-4,0 4-6,-1-2 2,3-3-11,-2-2-7,2-2-2,0-7-8,-1-1 1,1-7 0,0 3-3,0-8 10,1 4-13,0-4 1,1-1 16,-1 1 25,2-4 11,0 0-10,0 0 15,0 0-24,-5-16 6,2 6 8,0-7 3,3-5 2,0-6-8,0 0 1,0-3-10,-2-3 22,4 1 1,-1 4 11,1 2 6,2 8 15,-3 2 11,-1 6-3,3 2-18,-3 0-7,3 6-17,-3 1-10,0 2-4,14 7-3,-1 5-5,7 9-6,11 12-1,4-2-6,-1 8-4,4-2-3,0 1-5,0-5-2,0 2-1,0 1-4,-2-3-4,0-5 1,-3 1-1,-12-10 0,5 2-5,-8-6 0,-1-1 0,-5-7 3,-6-2 5,3 0 14,-1-5 30,-3 0 3,-5 0 0,14-11-11,-9-4-10,2-5-4,-2-3-7,-1-9-1,-4 3-8,3-8-3,-3-14-7,-2 0-3,-2-5 0,2 4-5,-2-1-3,0 19 0,0 1-4,0 4-2,-1 2 5,0 9-5,1 3-2,1 3 0,-1 2-9,2 2-15,-1 3-25,2 3-6,1 2-22,0 0-38,-7 15-43,5 2-62,1 3-67,2 8-56,1 3-61,6 1-70,5-5-269,1 0-803,3-5 355</inkml:trace>
  <inkml:trace contextRef="#ctx0" brushRef="#br0" timeOffset="15821.0442">11707 7211 115,'3'-24'262,"-3"4"-22,0 3 28,-3 4 13,6 5-17,-3-1-30,-3 4-25,3 2-27,0 3-13,0 0-9,-4 20-22,1 7-13,-2 3-14,0 3-6,1 2-13,-3 10-4,2-9-9,0-2 1,1 0-17,-3-3-6,1 0-12,1 1 1,-2-1-5,2-2-7,0-3 3,0-8-4,3-4-6,-3-3-3,3-1 0,0-4-6,-1 0-1,3 0 0,0-6-8,-2-1-9,2 1-7,0-10-9,-2-1-2,4-7 2,-2 0-6,-2-2-8,2-7-2,-3-5 4,6 1 6,-3-2-1,0-1 2,-3 1 2,6 4 4,-3 0 2,0 4 6,0 5 8,-3 4 6,3 2 11,3 2 6,-6 3 0,6-2 13,-6 6 14,3 0-6,3 1-4,-3-2-6,0 3-4,0 3-3,2-4 9,-2 4 2,4-2 8,4 6 5,8 4 9,6 2-10,4 4 0,6 5 0,4 6-3,-11-8 1,8 9-8,-9-6 1,-3 2-7,1-4 0,-7 4-9,1-5-5,-7-1 4,-1 1-3,0 0-10,-7-6 1,-1 1-2,0 0 9,-4 3-3,-1-5 5,-5 4-5,-2-2 3,-2-3 6,2 1-11,-10 0-11,1-1 7,2 0-5,-2-1-3,4-3-11,1-2-21,1-1-28,1-2-22,-2 3-25,4-3-39,2-3-40,0 1-40,4-1-53,2-2-55,1 0-210,3 1-586,1-5 260</inkml:trace>
  <inkml:trace contextRef="#ctx0" brushRef="#br0" timeOffset="16075.2349">11949 7270 57,'10'-30'251,"0"2"4,-3 5 3,-1 4 6,2 2-2,-3 2-13,2 6-25,-4 0-12,-1 4-32,1 3-22,-3 2-11,0 0-20,7 21-7,-4 6-12,-2 2-7,2 1-5,-6 3-10,2 4-9,-2-3-4,-1 2-12,1-3-4,-3 2-6,-1-5-1,3 1-5,0-3-5,0-2 3,-2 1-4,0-8-10,2-2 1,0 0-6,0-2 1,0-3-5,1-1 0,-2-2 0,0-2-4,2-1-1,2-3-14,-1 1-18,-1-3-17,3-1-33,0 0-47,0 0-57,0 0-62,-1-17-38,2 6-227,1-6-539,1 0 239</inkml:trace>
  <inkml:trace contextRef="#ctx0" brushRef="#br0" timeOffset="16317.2718">11979 7260 115,'3'-21'222,"1"2"10,2-6 0,-1 8-16,3 0-14,0 2-11,7-4-11,-1 0-12,5 4-16,0 1-12,5 5-9,0 1-10,2 6-10,-2 2-10,-2 5-10,2 2-7,-3 4-11,-1 5-7,-5 0-6,-5 1-7,2 4-7,-7-4-2,-2 2-5,-6-1 2,-1 2-7,-2-3 0,-8 4-3,-3-3 0,-4-1-6,-1 0-6,-4-3-1,0-3-1,-3-1-13,4-2-21,-3-2-14,3-2-16,1 0-14,4-4-21,4 3-25,1-3-37,2 0-28,3 0-47,3-3-189,3 1-441,1 0 195</inkml:trace>
  <inkml:trace contextRef="#ctx0" brushRef="#br0" timeOffset="16944.5919">12492 7120 11,'5'-8'262,"1"-1"-5,-2 4-19,0 1-23,-2-1-24,1 2-23,0 0-12,-3 3-22,0 0-15,0 0-9,0 11-11,-3 1-7,-3 6-5,-4 8-9,-1 1-9,0 2-2,-1 0-9,-2 1 2,-3 1-12,3-2 1,2 2-10,-2-2-2,1-3-1,0-2-7,-1 2 8,1-4-5,5-5-7,-5 2-2,3-2 0,4-4-2,-4 1-2,3-2 0,2-2-6,-1 0 5,1-3-4,2-1-1,0-1 2,2 0-2,-3-3 4,2 3 9,1-1 22,0-1 9,1-3 23,0 0 17,0 0-3,0 0 3,0 0-17,0 0 2,8-21-8,-7 9-5,5-5-3,2-2 9,2-5-24,2-2-6,-3 2-8,3-4-6,0 2-3,0-2 1,-1-1-5,2 1 0,2 1-5,-4 3 2,1-3 0,-1 3 2,0 0 8,-2 1 0,-1 6 3,3-4-2,-4 7 3,0-1 9,0 1 4,2 2-4,-3 3-2,-1-1-6,2 3 1,-3-1-13,-1 4 5,0-1-8,1 2-2,-1 2-4,2 1-2,0 4 2,5 8-3,-2 5 0,5 9-2,-3 4 5,3 4-7,-4 1-4,5 11 5,-4-12-1,2 10 2,-3-13 1,1 1-9,0-3 1,-3 4 2,3-5-5,0 0 19,-2 4-13,4-6-4,-5 3 3,0-5 1,-2-6-3,2 0 10,-2-3-8,2-1-3,-4-2 2,1-2-5,-2-3 5,1-3-7,0 2 1,-1 0 4,0-2 2,-2-4 3,0 0-11,0 0 10,0 0 0,0 0-11,0 0-14,0 0-19,0 0-24,0 0-27,-4-17-29,1 8-36,0-2-42,-1-1-39,2 1-44,-1-4-39,-3-2-273,0-1-638,-3-4 282</inkml:trace>
  <inkml:trace contextRef="#ctx0" brushRef="#br0" timeOffset="17163.206">12424 7396 15,'0'0'260,"0"0"-3,0 0-13,0 0-21,0 0-17,0 0-16,0 0-13,25-2-15,-8 2-12,3 0-16,5 1-13,-4-1-11,4 0-11,-5-1-11,2 2-4,-2-1-10,-5 0-10,-1 0-8,-4 1-8,-2-1-21,-2 0-28,0 2-43,-6-2-40,5 0-34,-5 0-14,0 0-34,0 0-45,0 0-129,-19 4-366,5 0 162</inkml:trace>
  <inkml:trace contextRef="#ctx0" brushRef="#br0" timeOffset="17825.1266">10873 7389 96,'0'-3'166,"0"3"-18,0-5-16,0 5-9,0 0-15,0 0-13,0 0-6,-7 22-7,3-5-9,0 2-11,-2 7 6,1-1-6,-2 4-7,2-4-4,0 1-3,-1-6-6,-1 1-2,4-4-3,0 1 2,-2-1-8,1-3-3,1-2 0,-2-1-6,4-5 0,0-1-1,-1 2-7,1-5 6,1 2-6,0 0 4,0-4 0,-3 4-12,3-4-23,0 0-54,0 0-62,0 0-141,0 0-295,0 0 131</inkml:trace>
  <inkml:trace contextRef="#ctx0" brushRef="#br0" timeOffset="18437.338">10714 7940 22,'0'0'189,"-5"0"-13,5 0-15,0 0-16,0 0-11,2 6-18,-2-6 4,10 4 0,-1-2 9,1 0 8,6 2 5,4 2 5,6-1 2,4-2 2,11 3 0,4-1 5,24 3-1,-19-1-3,23-2-6,-3 7-2,-1-7-3,0 3-3,3-1-6,-4-1-8,2 4-12,3-3-10,2 1-9,-3-3-13,1 3-10,1-2 2,-4-3 2,0 4-4,-1-6 3,1 4-13,0-2-2,-1 0-2,-21 1-10,22-1 7,-22-3-6,20 0-4,-22 0 1,2 1-3,-3-2 1,0 1 3,-5 0 2,0 1-3,-9-4-13,-2 3 3,-3-1-1,3-3-2,-3 1-6,-2 3-1,-3-1-2,1 0 0,-7 1 0,1-1-2,-4 0-4,-2 1-1,-1-2 1,0 2-5,-3-1-2,1 1-5,0-1 1,-3 1 1,2 0 0,-6 0-4,7 0-4,-4 1 4,-3-1-11,0 0 4,7 0 5,-7 0 5,0 0-8,4 1 1,-4-1 0,0 0-6,0 0-2,0 0 8,0 0-4,0 0-3,0 0 4,0 0 2,0 0 2,0 0-4,0 0 1,0 0 1,0 0-1,0 0-1,0 0 2,0 0-9,0 0 8,0 0-6,0 0-4,0 0-4,-12-3-9,12 3-17,0 0-13,-5-3-12,5 3-9,0 0-18,0 0-13,0 0-17,0 0-19,-13 3-16,13-3-26,-7 0-29,3 0-29,-1 0-35,-1 0-258,-2-3-581,-1 1 258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2T08:25:09.69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6596 3511 84,'0'-5'284,"1"-2"-11,-1 1-12,1-2-9,1 1-2,-1-3-4,-1 4-7,3 0 0,-3 1-8,0-1-17,0 4-25,0 2-15,0-5-14,0 5-33,0 0-14,0 0-6,0 13-7,-3-2-12,0 4-6,-1 8-4,0-3-5,3-3-9,-4 2 2,-1 5-5,3 1-7,-2-2-10,1-5-8,-2 2-5,1 3 9,3-4-24,-3-2-35,2 3-42,0-3-47,-1-2-51,1-3-54,3-2-65,-3 0-61,2-6-178,1-1-560,0-3 249</inkml:trace>
  <inkml:trace contextRef="#ctx0" brushRef="#br0" timeOffset="425.8422">6580 3229 140,'-4'-26'246,"-2"10"-5,-2 0-12,1 1-12,3 5-15,-5-2-15,2 3-20,-1 6-20,-2 1-14,-5 2-13,3 5-11,-11 5-15,4 3-4,-2 7-9,1 4-7,-7 10-5,3 6-4,1 0-7,4 3-2,-4 1-7,4 5 5,2-3 25,0 4-6,4 4-4,3-7-7,3 10-3,0-2 8,6-6-10,1 2 2,2-13-1,4 8 2,3-14 3,2 1-9,0-3 21,6 0 3,0-2 13,4-4-10,3-2 4,0-6 2,6-3 3,7-1-15,0-7 1,-8-5-4,4-2 1,4-9-6,1-5-3,-10 3 3,3-15 4,-7 6 8,4-10-2,-1-6-1,-6-1 1,-4-5 1,-3-6-1,0-1-2,-7-2-11,1-3-5,-2 2-8,-3 1-8,-4-2-6,-1 2-3,-5-1-4,0 4-4,-1 5-1,1 14-11,-3 2 3,0 1-10,-1 5 3,-2 1-7,2 8-7,-4-2-18,2 6-20,0 3-21,-1 7-29,-1-1-39,2 3-50,1 4-44,1 6-41,1 2-53,2 10-52,1 1-294,3 1-718,5-6 318</inkml:trace>
  <inkml:trace contextRef="#ctx0" brushRef="#br0" timeOffset="930.3885">7489 3384 58,'0'-12'263,"0"-5"-10,0 5-2,0-4 1,1 5 2,-1 1-2,0 3-2,3 2-14,-3 0-22,-3 0-25,3 1-23,0 4-17,0 0-19,0 0-4,-3 26-23,-1-2-8,-2 3-3,-2 4-11,1 2-7,-2 1-8,2-1-5,-1-1-2,1 2-2,0-1-7,1-2-5,3-1-4,-1 1-1,1-4-3,-1 0-6,4-1-3,0-9-5,-1-1 3,1-3-4,1-4-8,-1 2-32,0-4-43,4-1-40,-4-2-29,0 0-27,0-4-49,0 0-67,10-3-251,-10 3-568,17-16 252</inkml:trace>
  <inkml:trace contextRef="#ctx0" brushRef="#br0" timeOffset="1298.4128">7735 3532 57,'3'-8'340,"2"-2"1,-3 1-12,-1-2-22,2 1-17,-3 3-20,2 1-26,-2-1-21,-2 2-17,2 0-21,-3-1-19,1 1-15,-3 4-20,-1-2-10,-2 6-11,-4-2-13,0 3-10,1 4-10,-4 0-8,0 2-8,3-1-6,-1 3-3,6-4-7,0 2-3,0-1-3,4 0-9,0 2-3,2-1-5,3 1 1,0 0-10,4-2 0,2 2 9,2 2-7,7 2-1,-4-6-18,4 5 11,-3-5 7,0 2-3,-3-2-3,1 2 0,-1 1 0,0 2-1,-4-3 4,0 2 0,-3-4-20,0 3 21,-4-3-3,0 2 7,-1-1-1,-3 3 3,-5 0-3,-2-1 0,-2-1-2,-1 0 8,-3-1-13,-4 1 3,2-6-10,2-1 13,1 1-6,-1-3-12,2-1-3,1-2-11,1-1-19,3-3-32,0 1-44,2-4-45,2 0-47,-2-1-72,6-3-77,4-6-193,2 0-592,6-5 261</inkml:trace>
  <inkml:trace contextRef="#ctx0" brushRef="#br0" timeOffset="1578.5757">8165 3558 186,'4'-2'332,"-3"0"-7,2-2-29,-3 4-28,3-2-32,-3 2-35,0 0-12,0 0-20,0 0-16,-1 15-14,-5-3-13,2 2-11,-3 3-18,0 1-1,-2-1-9,1 4-11,1-4-4,-1 0-1,2 10-9,1-11 0,4 1-3,0-5-2,-2 1-6,3-2 2,-2-1 0,4 0-4,-1 0 0,-1-5 0,3 2-2,-2-3-4,2 1 3,3 1-7,1-2-1,1-4-9,2 1-13,2-4-57,3 2-39,0-3-46,1-2-45,1-4-51,3-4-54,-5-2-244,0-2-564,-2-1 250</inkml:trace>
  <inkml:trace contextRef="#ctx0" brushRef="#br0" timeOffset="1724.0575">8297 3342 56,'-4'-7'286,"1"2"-23,-1 1-24,1-1-24,2 1-30,-1 1-50,2 3-63,0 0-59,0 0-41,0 0-48,0 0-60,0 0-68,10 9-221,-4-5 97</inkml:trace>
  <inkml:trace contextRef="#ctx0" brushRef="#br0" timeOffset="1945.472">8421 3332 5,'0'-4'338,"3"-1"3,-2 5-15,-1 0-38,2-4-35,-2 4-26,0 0-23,0 14-26,-3 2-9,-1 9-17,-5 1-4,1 7 5,-4-4-18,1 3-9,-3 11-7,3-9-12,1 0-8,2-4-9,1 2-6,-1-3-8,3 0-14,1 0-18,2-6 13,1-6 0,4-1-9,-3-6 11,2 2-26,0-4-7,2 1-15,2-4-25,2 0-36,0-5-41,1-1-46,5-3-46,0-4-49,0-1-47,3-5-227,-4 1-546,-3-3 242</inkml:trace>
  <inkml:trace contextRef="#ctx0" brushRef="#br0" timeOffset="2099.1791">8361 3545 280,'-3'-2'355,"3"2"-26,-3-2-30,3 2-32,0 0-26,13-7-28,2 1-19,6 2-19,3 0-34,4-2-51,-4 3-52,0-1-58,-1 0-65,1 1-84,-9 2-223,1-3-423,-1 1 187</inkml:trace>
  <inkml:trace contextRef="#ctx0" brushRef="#br0" timeOffset="2366.4734">9194 3496 262,'0'0'422,"0"-5"-31,0 5-42,0 0-53,0 0-3,0 0-34,0 0-26,-12 16-30,3-2-17,-3 7-16,-1 3-18,-1-2-15,3 2-12,0-2-16,2 3 1,-1-3-11,4 5-7,2-8-7,3-1-4,-1 1-11,2-1-5,3-2-1,-1-4-7,0-2-12,4 1 2,1-4-5,5 1-10,-1-8-57,3 0-25,3-1-57,-3-7-60,5-1-41,0-6-63,-2 0-52,-5 2-232,-2-1-600,3-10 266</inkml:trace>
  <inkml:trace contextRef="#ctx0" brushRef="#br0" timeOffset="2473.5487">9231 3357 115,'0'0'91,"-6"7"-64,5-1-67,-2 3-41,0 1 19</inkml:trace>
  <inkml:trace contextRef="#ctx0" brushRef="#br0" timeOffset="2896.3798">9373 3512 222,'6'1'265,"-2"0"-9,3 2-11,-2 7-9,0-3-16,-1 5-8,2 2-21,-5 3-10,-1 1-7,0 2-14,-4-3-10,3 0-12,-2-2-3,0-1-9,-2 0-3,0-3-8,2-2 2,-1-4-12,1 3 13,2-3 18,-1 2 12,1-5 19,-2 2 17,3-4 7,0 0-7,0 0-21,0 0-13,-1-18-23,2 9-12,6-7-11,2 0-19,-1-1-8,6-2-7,3-1-12,2 4-7,-1 0-11,2 5-16,-1 1 0,0 5 0,-3-2-5,0 6-11,-2 2-4,-1 2 1,-4 1-10,3 1 4,-6 0-5,3 4-1,-2-1 1,-1 7 4,0-4-2,-1 4 1,-2 2 1,-1-5 2,-2 5 1,0 0 1,0-1-5,0-3 2,0 0-1,-3-2 2,3-2 5,-2 1-12,2-1 7,0-2 2,-3-1 0,3-1-6,0-5 6,0 7-2,0-7 3,3 6 0,-3-6 3,0 0-4,0 4 2,0-4-20,0 0-56,0 0-75,0 0-77,5 3-64,-5-3-109,0 0-350,0 0-810,18-9 358</inkml:trace>
  <inkml:trace contextRef="#ctx0" brushRef="#br0" timeOffset="3622.782">10794 3298 315,'5'-11'362,"-2"1"-21,-3 0-8,0-1-30,-2 3-23,1 1-25,-1 3-28,-6-3-22,1 5-20,-7 3-30,-2 7-8,-7 5-8,-2 7-13,-8 12 0,-1 0-24,3 1-11,2 3-8,3-2-9,9-8-9,3 0-6,1-1-2,0-1-6,9 4-10,-1-2-1,5-8-4,2 6 3,4 1-13,2-3 5,5 0-16,4-3 7,2-3-4,-2-7-1,5 4-9,-8-6-7,1-1-4,-1-5 3,1 1 0,-6-3 6,1-3-7,0 0 19,-1-4-18,-2-4 7,-1 4 8,-3-4 28,0 2-7,-1-1 2,-4 1 0,1-2-8,-2 5-1,-1-4-4,-2 1-8,-1 0-2,0 3 3,-1 1-2,-1-1 0,2 2 1,-2 0-3,6 2-4,-3-1-4,3 1 0,-1 1-2,4 2-4,-4-4-11,4 4-12,0 0 2,0 0-2,0 0 5,15-5 7,-5 5-3,5 0 1,1-3 7,5 3 2,-5 0-3,-1-3 7,0 3-6,1-2 9,-2 0 1,-4 1 4,-2 1-9,-3 0 6,-5 0 8,11 1-12,-11-1 5,4 4 0,-2 2 3,-1 5 9,-1-1 4,-1 8-4,-4 7 9,0 0-7,-2 3-4,1 3 2,-1 0 2,-2-3 0,3 0-3,-3 1 10,3 0-9,-1-3-14,2-1-55,-2-1-44,1 0-67,3-8-71,0 2-63,2-7-60,0 2-268,2-7-676,2-1 299</inkml:trace>
  <inkml:trace contextRef="#ctx0" brushRef="#br0" timeOffset="4190.2191">11030 3572 228,'7'-29'378,"1"3"29,-4 9 1,-1 6-4,0 0-31,-2 4-48,1 2-34,-2 2-32,1 0-26,-1 3-25,0 0-27,-5 16-11,0 0-18,1 1-11,-3 8-20,0 0-5,0 1-10,-1-1-9,2 3-13,0-4-5,1-5-4,-1 6-11,0 1-31,4-6-37,-3-1-37,3-8-37,0 1-44,2-1-32,-3-5-19,3 0-16,-2-1-1,2-5 19,0 7 19,0-7 4,0 0-6,0 0 6,0 0 9,5-19 17,-3 3 9,-1-1 13,3-8 17,-2-2 21,3 1 22,-2-3 29,-2 3 34,4-2 24,-1 4 24,-3 5 26,2 1 18,0 0 21,1 2 24,-1 5 20,-2 1-6,2 2-12,-1 0-17,-1 5-15,0-1-24,4 4-2,-5 0-7,15 6 1,-2 4-12,0 0-3,10 7 0,-1 0-2,-1 5-4,-2-1-9,3 3-4,0-2-4,-5-4-12,0 2 2,-2 3-9,0-4-2,-3-3-21,-8-1-22,5-5-32,-1-1-32,-4-1-27,2-1-18,-2-3-15,-1-1 13,1-1-9,-4-2-35,6-9-17,-1 1 1,1 0-4,0-8 1,1-1 6,0-9 17,2 3 12,-1-4 19,-1-1 14,1-2 23,-2-2 28,3 4 36,-1 0 30,-2 3 26,-2 6 31,-2 2 27,1 5 28,2 2 17,-5 3-6,3 3-16,-2-3-21,-1 4-13,0 3-2,0 0-13,0 0-6,-1 21-4,-7-5-1,5-1-5,-2 4-3,-2 5-7,1 2 1,-3 0-6,4 1-1,-2-9-14,0 6-43,0 2-50,2-3-55,2-7-53,-2 2-55,4-7-65,-2 4-240,3-11-587,0 3 260</inkml:trace>
  <inkml:trace contextRef="#ctx0" brushRef="#br0" timeOffset="4548.9922">11607 3456 189,'6'-17'343,"-1"3"21,0-1 9,-3 9-22,-2-2-31,4 5-42,-2 1-29,-2 2-18,0 0-32,0 14-13,-2-3-16,-3 7-27,2 2-6,-7 6-12,2-1-10,4 1-6,-2-1-11,0 3-7,-1-3-4,0-2-13,3-5-1,1 2-3,1 5-14,-1-10 5,1 0-12,1-6 2,-2 0-4,3-1 7,-1-3 11,1 1 20,0-6 27,-2 6 26,2-6 31,-3 5 27,3-5 14,0 0 20,0 0 6,0 0-11,0 0-29,3-22-25,0 4-13,-2 1-20,4-12-32,3 2 5,-1-3-17,2-3-14,5-9-4,-4 8-8,5-7-11,-4 9-7,6 4-6,-3 1-18,0 1 15,3 4-21,-3 2 3,3 4-13,-5 1-2,-1 6-22,2-1-15,-1 7-38,-2 1-29,4 0-23,-4 4-40,4 0-41,-3 3-37,2 0-46,0 2-53,-5 2-37,1-1-40,0 2-49,-3 0-380,-2-1-911,0 0 403</inkml:trace>
  <inkml:trace contextRef="#ctx0" brushRef="#br0" timeOffset="4731.5048">11704 3550 96,'-5'5'323,"1"-2"13,1-1 2,1 1-20,2-3-23,-1 3-3,1-3-11,13 4-10,1-3-9,5 0-24,2-2-22,2 0-21,0 1-32,-2-3 0,-6 2-24,1 1-16,-1-3-45,1 0-49,-2 1-48,-2 2-64,0 0-57,-5 1-57,3-2-81,-6 1-296,1-2-620,-5 2 274</inkml:trace>
  <inkml:trace contextRef="#ctx0" brushRef="#br0" timeOffset="5485.4771">12610 3159 56,'0'-4'386,"0"-3"-15,0 1-11,0 1-18,0-2-24,1 2-33,7-2-45,1-1-19,10-2-17,0 3-17,4 2-19,-1 4-23,0-2-14,0 7-6,1-4-15,-4 4-15,-5 3-6,-1 2-16,-2-1-5,-4 1-1,1 4-9,-4-2 0,-3 6-6,-2 0 0,-3 0-5,-6 8-5,-4-4-8,-5 3 3,-2-5-12,-1 1-14,-2-4-3,0 0-16,3-5 8,1-1-10,0-2 6,7-1 5,-1-3-1,7 2-3,-3-4 0,6 1-2,-1 0 6,0-2 2,3 1-3,-3-1-2,5-1 1,-3 4-4,-1-2 0,4-2 5,-3 5-9,0-2-3,2 5 3,-3-2-1,3 5 2,-1 0 7,-1 2 4,2 1 3,-5 1 11,2 1-1,-1 1 0,0 0 6,1 0-3,0 0 2,-1 0 1,1-5-5,0 2-1,-1 2 1,2-1 1,-2-3-5,3 0-17,-3-1-57,1 4-69,1-1-63,-2-2-81,3 5-75,-5-3-250,2 1-646,-4-1 285</inkml:trace>
  <inkml:trace contextRef="#ctx0" brushRef="#br0" timeOffset="5792.6056">12357 4081 197,'-2'4'238,"-1"2"-1,1-2-3,0 4-6,-1 0-16,0 1-11,1-1-10,2-2-7,-2 5-9,2-5-5,0 1-5,0-2-11,2 2 10,0-3 0,1 0 13,2-2-6,0 1-7,4-2-11,-1-1-18,6-4-13,-4 2-7,3-4-6,-4 1 2,4-2 6,-6 1 0,2-2-6,-4 2 4,2-2 8,-2 4 0,-3-1-4,1 2-7,0-3-7,-3 4-16,0-3-17,0 5-6,-6-4-4,2 3-9,-3-1-2,-1 2-8,-1 2-2,2 1-8,-3-3-2,2 4-11,3-2-25,-1 1-43,0-1-48,2 0-52,1 0-53,2 0-66,1-2-52,-2 2-38,2-2-43,0 0-256,0 0-710,0 0 314</inkml:trace>
  <inkml:trace contextRef="#ctx0" brushRef="#br0" timeOffset="12423.789">2646 3843 16,'0'0'175,"-6"2"-15,6-2-12,0 0-2,0 0-8,-6-3-6,6 3-10,0 0-2,0 0-8,0 0 0,0 0-7,0 0-2,0 0-4,0 0-2,0 0-7,0 0-3,0 0 3,0 0 3,16-4-2,-7 3-8,2 1-7,2-3-10,-1 1-3,5 1-10,-3-1-1,3 2-9,-1-1-18,-2 0-17,1-2-26,-2 3-29,-3 0-36,0-1-25,-2 2-38,2-1-23,-6 1-7,2-1-17,-2 2-102,-4 1-318,0-3 141</inkml:trace>
  <inkml:trace contextRef="#ctx0" brushRef="#br0" timeOffset="12600.5257">2615 3957 130,'0'0'221,"0"0"-20,-4 3-10,4-3-20,0 0-13,0 0-15,0 0-11,0 0-10,11 3-9,-4-2-9,2-1-12,2-1-12,-3 4-1,5-5-17,1 4-23,2-4-33,-1 4-46,9-5-55,0 2-58,-4 0-140,1-4-318,3 1 142</inkml:trace>
  <inkml:trace contextRef="#ctx0" brushRef="#br0" timeOffset="13332.108">3350 3859 35,'0'0'145,"0"0"-4,-4 0 0,4 0-7,0 0 3,0 0-2,0 0-4,0 0-7,-3 1-1,3-1-6,0 0-2,0 0-8,0 0 0,0 0-8,0 0-4,0 0-6,0 0-6,0 0-8,0 0-7,0 0-8,0 0-7,0 0-9,0 0 10,10 6 12,-3-4 13,3 0 2,7 1 0,4-1-8,4-2-10,1 0 4,1 3-9,12-6-6,-11 3 1,11-5-8,1 3-3,-2 0-4,0-1-4,-10 0-3,2 1 1,1 0-5,-3 1 0,-1-3-4,1 2 0,-4-1-5,-2 3-3,-5-3 1,-3 3-6,1-1 7,-7 0-17,0-2 10,-2 3 0,1-1-1,-4 1-2,-3 0 3,8 0-9,-5 0-8,-3 0-13,6 0-13,-6 0-12,0 0-10,0 0-18,5-3-16,-5 3-17,0 0-15,0 0-21,0 0-9,0 0-10,0 0-15,0 0-26,0 0-157,-22 6-388,12-3 172</inkml:trace>
  <inkml:trace contextRef="#ctx0" brushRef="#br0" timeOffset="13809.8865">3411 3984 61,'-3'3'178,"3"-3"-20,-4 2-12,4-2-11,0 0-13,-10-2-8,10 2-4,-3 2 3,3-2-17,0 0 5,0 0-7,-4 2-1,4-2 1,0 0-6,0 0-1,-1 2 1,1-2-7,0 0 0,0 0-4,0 0-3,0 0 0,0 0 6,8 6 19,-5-6 22,4 1 12,1 3 4,8-5-4,6 2-2,1 3-11,3-4-4,-1 0-7,4 0-8,13 0 1,-1 0-9,1-1-3,-2 1-11,2 0-6,2-2-9,-2 5 0,2-8-33,0 3 19,-5 0-9,-11 2 1,0-3-3,-1 2 2,-3-2-7,0 1-9,-10 1-1,-1-1 11,-3-1-3,-2 3 17,-1-2-4,0 1 12,-1 0 4,-6 1-2,8-1 0,-8 1-6,4-1-5,-4 1-4,0 0-6,6-3-4,-6 3-1,0 0-10,0 0 2,0 0-5,0 0-4,0 0-1,0 0-4,0 0-10,0 0-7,0 0-11,7 0-8,-7 0-21,0 0-17,0 0-25,0 0-20,0 0-32,0 0-26,0 0-34,0 0-27,0 0-36,0 0-45,0 0-282,0 0-639,-17 9 282</inkml:trace>
  <inkml:trace contextRef="#ctx0" brushRef="#br0" timeOffset="14360.6462">2826 5117 149,'0'0'168,"0"0"1,0 0-4,0 0 0,0 0-2,13 4-2,-6-1-6,0-3-13,3 1-8,0 2-19,3-1-8,0-1-8,3 1-12,-2-1-6,3-1-10,-3 2-38,2-2-41,0-2-51,4-1-53,-4 0-66,-1 0-124,2-2-326,-1 1 145</inkml:trace>
  <inkml:trace contextRef="#ctx0" brushRef="#br0" timeOffset="14826.0098">3381 5138 135,'0'0'165,"0"0"-10,-7 0-8,7 0-4,0 0-8,-2 3-5,2-3 0,0 0-17,0 0-6,0 0-12,0 0 12,0 0 4,0 0 0,0 0 4,12 9-1,-9-9-4,7 2-8,0-1-7,0-1-7,4 2-8,1 0-15,1-2-36,5 0-54,0 0-62,3-4-77,-2 1-221,1-1-416,2-1 185</inkml:trace>
  <inkml:trace contextRef="#ctx0" brushRef="#br0" timeOffset="16625.8488">8091 4480 237,'0'-19'261,"2"3"-22,-1 0-3,-1 4 0,2 3-5,-2 1-12,1 3-26,1-1-21,-2 2-20,0 4-17,0 0-15,0 0-13,5 15-2,-2-3-14,1 8-5,4 5-12,-2 0-1,3 2-11,-7-6-4,4 2-10,1 2-2,-2-7 0,3-1-4,-3-2-6,1-5-2,0-1-6,-1-1 3,3-2-2,0-4-3,0 1 2,1-6 0,4-3-3,2-6-6,1-3-4,-2-4 2,1 0 2,-1-6-1,-1 3 0,0-6 2,-4 3 0,0-4 6,-2 2 11,-1 3 6,-1 9 12,-3 2 9,-1 0 5,0 8-6,-1-2-9,2 2-10,-2 2-11,0 3-4,0 0-6,-9 17 6,-3 7-2,0 4-9,-6 15 6,-4-1-2,2 3-4,-3 1 4,5-1 12,-2-5-19,3 3-4,-2-1 1,6-12-3,2-1-3,-1-1 6,2-1-4,1-4 1,3-5-31,-1-1-32,2-2-32,3-5-33,-1 1-31,0-2-29,3-1-27,-1-4-20,0-1-14,2-1-21,-1-2-232,0 0-532,0 0 235</inkml:trace>
  <inkml:trace contextRef="#ctx0" brushRef="#br0" timeOffset="17308.5091">8404 4633 107,'3'-5'251,"1"2"-15,-1 2-22,0-2-19,-3 3-20,3-4-22,-3 4-10,0 0-17,5 6-6,-2-4-13,0 3-6,1-1-8,0 2 0,2 0-12,-2-1-6,5 1-6,-2-1-4,0 0-3,3-1-8,-3-2-1,4 0 4,-5-2 4,6-1 10,-6 0 12,2-1 5,0-3 1,-2-2 10,0 0-5,1-3 13,-1 2 9,-1-1-4,-2-3-5,1 2 13,-1-1-17,-1 1-1,-1-1-4,-1 4 0,0 0-11,-1 0-11,-1 3-3,-1 0-13,-1 0-9,4 4-3,-14 8-8,0 1 1,-4 7-10,-2 5-3,3 3 0,-1 2-3,4 0-7,0 2 4,2-6-10,5 3-1,6-5-6,-2 0 1,6-1-3,0-3-3,5 0 0,2-2 4,3 0-4,5-1 1,2-4 3,2-3-2,-2-4 2,3-2-3,1-2-1,1-3 1,-2-3 4,2-2-3,-3-7 12,2 2 11,-1-3 10,-1-4 13,1 0 0,5-10 2,-8 9 1,-6-2 5,1-2 1,-1 1 2,-4-1 4,0 6-2,-5 3 3,0 0 1,0 0-3,-2 1 2,-3 7-1,2-2 2,-1 1-6,-2 1-3,1 5-6,0-1-7,-2 2-6,2 0-6,0 4-6,-3-5-3,3 5-5,0 0-3,0 0-2,-11 9-1,7-1 0,1 1-1,-1 3-1,1 0 0,2 2-3,1 1-3,0 2-2,4 1 1,-3 3-1,4-3 1,-1 3 0,2-4-1,0 6-1,0-3 2,1-3 1,0 7-1,-1-7-1,-2 0 0,1 0 4,0-1-3,2-1 1,-1 0-2,-3-3 3,1 0-5,-1-5-3,0 3 7,1-4-3,0 2 1,-1-4 1,-2 2-3,2-2-1,-3 1 4,3-2 1,-3 0 0,0 0 1,0-3 6,0 4 2,0-4 9,0 0-3,-3 5-4,3-5 0,-7-2-2,-1 2-2,-2 0-5,-3 0-7,-3 2-31,-6-4-36,-1 2-42,-1 0-55,2 0-65,-2 0-57,1 0-59,2 0-65,-1 3-379,2 1-856,-1-3 379</inkml:trace>
  <inkml:trace contextRef="#ctx0" brushRef="#br0" timeOffset="19300.4922">6383 5682 18,'0'0'155,"0"0"15,-3 4 7,3-4 14,0 0 13,0 0 12,0 0 7,0 0 1,0 0-15,0 0-9,0 0-14,-1-12-9,1 7-12,0-3-6,1 1-8,0-3-17,1 0-2,2 1-23,2-1-17,-2-2-3,3 0-10,3-1-14,0 2-2,0 1-5,2 1-7,-1 1-9,-1 3-1,3 0-9,-3 3-4,0 2-5,0 2 5,-3 1-13,1 5-3,-1 1-8,2 6-4,-5 1 0,-1 3-10,-6 7 1,-4 1-7,-1 1-5,-4-2-3,-4 1 0,0-3-2,-1 0 2,-1-3 1,-1-1 4,2-1 7,3-7-1,2 3-3,-1-6 2,0 1 2,6-5 2,-1 2 4,1-3-1,4 0 1,-2-2-1,0 1 5,5-1 18,-5 0-18,5-2 3,0 0-2,-1 4-1,1-4 6,1 5 6,-1-5 6,9 3 15,-3 0 0,4-1 0,0 1 5,2-2 3,5 2 18,-3-1-5,9 1-17,-3-3 2,3 0-15,-3 0-2,-3 0 6,-1 0-7,0-2 4,1 1-12,-4 0-22,-4-2-22,0 1-19,-3 2-26,0-1-27,-1-1-41,0 0-51,0-1-54,-3 1-72,-2 2-167,-2-7-531,2 1 236</inkml:trace>
  <inkml:trace contextRef="#ctx0" brushRef="#br0" timeOffset="19856.3216">6646 5557 170,'0'-17'254,"-1"-4"-4,1 3-7,-4 1-12,2 3-3,1-2-7,-2 0-4,2-1-15,-5 3-11,1-1-16,0 3-14,0-2-10,-4 0-17,-1-1-12,0 4-6,-1 2-11,0-1-8,-3 1-13,1 2-8,-5 0-5,2 4-7,-5 0-9,0 0-6,1 3-5,-2 1-4,-1 4-2,2 2-4,0 1 0,0 0-3,1 5-3,0-1 4,-1 0-4,4 3 4,-1-1-5,1 3-1,1 3-6,4 2 2,-3 1 5,2 2-8,0 1 4,0 4 0,4 3 0,-1 1 6,1 0-5,-2 10 6,4-10-5,-2 12 13,7-10-14,-5-2 3,4 2 4,0-1 1,3-2-8,1 13 7,2-13 5,0 1 10,3-3-11,2 1 6,2-3 3,1-2 0,1 0 7,3-2 4,2-4 4,0 0 6,5-4 2,1-2 4,1-1 2,3-7-4,2-1-3,11-2-4,2-5-3,-1-8-5,2 2-6,-1-8-2,1-6-6,-4 2-4,0-1 4,-6-5-3,-8 5 6,0-4-2,1-11 3,-2-4 0,0-4 1,-3 2-5,-5-6 1,-2 1-6,-7 1 1,0 9-9,-4-11 2,0 0-5,-6 13-2,1 0-5,-3-1 0,-3 2-3,0 2-4,-3 4-4,1 3-3,-4 4-2,1 0-2,1 7-4,-1 0-19,-1 4-10,-2 2-20,4 2-25,-2 4-27,1-1-43,3 2-52,2 4-42,-1 0-39,1 3-39,2 2-34,3 1-25,2 2-301,2 0-737,1 0 326</inkml:trace>
  <inkml:trace contextRef="#ctx0" brushRef="#br0" timeOffset="20246.9265">7609 5499 149,'-5'-15'315,"0"-5"-11,0 4-19,0 1-12,-2 1-14,0-1-14,1 3-11,1 5-30,-1 0-17,0 0-18,3 2-19,0 2-18,-1-2-10,0 8-16,4-3-8,-13 9-8,5 3-6,-2 5-10,-1 8-4,1 4-9,-3 4 8,2 16-20,-3-1 13,1 0-16,-1 2 2,4-2 11,0 2 15,-1-1 2,1-3 0,2 1 4,-1-2-14,2-9 15,-3 11-4,5-14-4,-2 1-3,1-3-5,2-1 0,-3 0-12,1-5 2,2-1-3,1-5-4,-2-3-4,3 0-6,-1-3-1,0-5-5,1 0 0,0 0-4,-1-2 3,2-2-1,-2 1-1,3-1 3,-1 0-1,1-4-3,-4 0-18,4 0-29,-6-4-56,2-1-61,1 0-50,-1-4-35,-1-2-39,1-3-42,3-6-40,-1 2-294,1-9-689,1 0 304</inkml:trace>
  <inkml:trace contextRef="#ctx0" brushRef="#br0" timeOffset="20950.6947">7225 5939 137,'-3'-10'223,"1"1"16,-1-2 9,1 5 2,1 0 2,1 0-5,0 1-12,0 1-25,1 0-27,4 0-17,2-3-16,5-1-13,2 2-15,9-2-9,2 0-10,6 3-12,5-3-2,-8 4-11,11-2-9,-11 3 1,-2 1-8,0-1-6,-2-1-8,-3 4-4,-6 0-1,-3-1-6,-5 1 2,0 1-15,-2-1 0,-1 0 0,-4 0-3,7 2-6,-7 4 2,1-2-2,-2 3 2,-1 3 3,-1-1 0,2 3-7,-2 0 4,-1-1-5,1 0 0,1 2 2,0-3 2,1 1-7,-1 1 6,5-2-4,-3-1-1,2-1 0,0-1 2,-2-2 0,3 1 0,1-2-1,-1 1 11,0-1 18,0-1-11,4-1-1,-3 0 10,2-4 14,1 2-4,0-4-1,1-1 2,1-1 1,1-3-4,1-2-3,-1-3 0,0 0 1,-3 2-6,1-4-3,-2 0 1,-2 2-3,-2 2-17,0-1 12,-4 1 2,1-1-8,-4 2-6,0 1-1,-3 3 8,2-1-21,-6 4 4,-1 2 1,0 2-8,-2 4 6,1 4-2,-2 0 3,5 3-6,0 0 0,2 2-5,2 2 5,2-1-4,3-1-10,1-1-1,4 2-4,2 1 6,4-3 1,-1-2 2,5-1 6,2-2 4,1-2 4,5 1-14,0-7 15,2-1-7,2-3-3,-4-3-1,3 1 4,0-5-6,-4 0 9,1-2-2,0-3-3,-3 0 4,-2 0 0,1-5 8,-3 0 5,-3 0 0,-1-2 7,-2 7 0,-6 1 2,2 1-5,-4 3-6,0 0 0,-3 2 3,2 3-5,-5 0-11,3 4 5,-4 1 0,3 2-6,-3 5 4,-1 2-5,0 6-1,3 3-2,2 2 0,6 3-4,1 4-3,3 0 1,3 2-3,-2-1 1,2-1-1,-3-2-6,-1-3 7,0-5 2,-1 2 1,-2-2-3,1-4-1,-1 1 3,-2-6 8,1 1-2,1-3 9,-3 1 3,3 0 13,-2-3 18,-1-2 15,3 3 13,-3-3-15,7 0-8,-2-3-5,4-4-31,0 1-47,13-9-30,0 2-42,2-2-39,3-2-38,10-2-52,-10 4-62,9-3-67,-8 5-236,2 0-659,-3 0 291</inkml:trace>
  <inkml:trace contextRef="#ctx0" brushRef="#br0" timeOffset="21838.8897">9411 5468 112,'5'2'129,"-5"-2"-1,2 5-8,0-1 0,-1 1-3,1-3-10,-1 5-2,0-1-4,1-2 1,-2 4-11,0 0-5,0-3 2,1 2-11,-1-1 0,-1-1-4,1 2-7,0-2-2,0-2-6,0 1-1,0-4-1,0 8 9,0-8 31,0 2 14,0-2 15,1 3 14,-1-3 9,2 4 20,-2-4 0,0 0-8,0 0-21,4-8-7,-4 3-10,3-6-25,-3 2 13,0-4-8,-3 0-12,0 0-6,2-3-5,-1 3 0,-2-2-5,1 3-1,0 0-30,-3 0 9,4 2 2,-5-2-15,4 6-2,-3-1-6,-1 1 0,0 2-9,3 4-2,-6 0 2,-1 4-5,-5 2-1,2 3 2,-3 5-5,0 3-4,2 0 0,0 2 1,0 0-3,4 3-1,0 2 0,5-6-2,1 1 4,2 0-7,0 0-2,3-1 2,0 1 2,3 0-3,0-2 2,2 1-3,1 0 4,1 0-7,4 2 7,1 3 2,-2-7-3,2 4 0,-2-2 3,3 1-4,-3 1-2,1-4 6,-3-3-6,1 2 3,-2 0 1,0-2 0,-2-3-7,-2-1 4,1 1-2,-1 0 5,-3-3 19,0 0-19,0 0 0,-1-2 0,-5-1 4,-1 4 0,-3-3-2,-5-3-4,-3-2 9,-2 0-6,-1-1 1,-2-3 6,2-1-8,-2-4 8,1-3-8,1 2 2,0-4 1,4-2 3,3 4 3,4 0-8,-3 1-18,6 1 9,1 3-24,2-4-33,3 3-48,0 0-48,3 3-38,4-2-40,4 0-43,11-3-40,-1 3-269,5-1-636,3 0 282</inkml:trace>
  <inkml:trace contextRef="#ctx0" brushRef="#br0" timeOffset="22490.1744">9721 5859 2164,'-8'-5'19,"-1"5"-1,1-2 34,1-1 68,-2-1 18,4 2-3,-1 1-15,2 0-19,4 1-6,-6-3 2,3 2-9,3 1-6,-4-1-11,4 1-4,0 0-8,0 0-5,0 0 15,0 0 14,15 0 13,1 0 6,4 0 4,5 0 0,5 0 1,11-1-3,4-1-3,0 2-6,3-1-4,2 0-11,19 1-1,-21 0-11,0 0-7,1 1-2,-1-1-11,-1-1-3,-3-2-2,-4 3-1,-1-1-7,-12-1-7,1 0 2,-2 0-11,-5-1 0,0-1 5,3 3-4,-11-1 5,0-1 0,-2 1 0,-1-1 1,-2 2-1,2 0-3,-7-3 2,3 3-4,-1-1-1,1 1-2,-3-1 0,-1 0-3,3-1-1,-5 3-1,5-1-4,0 0-6,-5 1-6,0 0-13,2-2-24,-2 2-6,0 0-13,0 0-37,0-6-8,0 6-27,-4-6-5,-2 1 0,2 0-3,-6-1 5,1 2 5,-6-5 9,3 2 13,-1-1 8,-2 1 11,-3-3 9,3 1 7,0 0 8,-1 3 9,2 1 19,1-2 27,1 2 16,4 0 23,0-1 28,3 3 7,-1 2 1,3 0 6,-3-2 0,4 0-5,2 3-7,-4 0-7,4 0-9,0 0-5,0 0 0,0 0 11,18 2-1,-8 1 5,4 0-5,3 6 1,4 1-1,-1 3-5,-5-2 3,1 3-9,2 4 1,-4-1-2,1 1-3,-2 2 1,-7-3 1,2-4-4,-2 5 0,-2-2 5,-3 1 3,2-1-6,-3-5 0,-3 5-1,1-3-19,-1-2 1,-3 1-6,3-1 14,-7 2-2,5-4 0,-2 0-4,0-2-2,0 3 3,-1-4-11,2 2-29,0-1-55,2-5-44,0 6-55,-1-4-68,1 0-76,2-3-71,2-1-258,0 0-703,0 0 311</inkml:trace>
  <inkml:trace contextRef="#ctx0" brushRef="#br0" timeOffset="23140.3242">11231 5716 158,'2'-2'226,"2"-3"-13,-1 3-6,-1-2-9,3-1-1,2-1-7,-3 0 5,3-2 3,-1 1-4,-1-3-2,-1 0-3,1-2 9,2-3-14,-2-1-1,-3-1-5,0 0-1,1 2-9,-3-2 0,-3 6-14,3-1-13,-2-1-13,-3 3-14,0-1-11,-2 3-12,1 3-9,-5 1-12,-5 4 7,-5 7-16,0 2-8,-3 8-14,-3 2 6,-5 10-6,2 2 0,4 2-22,7-10 16,5 5-1,0-1-8,4-3 0,2 2 0,2-4-3,3-3-3,6 0-4,-3-2 1,3-3 7,4 2-1,2-5-8,0 0 2,3-3 6,3-2-2,1-2 2,-2-4-4,3 0 0,4-4 2,-6-1 10,-2 0-1,1-4 6,2-2 3,-4-2 7,1 0 5,0-6-4,2-5 1,-4 1-6,-1-1 6,-1-2-7,1 1 3,-3-1 6,-2 7 3,-1 2-1,1 2 6,-3 5 9,1 1 2,-1 1-9,0 3-7,-2-2-9,3 5-8,-3-1-5,0 3-5,0 0 1,-5 10-5,0 2 1,0 4-4,1 1-1,-1 8 2,1-1-5,4 1-2,-3-5 0,8 6 3,-4-8-6,5 2 2,-1 3-9,2-5 7,3-1-3,-1-2 3,0-2-3,3-3 0,3 1 1,-3-2 0,3-4 2,-1 0 1,3-1-2,-5-3 2,3-1-2,-1-2 0,1-3-4,-2 1-2,1-4-10,-3-1-11,1-2-10,0 2-16,0-1-14,-3-1-9,-3 2-19,3 0-12,-2-1-29,1-1-19,-1 2-42,-1 0-28,-2 1-31,1 2-40,-2-1-48,4-1-44,-2 3-324,-3-2-763,4 0 338</inkml:trace>
  <inkml:trace contextRef="#ctx0" brushRef="#br0" timeOffset="23742.9237">12010 5421 349,'1'-9'360,"4"1"-12,-4 4-33,-1-1-32,4 1-38,-4-1-22,0 5-26,0 0-20,0 0-14,-1 18-18,-3-2-14,-2 2-12,-2 8-9,-1-1 4,-4 5 2,2-1-20,-1-1 0,0 0-17,1 2 19,-5-1 4,5-2 2,-3-3-2,0 0 2,3-3-4,1-4-10,1 0-2,1-2-9,1-2-1,-1 1-11,5-4-1,-4-1-12,2 1 2,4-4-8,-1-1-1,-2 1-7,3-3 5,-2-1 13,3 3 16,0-5 25,-2 4 29,2-4 17,0 0 1,0 0-14,0 0 1,6-9-19,1-2-11,2-2-7,4-9-15,1 3-7,0-6-9,3-1-7,0-3-7,5-13-11,-4 2-5,2-2-3,-2-1-7,-1-3-3,3-3-5,-4 8-4,-2 7 3,3-6-9,-8 10 4,0-4-3,2 8 3,-5 2 7,-1 7 11,2 3 13,-2 1 9,-3 6-2,1-2-5,-1 4-9,-1-1-9,0 1-7,2 1-7,-3 4 0,0 0 0,7 14-1,0 1-4,0 9 4,5 6-1,-2 0-3,2 16 0,-1-1 0,1 1 6,-1 1-6,-2 0 0,1-2 1,-7-11 1,0-1 1,2 0-6,-4-2 2,0-4 0,-1 1 2,0-3 0,0-2-2,0-6 2,-1-2-13,0-2 11,1 1-1,0-7 0,0 5 1,-2-2-3,2-3 1,-1-2 6,1 1-1,0-2-4,-2-2 1,2-2-2,0 8 0,0-8-11,0 0-13,0 4-16,0-4-19,0 0-37,0 0-50,0 0-50,0 0-33,0 0-55,-5-14-43,2 8-52,2 0-57,-2-4-31,-2 0-331,3-2-858,-4-4 380</inkml:trace>
  <inkml:trace contextRef="#ctx0" brushRef="#br0" timeOffset="23897.7772">11921 5675 148,'-5'-1'250,"2"-2"-1,3 3-11,-4-1-17,4 1-13,0 0-13,18-1-8,3 2-14,8 0-19,11-2-11,1 0-9,-1 1-14,2 1-20,-13-1-35,9 0-45,-11-4-60,-3 2-69,1-3-68,-3-1-204,1 2-411,-3-3 183</inkml:trace>
  <inkml:trace contextRef="#ctx0" brushRef="#br0" timeOffset="24577.4847">12690 5419 32,'0'-7'294,"3"2"-9,-1 0-13,-1 1-10,0 1-11,-1 0-4,3 1-14,-3 2-13,2-4-22,-2 4-20,0 0-23,0 0-11,0 0-17,0 0-3,-4 18 1,1-1-1,-2 7 12,-2 1 8,0 4 2,-1 3 0,-2-2 3,0 1-8,3 2 3,-6-4-4,6 3-7,-3-3-4,2-3-5,2 0-4,-1-4-7,0 2-5,1-6-5,1-1-6,4-6-11,-4 0 2,4-2-7,-5 0-6,4-1-5,0-1-6,-1-2-6,3 0 1,-2-1-1,2-4 10,-1 5 14,1-2 13,0-3 16,0 0 13,0 4 4,0-4 25,0 0 16,0 0 1,3 2-11,-3-2-16,5-11-15,-1 1-16,1-3-9,5-3-16,4-8-10,-5-2-7,2-3-7,0-3-13,6-13-13,0 2-10,-3-2-8,0 3-10,0-4 8,-2 13-10,-2 1-7,-2-4 0,0 5 0,2-1 0,-3 4 0,0 5 0,0 3 0,-2 2 0,0 2 0,-2 5 0,2-1 0,-3 2 0,2 3 0,-2-2 0,1 3 0,-2 2 0,0 1 0,1-2 0,-1 3 0,-1 2 0,0 0 0,7 9 0,0 7 0,2 7 0,0 9 0,4-1 0,2 16 0,0 0 0,-1-1 0,0-2 0,-3 3 0,3-3 0,-7-9 0,3-1 0,-3-3 0,-1-3 0,1 0 0,-4-2 0,0-9 0,-2 1 0,3 0 0,-4-7 0,3 3 0,-4-4 0,2-1 0,-1 1 0,0-3 0,0 0 0,-1-2 0,1 0 0,-2-1 0,2 2 0,0-2 0,0-4 0,0 5 0,0-5-6,2 2-59,-2-2-33,0 0-11,0 0-25,0 0-43,0 0-48,0 0-46,0 0-58,0 0-45,3-14-43,-3 7-41,1 0-39,0-1-342,-1-3-908,0 1 402</inkml:trace>
  <inkml:trace contextRef="#ctx0" brushRef="#br0" timeOffset="24814.9928">12619 5695 187,'-5'-3'327,"1"2"-3,1 1-4,3 0-11,-5-1-11,5 1-17,0 0-7,0 0 10,0 0-20,26 2 1,1 1-17,11 0-18,0 3-23,-10-3-16,13 1-19,-11-1-20,-3-1-11,-1 1-14,-4-1-16,-6-2-13,-2 3-18,-4-3-23,-3 0-23,0 0-33,-1 0-43,-2 0-53,-4 0-51,7 0-59,-7 0-80,0 0-86,0 0-269,0 0-693,0 0 307</inkml:trace>
  <inkml:trace contextRef="#ctx0" brushRef="#br0" timeOffset="26787.9114">7763 6771 50,'0'0'215,"3"-2"-10,-3 2-6,0 0-11,0 0-4,2-4-6,-2 4-6,0 0-9,0 0-6,0 0-8,0 0-7,0 0-8,0 0-5,0 0-2,0 0-7,0 0-8,0 0 2,0 0-6,0 0-4,0 0 2,0 0 14,0 0-18,0 0 7,0 0-7,0 0 4,0 0-17,0 0 1,-5-6-10,5 6-11,-4-5-4,1 5-3,0-4-8,-1 2-14,0-1-2,-2 1-2,2-1 0,-3 2-11,-3-1-5,2-3 5,-2 3-5,1 0-3,0 1 0,-4-1-2,-1 1-1,0 1-2,3 1-2,-2 1-2,0-1 1,0 1 1,2 2-3,0-1 2,-2 0 6,3 2 0,-2 4-17,6-3 4,-5 3 2,2 1 0,1 1 5,2-2-12,-1 0 14,2 3-14,-1 2 6,3-2-1,-1 3-4,1-2 5,0 3 3,3 0 17,-1 0-21,-2 0-3,6-4 3,-3 3 2,1 2-5,2-3 10,-3-4 1,3 4-7,0 0 0,1-3 5,-3 1 6,4 0 5,-4 0-13,5-2 0,-2-1 4,-1 2 3,2-2 8,0 0-5,0 0 3,1 2 1,1-5 5,0 2 7,-2 0 0,3-1-1,-3 0 3,2-2-3,1 2-5,-2 2 4,1-5-2,-1 3-6,1-2 0,0 2 1,0 2-3,0-2 1,2 1-6,-4 0 4,2 1-14,0-1 9,-1-1-3,0 4-1,0-1-3,2 0 2,-3-1-2,0 1-7,2 1 7,1-1-1,-5 0 2,3 1 1,-2-2-1,-3-1-1,3 1 0,-1 0-1,0-4 1,0 2-6,-2 1 7,2-3-2,0 4 9,0-5-7,-2 4-4,1-2-2,-1-2 11,-1 2-4,1-1-2,-1 1 1,0-1 5,0 1 1,0-2-8,0-1 10,0 1-4,-2 2 0,0-1 0,2-1-3,-1 1 3,-1 0 7,1 2-3,-2-5-3,3 3 9,-3 2-10,2-4 5,-3 2-6,1-1 5,1 1-1,-2 0 1,0-1 1,-2 0 0,2 0 3,0 3-3,-3-2-2,0 0-4,-2-1 4,1 3-4,1-4 7,-3 4-4,0-4 1,2 1 2,-1-2-1,-1 2 0,-1-3 0,3 3 4,-4-2-5,4-2 3,-3 0 1,2 0 1,-2-5 1,2 4-2,-2-2 2,-1 1-1,2-1 0,-2-5 3,1 3 1,1 1 3,0-2 4,2-2 2,-3 2 5,4-5 5,-2 6-3,2-3 6,-1-4 2,2 3 4,-2-1 0,3 0-5,0 0-2,0-2-1,1 4-3,0-5-7,1 1-1,-1 1-4,3-2-2,1-4-1,-2 6-6,4 0 0,-2-2-3,1 0 4,2-3-10,-1 0 0,4 1-2,-2 0-2,-1-1-2,4 4-3,1-4 5,-2 2-7,2-1 0,1 3 0,-2 1 3,-1 1-6,1 0 5,2 2-5,-2-1-1,0 4 0,0-1 1,-2 1-3,-2 2 4,3-1-5,-5 2 2,3 0 0,-1 0-2,-1-2 0,-2 4-5,4-2-2,-4 2-4,3-2-3,-3 2-4,1-3 0,-1 3 0,0 0-1,0 0-2,0 0-2,0 0 0,0 0-2,0 0-3,0 0-4,0 0-1,0 0-1,6 0-5,-6 0-3,0 0-1,0 0-3,0 0-5,3-1-5,-3 1-1,0 0-10,0 0-18,0 0-12,0 0-18,0 0-27,4-3-24,-4 3-26,3-1-26,-3 1-23,0 0-28,7 0-32,-3-1-21,-4 1-47,7 0-194,-7 0-617,0 0 273</inkml:trace>
  <inkml:trace contextRef="#ctx0" brushRef="#br0" timeOffset="27893.6927">1576 7189 106,'-16'1'257,"2"-1"7,4 0 3,2-1 2,2 1-7,0 0-9,2-1-21,0 0-10,4 1-35,-3-4-23,3 4-18,10-9-12,4 1-15,7-4-11,6-1-12,11-8-12,4 4-2,2 0-12,1 1-5,-1 0-9,-5 4-4,2 1-8,1 2-30,-12 3-21,-3 0-16,-1 4-25,-2-2-17,-9 2-16,0-1-19,-7 3-12,-1-3-14,-1 6 5,-6-3 12,4 1-14,-4-1-17,0 0-21,-14 13-1,0-9-5,0 2 11,-6 2 12,-1 0 12,0-2 23,-3 3 10,3-1 21,1 2 7,-3-3 20,11 0 17,-3 1 3,2 1 11,0 0 12,2 2 4,1 3 5,-1 5 20,-2 7-5,6 2 18,0 1-1,0 7-2,-3 9 3,3-9-8,0 10 7,-3 1-4,6 0-3,-2 0 3,-5-3-7,5-10-9,2 1 9,-3-5-7,2 2 5,-1-4-16,0 1-26,2-9-25,1-2-34,-1-1-44,-1-2-77,3-4-217,1-2 97</inkml:trace>
  <inkml:trace contextRef="#ctx0" brushRef="#br0" timeOffset="28194.9286">1939 7437 14,'4'-8'282,"-1"-1"-37,1 4-23,-1 2-27,2 2-14,4 1-20,-2 2-9,3 5-23,1 5-4,1 0-15,0 7-3,0-4-12,-3 7-8,1-1-9,-3-3-4,-1 0-8,-2-1-3,0-1-7,-1-3-1,0-1-8,-3-6 6,0 1 5,1-2 29,0 0 24,-1-5 34,2 5 32,-2-5 31,0 0-14,0 0-24,0 0-18,3-23-16,0 5-15,1-2-11,-1-5-13,0 1-16,4-2-7,1 4-8,-3 4-10,3 1-8,-1 3-18,0 0-27,2 3-22,2-1-36,0 3-38,3 4-35,0 2-39,7-1-31,-4 5-46,7 1-44,-4 3-51,-3-1-193,4 4-576,1 1 255</inkml:trace>
  <inkml:trace contextRef="#ctx0" brushRef="#br0" timeOffset="28912.388">2576 7393 229,'-2'-11'247,"2"-1"0,-1-4-5,-2 0-2,-4 0-9,0 1-7,0 2-10,1 1-9,-1 4-13,0-1-30,2 1-14,-2 4-16,-2 4-12,2 3-12,-3 3-3,-1 6-21,-3 8-6,-2-1-14,2 8-5,0 1 5,0-1-13,3 5-3,2-5-3,0 3-9,6-4-1,-3 0-2,3-6-10,3-4-4,2-3-3,-1 1-4,2-5 0,1 0 1,0-3 1,4-1-4,0-2-2,5-2 1,2-8 1,-4-1-7,2-5 0,4-4 1,-3 0-6,0-3-4,-3-1 2,1-1 1,-3-1 2,-3 5-5,1-7 2,0-1 14,-4 2 5,1 7 16,-4 5 11,0 2 20,2 0 7,-2 3 3,0 1-13,0 1-3,0 5-18,1-6 0,-1 6-9,0 0 0,0 0-3,-6 21 4,5-6-8,-2 3-3,3 0 4,0 7-9,0-5-3,2 1-28,0-2-22,1 1-17,4-4-19,-3 1-16,5-4-24,-2 2-18,1-6-11,2-2-11,3 0-11,0-4-14,2-6-7,-2-1-5,6-6 0,1 1 22,-6-3 19,3-5 21,-4-3 19,-2 5 33,0-10 32,2 0 28,-4-4 26,0 2 37,-2-3 22,0 2 23,-1 0 20,-1 10 22,0 1 16,-2 5 0,0 3-7,-2 1-7,-1 4-25,1-1-7,-1 5-11,0 0-9,0 0-8,3 18 0,-3-1 0,0 0-3,-3 9-1,2 0 1,-1-1 9,2-4-16,-2-4-5,-1 0-5,2 0-7,-1 0 1,-1-8-2,2 3 1,1-5-7,-1-1 16,-1-1 33,2 0 27,0-5 29,0 6 31,0-6 10,0 0-9,0 0-22,0 0-17,2-17-17,-1 4-14,3-3-11,0-4-15,6-6-5,0 5-11,3-1-6,-2 2-11,0 8-4,-1 1-6,-3 5-7,3-1-4,-3 3-7,3 4-5,0 2-5,-4 2 0,2 3-7,2 2-7,-2 3 3,-1 3 0,-1 0-6,-2 3-8,0-1-11,-2 1-19,-1 1-26,-1-1-28,2 2-35,-2-4-45,-2 1-46,4-2-43,-2-2-3,2-3-17,1 1-1,1-2-24,9-2-9,1-5-18,1-1-251,1-2-638,8-8 282</inkml:trace>
  <inkml:trace contextRef="#ctx0" brushRef="#br0" timeOffset="29192.085">3267 7420 297,'14'-29'181,"-1"2"25,-3-2 16,-2 1 14,-3 3 6,-1-1 12,-3 6 5,-1 3 11,0 1 1,-2 3-8,0 5-14,-1 0-24,3 4-26,-3-3-20,-1 5-15,4 2-22,0 0-17,-14 7-5,4 3-14,2 2-11,-1 5-8,-2-3-14,4 4-7,0-1 1,4 4-14,-2-3 0,3 0-5,2 0-6,4 0-7,-1-1 1,3 0-7,1 6-4,1-9-10,1 1 5,2 0 4,-5 0-6,-1-5 3,2 0-5,-2 1-5,-1 0 0,-1-3-1,-1-2-10,0 0 10,-1 2-5,-2-2 4,-3 3-2,-2-1 7,0 1-3,-5-1 1,-3 0-4,1 3-5,-1-6-17,-3-2-19,3-2-34,0 0-32,0-1-43,3-2-50,2-1-52,-5-2-33,7-4-57,2 2-290,0-4-676,4 0 299</inkml:trace>
  <inkml:trace contextRef="#ctx0" brushRef="#br0" timeOffset="29412.0909">3419 7342 111,'7'-7'325,"-2"0"15,-1 2 24,2 2 24,-4-2-13,1 1-27,0 0-26,-3 4-36,0 0-31,4-3-27,-4 3-29,0 0-19,4 13-11,-4-2-17,-1 4-15,0 4-15,-1 1-10,-2 6-11,1-1-11,-1 3-7,1-10-7,-1 0-8,4-1-1,-2 0-13,0-5-10,4-2-28,-4 2-40,4-4-26,0-2-26,-1-3-10,-1-3-16,6 8-22,-6-8-27,11-1-36,-11 1-36,13-10-39,-2-2-38,0-2-272,0 0-619,1-8 275</inkml:trace>
  <inkml:trace contextRef="#ctx0" brushRef="#br0" timeOffset="29573.4701">3592 7141 57,'-1'-16'193,"0"4"-7,-2-1-8,3 7-18,-1-2-18,-1 3-31,2 5-71,-3-10-77,3 10-135,-4-5-186,4 5 83</inkml:trace>
  <inkml:trace contextRef="#ctx0" brushRef="#br0" timeOffset="29739.3021">3865 6910 117,'2'-6'385,"-2"0"-13,0 6-35,3-8-31,-3 8-36,0 0-28,0 0-18,0 0-24,-5 37-15,3-10-16,-4 8-14,-1 13-1,2 1-11,-4-1-11,1 1-8,2-1-21,1-14 2,-1 3-10,2-3-6,2-2-17,2-5 0,-1 0-14,2-10-4,1 2-1,-1-9-19,3 0-38,-1 0-18,1-2-25,2-4-31,1-1-29,0-4-45,-7 1-47,21-12-51,-8 3-46,-2-5-221,5-7-558,-8-1 247</inkml:trace>
  <inkml:trace contextRef="#ctx0" brushRef="#br0" timeOffset="30179.0727">3850 7249 94,'0'0'255,"-7"-1"-2,7 1-5,-4-3-25,4 3-19,0 0-26,-3-4-14,3 4-18,9-5-11,-2 0-20,6-2-25,2-3-26,3-2-20,-1 0-19,3 0-8,-2 0-11,-1-4-5,-4 7 4,-2-3-2,2-2 1,-2-1-3,-3 1 13,1-2 11,-1-2 13,-2-6 17,-2 6 16,2 2 13,-2 1 10,-1 1 15,-2 5 13,2-1 7,0 5-3,-3 0-16,1-2-17,-1 7-12,0 0-9,0 0-11,0 0 1,0 0-6,7 15-8,-5-2 2,1 4 1,-2 1-3,0 1 1,0-2-8,-1 3 4,0-2-4,0-2 4,0-3-2,-1 0 2,0-4-2,1-1 4,0-1 4,0-5 17,0-2 33,0 10 23,0-10 28,0 0 19,2 2-15,-2-2-19,0 0-15,5-17-13,-2 3-20,1-2-3,5-1-11,0-5-11,4 2 2,1 1-17,-3 6-3,2 1-7,0 0-10,2 3-2,-3 1-2,-4 6-5,2 0-8,1 2-7,-2 2-9,-1 4-2,-1 0-4,0-1 0,-1 5 0,1 0-2,-4 1-4,2 4-13,-5-3-13,0 7-22,-1 0-23,-3 6-55,-2 1-49,-4-2-51,-1 2-58,1-1-59,0-1-37,-1 1-300,5-1-754,6-6 333</inkml:trace>
  <inkml:trace contextRef="#ctx0" brushRef="#br0" timeOffset="30735.7878">4798 6971 210,'-2'-17'348,"-3"9"-23,1 3-35,0 0-26,4 5-28,-11 8-15,1 5-22,1 4-8,-2 13-6,4 3-4,-4 12-11,1 5-9,3-3-16,4 1-5,-1-12 6,2 9-15,1-10 5,1-1-11,-3-3-7,6 5-5,-3-6-6,0-4-11,-3-8-7,3 0-1,3-6-5,-6-3-8,3 2-3,0-1 16,0-6 13,0 0 23,0-4 20,0 8 18,0-8 12,-3 5 13,3-5-2,0 0-18,0 0-17,0-17-18,0 3-12,0-4-15,0-10-12,3-2-17,-3-4-13,3-13-12,0-4-13,2 2-9,-2-2-7,6-7-8,-2 5-3,1-1-7,2 4 2,3 4-5,-3 10-2,1 6-3,3 0-1,-1 5 1,-4 2-3,4 5 2,3 1-3,-4 7 0,1 0 2,1 4-3,-1 2-5,1 4-15,0 1-21,0 3-20,-3 4-14,-1 2-6,-4 2-11,1 5-3,-6 0-9,-1 2-10,-5 6-7,-5 1-20,-6 1-19,-4-1-14,-6 10-11,-5-4-2,1-3 1,6-8 17,0 2 19,3-7 14,-1-1 14,9-4 12,0-3 14,5 0 20,2-5 10,-1 3 10,4 1 16,1 2 25,4 3 14,4 3 19,-2 2 1,6 0 8,4 8-1,-1-4 1,2 2 2,-3-2 10,4 0-1,1 0-3,-3-3 10,2 2-11,-2-3 3,0-4-2,-2-2-10,0 1-8,2-1-27,-1-2-42,2-1-53,-1 1-63,-1-7-71,0 1-58,4-4-209,-3-3-557,0-2 246</inkml:trace>
  <inkml:trace contextRef="#ctx0" brushRef="#br0" timeOffset="31481.0229">5177 7221 25,'3'-17'304,"-3"3"17,0 5 9,0 0-12,0 3-32,0 1-20,0 5-42,0 0-15,0 0-17,0 0-22,-10 23-15,5-5-12,-2 7-11,1 1-3,0 3-13,1-5-7,3-5-8,-1 6-4,1-6-8,1-2 6,2 0-15,0-3-12,0 1-9,2-6 4,-1-1-14,0-3 4,1 2 4,3-5-6,0-1-4,-6-1-4,22-8-1,-9 1-7,5-9-4,3 0 5,-4-2-9,1-2-2,-2-2-6,1 1 4,-2-2-5,-1-4-1,-1 6 3,-2 5 11,-4 3 14,-2 1 9,-1 6 3,-1-1 1,-2 3-8,2 0-11,-3 3-8,0 1-1,0 0 0,-7 12-1,1 1-2,0 1-5,-5 8-1,1 1-5,4 4 2,1-8 1,0 5-6,3-6-2,1-1-1,1 3 0,1-7 1,1 0-1,0-1-3,3-3-3,0 6 2,1-7 2,2-3 1,1-1-1,5-4 0,0-2-1,1-4-5,4-4 0,0-1-7,1-6-8,-2 0 0,2-7-4,-3-2-4,1 0-1,5-12 1,-3-3-2,-9 7-2,4-9 10,-6 9-3,-1 2 7,-1 3 5,0 3 1,-4 2 24,0 8 10,-3 0 19,1 6 5,-1 1-1,2 2-8,-4 1-3,4 2-11,-2 4-3,0 0 0,0 0-1,-7 22 1,1-4-5,1 7-8,-1 5 0,-1-1 3,1 2 0,-1 0-6,3 1 2,-3 0-3,4-1-1,0 1 0,-1-4 0,4-1-2,0-3 1,0-5 0,4-4-2,-4-1-10,3-4 1,1 3 5,2-6-3,0 2 6,2-4-3,5 0 4,1-4-3,0-2 0,6-5 5,2-5-2,-2 1 2,2-5-1,-5-2 0,2-4-6,-1 0 4,0-7 0,-2 4-2,-1 1 1,-3-5-1,-1 6 1,-4 5 0,-3 1 1,-1 6 5,-2 1 1,1 1-1,-2 4-6,-2 0 0,1 1-2,1 3-1,-10 9 2,3 0-3,-3 6 2,0 9 0,0 1 0,3 1-2,0-3 0,3 1 3,1 1-5,3-7-1,0 1-2,3 5-4,1-7-2,-1-4 1,1-4-7,1 1 1,3-3 9,0 0-1,5-2-6,0 0-24,4-3-17,1-6-26,2-1-29,1 2-50,-2-7-44,-4 5-57,0-5-63,6-4-78,-4-2-292,1-1-750,-1 0 332</inkml:trace>
  <inkml:trace contextRef="#ctx0" brushRef="#br0" timeOffset="32302.6173">8321 6832 67,'3'-17'313,"1"2"-6,-2 5-8,1-2-5,-1 8-3,0-5-4,0 3-11,-2-1-13,0 3-22,0 1-32,0 3-2,2-5-32,-2 5-19,0 0-25,0 0-5,0 0-12,-17 17-9,4 7-23,-2 6 2,-8 14-10,-2 7-7,-8 21-5,2 4 0,6 2 1,0-3-6,9-20 0,2 1 6,1 0 11,6 2-9,2-1 0,2-3-1,3-1-7,6-4-3,3-4-2,0-10-6,2-2-4,5-1-15,-1-2-32,12 3-54,-3-14-58,0-2-76,4-4-77,10-7-107,-8-6-300,-2-4-732,11-6 324</inkml:trace>
  <inkml:trace contextRef="#ctx0" brushRef="#br0" timeOffset="33055.8226">8859 7192 241,'0'0'256,"0"0"-9,0 0-8,4-2-11,-4 2-12,3-2-7,-3 2-5,2-4-13,-2 4-9,2-6 0,0 2-1,-1 0-11,2-3-1,0 0-6,-2-3-1,2-2-10,-1-5-9,0 7 4,-3-9-23,1 3-4,-1-4-7,-1 1-10,-1 1-4,-1-1-1,1 2-10,-2 3-5,0 3 0,1 1-19,-3 0-7,0 4-7,-6 0-2,-1 5-9,0 1 0,-1 6-11,-7 8 4,1 3-2,-1 3-4,1 1-4,1 2 1,3 0-9,2 4 3,2-3 1,2-3-8,5-1-1,-1-2 1,4 0-8,2-1 5,1-1-5,0-4-2,1-2-5,2-2 11,4 2-9,-4-3 6,3 1 2,2-4-5,2-2 3,0 1 2,-2-3 4,2-3-5,4 1 1,-1-1 2,-5-3-3,5-2 5,-2-2 0,0-1-1,5-6 7,-9 2-10,3 1 3,0-8-3,1 0-1,1-2 1,-1 2-1,-4 5 0,4-6 10,-7 5 4,3 1 2,-1 0 11,1 4 6,-3 4 5,0-3 8,0 7-1,-1-2-2,0 3-7,-1-1-5,-1 2-7,-1 3-9,0 0-3,0-3-2,0 3 1,1 11-3,2 2 4,-5 7-3,1 7 4,1 4 1,-2 15 7,-1-9 3,-2 10 5,1-11 1,-1 11 3,2 0-1,-4-13 3,1-1-3,2-2-2,1 0 3,-5-2 1,5 3 4,-3-7-3,5-7 8,1 1-7,-3-4 3,2-3-2,1-5 3,0 2 5,0-5 16,0-1 23,0-3 18,4 9 25,-4-7 11,3-1-7,-3-1-1,15-11-7,-2 3-11,6-9-3,3-4-23,0-3-8,1 2-9,1-1-5,5-9-6,-12 8-12,4 3-10,-4-1-31,0-1-17,-3 2-24,0-1-27,-1 3-25,-3 7-33,-3-1-40,0 1-54,-1 5-51,-1-4-54,1 6-53,-3-1-55,1 1-58,1 1-48,-2 3-322,1 0-923,-4 1 408</inkml:trace>
  <inkml:trace contextRef="#ctx0" brushRef="#br0" timeOffset="33271.5989">9370 7437 230,'2'4'428,"-2"-4"-42,1 4-34,-1-4-37,2 4-33,-2-4-12,2 7 5,-2 0 2,2 2 2,-1 3-2,-1 0-13,0 6-14,-1 1-17,-1 8-18,-2-2-20,1 3-16,-1-3-18,-3-1-13,-3 0-16,-1 1-40,0-1-73,0-1-90,-2 1-109,-5-2-126,2-2-152,-4 0-250,2-6-766,0 0 339</inkml:trace>
  <inkml:trace contextRef="#ctx0" brushRef="#br0" timeOffset="34523.1668">9909 7184 111,'-2'3'187,"2"-3"-7,2 5 0,-2-2-7,0 3-9,2-1-6,-2 0-5,0-1-10,2 1-11,-2-1-4,0-1-10,0 1-5,0-4-6,1 5-3,-1-5 4,2 4 14,-2-4-1,1 4 5,-1-4 8,0 0 15,0 0 6,0 0 15,0 0 19,0 0 4,0 0-11,0 0-15,5-12-8,-2 7-6,-3-2-9,2-2-9,-2 0-8,0-3-7,0 3-4,0-5-13,0 2-8,0 1-3,-3-5-4,0 3-6,2 1-2,1 2 0,-3-2 2,0 1-11,2 1-7,-3 0-8,1 0-4,1 4-5,-1 0-5,-1 2-6,1 0-5,1-1-2,-1 3-7,-3 0-2,2 2 0,-6 2-3,2 3-3,-4 1-4,-2 4 2,0 4 0,-4 0-1,0 3-6,2 3 3,1 1-1,-1 0-1,1 3 0,2-1 0,3 1 1,-3 2-2,3-1 0,2-2 1,1 2-1,3-1-2,2-3-1,1-3 3,1-1-3,-3 3 4,6-3-3,1 0-1,-1-1-2,4-3 3,-3-2-2,3 0-2,-2-3 2,3-2-1,-1 2 8,0-4-5,2 1 3,0-5 2,-2 1 0,3-2 0,-1-4 2,5-2-3,-3-1 2,1 0 0,0-5 0,1 0-1,1-4-3,1-4-1,-2-1 0,0-2-1,-1-1 1,0-1 6,0-1-10,-2-2 0,1-3-3,1 6 5,-5 1 0,0 7 3,-3 0 1,-1 4 8,0 3 11,1 2 9,-4 3-7,1 0-1,0 2-7,-1-1-6,0 0-4,0 5-2,0 0 2,0 0-4,-6 17 1,0 1-2,-1 5 3,1 1-3,-1 2 1,2-1-2,-3 2 3,6-3-2,2-3 1,-3 4-2,3-6 1,3 0-1,-2 1 0,5-4-2,-2 0 0,2-2-3,-1-2-2,4 0-5,-2-2-7,-3-3-4,4-2-9,1 2-2,-1-2-1,2-4-13,0-1-11,-1-1-15,0 1-26,1-3-17,3-4-44,0 0-44,-1-3-41,-2 3-40,0 0-53,1-2-52,1 0-367,-1 0-818,1-1 363</inkml:trace>
  <inkml:trace contextRef="#ctx0" brushRef="#br0" timeOffset="34740.7368">10380 7439 387,'0'0'353,"5"2"-39,-5-2-20,2 4-23,-1 0-22,3-1-14,2 6-5,0 1-10,0 3-13,0 2-7,1 1-13,-6 0-6,3 2-12,-2 0-9,-2 1-5,-2 6-13,-3-7-12,-1 6-10,-1-6-11,0 0-16,-6 4-39,-1-1-56,3-7-81,-5 6-88,-1-4-106,1 1-378,1-6-709,3-4 314</inkml:trace>
  <inkml:trace contextRef="#ctx0" brushRef="#br0" timeOffset="36080.8178">10931 7062 247,'0'0'258,"2"-5"-11,0 2-11,0 1-11,1 0-6,-3 2-14,1-5-10,-1 5-11,0 0-15,2-2-10,-2 2-14,2-3-7,-2 3-6,0 0-8,0 0-4,0 0 1,0 0-8,0 0-3,0 0-4,0 0 1,0 0-4,0 0 2,0 0-2,0 0 4,0 0 0,0 0 0,0 0-1,0 0 6,0 0 0,0 0-3,0 0 7,0 0-1,0 0-1,0 0 1,0 0 0,-2-6-7,2 6-1,0 0-10,0-6-9,0 6-11,-2-6-8,1 2-1,-1-1-12,1 1-8,-1-1-4,0 0-2,0-3-1,-1-1-4,-1 1-1,-2-1-1,4 4-6,-3-6 0,1 6 1,3-3-7,-5 5-1,2-2-3,-2 1-2,1 0-1,0 1-4,0 2-4,-1 0-1,-1 1-1,0 1-4,-1 0 5,-1 6-2,-5 0-1,1 2 1,-1 1-1,3 1 0,-7 0 1,4 3-3,-2 2 0,3-3 0,2 0-2,1 2 3,-1-1-2,1 1 1,0 1-1,3 2-1,0-4 2,1 3 0,1-1-3,0-2 1,4 0 1,-3 0-3,3-2 0,2-1 1,-1-1 1,2 0 0,0 0 2,1-2 0,1 1-3,1 0 0,0-1 2,-1 0 2,2-2-3,1 0 5,-3-1 1,2 1 2,2-3 1,2 1 0,3-1 1,-3-1 1,4 1-1,-1 0 1,1-1 0,-5-1-3,6 0 0,-1 0 0,-3 2 2,0-2-3,-1 1-1,1-2-2,-2 3 4,-1-2-5,1 0 2,-1 2-1,-1-1 3,0 0-3,-1 1-1,1 0 0,-1 1-1,1 0-2,-3-2 3,2 2-3,-2 3 4,1-2-4,2 5 4,-2 0 1,-1-4-1,0 2-2,0 1 2,-1 1 1,4 0-2,-5-1 0,-1-1 0,0 1 3,1-1 3,-1 1-1,-1-1 0,0-1-2,0 3 2,0 0 0,0-5 0,-3 6 3,1-2-3,-3-3 4,1 1-1,1-2 1,-4 4 0,2-3 9,-2 3-9,0-7 4,-2 4-4,-2-2-2,-3-2 0,0-2 3,-2 3-1,-5-3-4,-2-7-2,5 7 2,-4-5 1,1 5-1,6-4-2,0-1 2,-1 1-2,2 0-3,3 4 5,1-3-5,3-2 8,0 3-8,-3 0-2,5 0 0,-1-1 0,2 0-15,0 1-28,0-1-34,1 2-38,0-2-36,3-2-44,-2 0-52,2 1-42,0-3-52,2 2-60,3-7-56,0 1-320,2-3-841,5-1 373</inkml:trace>
  <inkml:trace contextRef="#ctx0" brushRef="#br0" timeOffset="36633.1328">10994 6692 208,'-1'-4'269,"-2"0"-8,-1 4-3,1-5-1,3 5-1,-4-1-1,3-2-3,1 3-1,-2-3-1,2 3-5,0 0-8,-5-2-4,5 2-11,0 0-8,0 0-7,0 0-16,0 0-12,0 0-11,0 0-9,0 0-10,0 0-12,-2-5-12,2 5-12,0 0-9,0 0-8,0 0-7,0 0-9,0 0-2,0 0 3,14 13 7,-7-7 3,6 1 2,1 2-4,4 4-4,3 2-3,0-1-11,1 4-9,-1-1 0,3 2-7,5 13-2,-6-10-3,-1 2-16,0-3 12,-1 0-10,0 3-1,-3-1-3,0 1-4,1 0-1,-4 2-1,-1-2-7,-1 1 8,-5 2 3,4 4 6,-1-1-2,-7-2 4,2 3 3,-1 1-5,-5 3 2,5-1 8,-7 2-5,2 0 1,-6 11 1,1-11 4,2 15-9,-7-5 0,-1 1 1,4-15 0,-3 1-2,0 1-4,-2 9 2,0-14-6,1 2-2,-2-3 10,2 3-7,-6-6 2,3 3-1,-3-3-11,1-1 2,4-2-2,-6-1 2,2-3-3,-1-2 0,-1-3-26,6-1-35,-3-3-42,1-3-55,-1-1-53,-1-1-58,1-6-51,-1 1-67,-3-5-74,0-5-80,-3-3-397,-1-3-993,-4-2 440</inkml:trace>
  <inkml:trace contextRef="#ctx0" brushRef="#br0" timeOffset="37595.9501">9114 6226 120,'0'0'228,"0"0"-5,-7-1-3,7 1-2,0 0-12,0 0-11,0 0-12,0 0-19,0 0-15,0 0-18,0 0-14,0 0-17,0 0-5,0 0-9,0 0-10,23-1-5,-8-2-20,1 2-20,5-2-21,1 3-33,-1-2-31,2-1-40,1 3-30,1 0-37,-2-3-29,-1 2-148,-9 2-367,-1-1 163</inkml:trace>
  <inkml:trace contextRef="#ctx0" brushRef="#br0" timeOffset="37785.9963">9111 6336 160,'0'0'194,"-1"2"-8,1-2 0,0 0 1,15 3-7,-3-6-11,3 3-11,9-2-19,0 0-12,1-1-12,4-1-12,-1 3-14,-2-1-35,0-1-43,-2 1-34,-2 2-45,1-4-27,-8 3-36,-3-2-32,-1 3-100,-5-1-286,-2 0 127</inkml:trace>
  <inkml:trace contextRef="#ctx0" brushRef="#br0" timeOffset="37963.1538">9204 6387 115,'-3'1'196,"3"-1"-16,0 0-4,0 0-5,0 0-6,17-2-10,-3-2-15,9 1-12,1-1-16,3-1-10,2 1-20,1 0-50,-1-1-56,12-2-71,-11 5-178,-3-2-295,-1 1 130</inkml:trace>
  <inkml:trace contextRef="#ctx0" brushRef="#br0" timeOffset="38446.1248">11669 7239 291,'0'5'395,"0"-5"9,0 0-36,0 0-23,0 0-13,6 2-8,-1 0-9,5-2-19,6 2-19,6-2-24,1 3-30,1-3-16,-1 3-22,0-3-16,0-3-20,-3 3-14,-5 0-13,2-3-36,-4 3-35,1-1-37,-6 1-50,-1-1-59,-4-1-53,3 2-60,-6 0-76,0 0-97,0 0-251,0 0-684,0 0 303</inkml:trace>
  <inkml:trace contextRef="#ctx0" brushRef="#br0" timeOffset="38644.2708">11676 7475 382,'-3'6'381,"1"-2"-21,0 0-15,1-1-20,1-3-4,6 7-6,2-4-19,7 1-25,9 0-27,0-4-21,0 1-23,2-2-31,0-2-40,-3 0-54,-1 1-54,-1-3-56,-1 3-56,-4-3-46,-4 3-56,0-4-72,-2 2-291,-2-1-603,0 0 267</inkml:trace>
  <inkml:trace contextRef="#ctx0" brushRef="#br0" timeOffset="39462.5401">12681 6924 179,'2'-12'313,"1"2"-5,-3-2-8,0 4-6,0-4-11,0 3-9,-3-2-12,1 3-15,-1 0-15,1 1-11,-1 0-3,1 0-9,-3 4-16,3-2-12,-1 3-21,0-2-22,0 1-17,3 3-8,-10 3-12,2 2-8,-3 8-9,-5 9-8,-4 5-8,-2 14-9,1 2-5,-2 6-1,2 4-4,-4 22-8,6-20 1,-2 24-5,7-23 1,1 1 0,0 22 1,7-22 3,2-5 2,-1 2 0,8-5-1,-3-2-1,4-10 0,1-4-6,2 0 2,2-3-3,0 0-6,4-3 2,-4-1-2,3-5 1,-4-6-5,2 0-2,3-5-3,-2-2-7,0-2-26,-1-2-21,5-1-44,0-5-37,3-3-56,0-5-46,1-3-49,3 1-56,-1-6-52,-4 1-309,2-2-739,-3-1 327</inkml:trace>
  <inkml:trace contextRef="#ctx0" brushRef="#br0" timeOffset="40241.1308">13161 7262 73,'0'0'161,"4"-1"2,-4 1 2,0 0 8,0 0 9,0 0 9,0 0 5,0 0 6,3-4 6,-3 4-5,4-4-14,-4 1-3,4-1-4,-4-1-4,1-1-8,1-2 0,0-2-6,0-1-1,-2-2-10,0 3 1,-2-2-7,0 2-4,0-2-10,1 0-6,-3 3-13,0-2-10,1 4-13,-3-3-12,-1 4-5,-1 0-10,-1 1-8,0 4-13,-3 2 0,-2 5-8,-5 5 2,0 4-6,-1 7-1,1 0-3,-1 1-7,3 2-2,2 0-1,2-1 0,0 2-2,2-2-2,5-6-3,2-2-4,1 1 4,1 0-7,2-5-1,2-2-1,0 1-3,1-1 8,2 0-11,5-5-2,-3 5 4,4-6 1,3 0 0,-1-1 1,3-4 0,-2-1 6,1 1-2,-2-2 3,-3-1-6,0-2 5,-2 2 1,3-8-4,-1 3 4,0-4-4,-2 0 4,1-3-3,-1-1-3,-1-6 9,3 0-9,-1-1-2,-1-2-1,-2 2 8,-2 7-8,1 3 10,-1 2 2,0 1 18,-1 3-3,-1 1 1,1 3-9,-1 0 4,-2-1-16,0 5-1,0 0-3,0 0 2,2 20 2,0-2 1,-4 6 1,2 8 3,-2-2 2,-1 2 3,0 2 0,0 0 0,0 3-2,-1-2 4,1-2-2,-1-1 2,1 1 0,0-4 1,-1 0-2,4-10 0,-2 0 2,2-2 2,-1-5 6,1 0-4,0-3 1,1-3 12,-1 1 18,0-3 22,1 0 29,0 0 20,-1-4 25,0 3 7,0-3-7,0 0-4,10-11-7,3-2-23,4-9-11,0-1-13,5-3-6,6-14-10,0 3-4,1-2-13,-3 5-5,-5 7-22,-1 1-11,-1 4-8,-4 1-11,0 1-7,-5 8-8,-3 3-13,-1 1-20,-2 2-36,-1 0-41,1 3-47,-1-2-52,1 3-66,-4 2-41,3-2-24,-3 2-34,0 0-40,6 9-53,-5-4-261,-1 0-802,0 1 354</inkml:trace>
  <inkml:trace contextRef="#ctx0" brushRef="#br0" timeOffset="40461.158">13875 7596 327,'0'0'401,"0"0"-15,0 0-23,0 0-33,0 0-34,1 3-33,-1 1-30,0 4-16,-1 4-20,0 4-20,1 2-11,-3 2-8,1 3-7,-1-3-32,1 6-6,-1-4-11,1 0-10,-2-2-13,-1 3-15,0-4-55,3-1-60,-4-1-62,0 2-73,-1-2-72,1-6-83,0 0-208,-1-3-595,2-4 263</inkml:trace>
  <inkml:trace contextRef="#ctx0" brushRef="#br0" timeOffset="41901.2848">14352 7094 108,'2'-5'163,"-1"2"-9,-1-1-5,0 4-5,3-5-1,-1 2-1,-1-1 3,0 0 1,-1 0 2,0 4 3,3-5 1,-2 2 0,-1 3 0,3-4 3,-3-1 4,0 5-1,3-5-1,-3 5 4,0-2 0,0 2-5,0-5-4,0 5-10,0 0-13,0 0-18,0 0-14,0 0-13,0 0-13,0 0-4,-9 15-8,4 3-7,-3 7-1,-4 1-5,1 6-5,0-2-1,-2-2-4,2 3-1,1-2-6,-3 0-8,6-4 2,-3 0-8,2-1-2,2-8 9,1 1 1,0-5-2,1 0-1,1-4-3,3 2 5,-4-5-5,4-1 8,-3 0 17,3 2 14,0-6 16,-3 4 17,3-1 22,0-3 18,0 0 20,0 0 8,0 7 6,0-7-4,0 0-13,0 0-17,3-14-12,2 3-10,-3 0-12,4-4-11,-2-5-10,6-6-7,-4 1 20,2-6-14,-1 2-2,3-2-10,-3-1-2,3 0-5,0 2-9,0-2-2,1 1-1,-4 2-8,4 1-15,-2 4 12,-1 0 1,0 0 1,0 10 1,-3-1-4,2 5 4,-4 1-3,1 0-8,-1 4-4,0 0-4,-3 2-3,1 1-6,-1 2 4,0 0-5,10 8 0,-3 4-2,3 9 1,-3 3 2,5 4 0,-3 4-3,5 13 2,-1-2-1,0 0-1,-5-7 9,3 9-1,1-2-7,-6-9 3,1-2-3,-3 1 5,3-2-1,-3 1-3,2-6 1,-4 1 4,4-2-5,-4-9 1,0 2-1,1-4 1,0 5-1,-3-11-5,1 1 2,-1-4-11,0 2-12,3-1-19,-1-1-31,-4-1-13,2-2-27,0-2-43,0 0-58,0 0-71,0 0-66,-7-9-48,4 3-47,1-2-47,-3-1-337,0 0-896,-1-3 397</inkml:trace>
  <inkml:trace contextRef="#ctx0" brushRef="#br0" timeOffset="42107.9586">14345 7368 193,'-7'-6'225,"0"4"4,3-1-6,0 0-11,1 2-6,-1-1-11,4 2-9,-6-2-10,6 2-5,-3-3-9,3 3-9,0 0-6,-2-3-12,2 3-10,0 0-7,0 0-1,0 0 3,15-1-8,-5 1-13,5 0-9,6-2-9,2 2-16,1 0-49,1-1-50,0 0-49,-2-1-59,2 0-61,0-1-70,-2-3-198,4 2-509,-3 1 226</inkml:trace>
  <inkml:trace contextRef="#ctx0" brushRef="#br0" timeOffset="42750.2769">14974 7174 137,'1'-6'333,"0"1"-8,2 1-14,-1-1-12,-2 1-18,2 0-16,-2 4-12,3-5-47,-1 3-23,-2 2-20,0 0-19,0 0-20,0 0-12,0 0-5,-2 15-16,-1-3 4,-1 5-8,-3 4 6,-5 4-3,2 2 6,0-1-4,-3 0-5,3 1-5,0-2-2,-4 1 3,3-4-5,1 2 3,0-2-2,3-5-12,0-3 4,3-2 5,-1-2-1,2-2-10,-2 1-2,2-2-8,1-2 0,-1-2-2,1 1 0,1-1 6,0 0 12,1-3 19,-2 4 18,2 0 19,0-4 17,0 0 12,0 0 8,0 0 7,0 0-11,0 0-13,0 0-15,7-16-16,-2 2-9,3-2-14,2-6-14,0-3-1,2-3-12,-2-2-9,4 1-2,-2-3-7,3-9-1,-2 9-9,-1 1-4,0 2 0,-1 1-20,0-1 7,-1 3 2,0 3 1,-3 3-5,1-4 4,-1 7 2,-2 3 3,2-2 5,-2 1 3,-2 4-3,1 1 0,-1-2 6,1 7-6,-1-3-2,0 3-6,1 0-1,-4-1-5,3 2 5,0 1-7,-2-1-2,-1 4-4,0-5-6,0 5 2,3-2-8,-3 2-1,3 8 0,-2-2 5,2 5 2,4 7-1,0-2-3,0 10 2,2 1-6,-1 2 8,1 4-6,-1 0 3,2-1-2,-2-1-4,2 1 6,-3-1-4,0-2-6,-1 2 9,5-5 4,-6-3-5,-1-3 4,1-4-1,-2 1 7,2 0-7,-3 0 2,2-8-2,-2 1 6,-1 1-9,2-1 2,-3-2 1,2-1 1,-2-1-2,2-1-8,-2 0-5,0-1-6,0-1-18,0 1-22,0-4-21,0 4-22,0-4-26,0 4-32,5-3-34,-5-1-36,0 0-43,0 0-44,0 0-51,0 0-59,0 0-62,0 0-383,-7-11-942,5 6 417</inkml:trace>
  <inkml:trace contextRef="#ctx0" brushRef="#br0" timeOffset="42958.3226">14951 7356 228,'0'0'318,"-4"0"-17,4 0-18,0 0-17,0 0-4,0 0 4,15 1-11,-1-1-17,9 0-19,-2 0-22,2-3-16,3 2-16,0-1-21,-4 0-37,-1 0-43,-5 0-47,-1-1-46,-5 1-50,4 1-57,0-3-62,-4 1-65,-6-1-205,4 0-507,-1 0 224</inkml:trace>
  <inkml:trace contextRef="#ctx0" brushRef="#br0" timeOffset="43392.3343">15366 6927 2466,'-4'-18'52,"0"2"-14,0 5 58,0 1 55,1 1 20,1 4 9,0-1-2,0 3-14,0-4-23,1 4 3,1 3 2,-1-7 0,1 7 2,-1-3 1,1 3 6,-2-4 2,2 4 0,0 0-7,0-5-1,0 5-7,0 0-6,0 0-12,2-5-11,-2 5-7,0 0 0,0 0 4,9 9 8,-3-4 11,1 5-5,4 0-8,-1 0-7,1 2 0,6 6-8,-3 0-4,3 2-6,0-1-1,0 2-6,4 1-7,-4 0 3,4 1-13,-4-3-7,0 4-6,-1-2-6,-1 3 2,-1-1-13,-1 0 6,-2 2-7,0-1-5,-1 0 0,0 3-4,-3-1 0,0 0 2,-2 2-15,-1 0 8,-1-1 0,-1 4 3,-2-2-2,0-2-9,-2 4 15,-1-1-4,-2 1 2,-2-3-18,0-3-1,-2 2 13,-1-2 6,-1-4-1,1 3-4,-3-5 1,-3-1-9,5-4-14,0-3-39,-2 0-47,0-1-66,-1-2-75,3-3-59,-1 0-124,-3-2-102,5-2-117,-4-1-346,2-1-1057,-2-3 467</inkml:trace>
  <inkml:trace contextRef="#ctx0" brushRef="#br0" timeOffset="47917.7265">7352 8560 22,'8'-15'221,"-1"-2"-4,-1-3-11,3-3-6,-5 6-5,1-9-10,1 1-4,-3-2-2,-3 8-7,0-6-5,-3-1-4,-1 2-11,-2 5-4,1-1-5,-2 3-8,1 1 0,0 0-3,-1 7-6,3 0-18,0 1-10,-2 5-12,2 2-8,4 1-8,-11 11-8,-1 8-4,1 10-1,-2 19-9,2 3-3,3 6-6,-5 28-3,3-6 4,2 4 2,3-26 8,1 4 10,0 19 1,1-25 4,2 1 0,-2-5-2,2 7 4,-2-7-1,0-3 3,2-14-3,-1 2-1,2-2-8,-3-5 4,2 0-4,-2-4 8,0-6-13,2-2-4,-1-5-3,2-2-3,-2-1-3,2-2-3,0-2 2,-2 0 6,2 0 2,-1 0-1,1 0 1,0-5-1,0 4-6,0-4-4,-4 2-6,4-2-28,0 0-38,-9-4-42,6-1-56,-2 1-52,1-1-40,-2-3-46,-4-5-49,6-4-40,-1 1-287,0-10-703,0 1 312</inkml:trace>
  <inkml:trace contextRef="#ctx0" brushRef="#br0" timeOffset="48727.2308">7060 8828 172,'-5'-3'270,"2"-1"12,3 1 4,-3-1-10,2 1-19,1 3-16,0-5-27,0 5-19,3-7-23,3 2-14,7-4-7,8-4-7,5 4-8,2-3-7,7-3-14,5 3-5,-12 5-5,1-3-18,1 5-5,-5-2-9,3 2 0,-5-2-14,0 2-1,-4 1-9,-1-1-7,-5 1 0,-3 3-5,0-2 18,-3 3 13,-1-3 13,-2 2 12,-1 0 10,-3 1-2,7 0 7,-7 0-4,4-2-9,-4 2-11,0 0-10,0 0-10,1 7-9,-2-2-3,-2 4-9,-1 3 2,-2 5-6,1 3-3,-2 0-7,1 6 0,-1-2-4,1 0 0,5-5-3,-2-1-2,2 1 0,1-2-4,1 2-1,3-7 3,-1-2-8,0 1 2,4-2-5,-1 0-1,-2-2 0,0-4 6,7 1-1,2-3 0,-3-2-3,4-4 1,-1-1 3,-1-1 0,2-3-1,-1 0 4,-2-2 2,-1-3-1,1 1 2,-3-1 4,0-2 5,-4-1-5,-1 0 6,0-2-3,-2-1-4,-1 2 0,-1-6-6,-2 6-1,-1 2-2,-2 2-2,-1-1 3,-1 4-9,-1-3-1,1 10 1,-1-2-6,2 5 3,-3 2-2,-4 1-2,0 5 4,3 4-3,-3 2-2,-2 5 1,7-2 0,0 2 4,1 1-6,2-1 4,3 3-2,0-3 0,-1-1-3,4-1 3,3 2-1,0-5 1,2 0-1,4 2 2,-1-6 0,4 3 3,-1-7 3,3 3-2,1-2 1,2-5 3,3 0 1,1-3 2,-7-2 2,3-1 2,3-5 4,-6 4 3,7-12 3,-3 7-1,-1-6 5,2-4-2,-2-1 0,-1-1-3,-3-1-1,0-1 2,-2 2-6,-3 0 1,0 6-4,-3-1 2,-1 2 0,1 0-2,-4 2-4,0 4-2,1 1-1,-2 2-1,0 3-3,0-1-4,0 3 0,0-1-7,0 4-2,-2-5-12,2 5 7,0 0 0,-2 17 1,3-6 1,2 7 7,0 8-5,-1-2 1,1 3 0,0-1-1,0 1 4,0 2-1,1-11 5,-3 10 0,1-1 2,-2-3-4,0-5 4,0-2-3,0 0 4,1-5-1,1-2 0,0 0-8,-2-5 1,3 2 0,1-5 2,1 1 3,3-3 1,5-1-3,4-3 3,5-4-5,1-1-9,1 0-20,1-2-30,-5 2-40,2-3-28,2 0-41,-4-1-30,1 2-35,-1-2-43,-1 3-38,3-2-49,-1 1-321,-1-2-748,2 4 330</inkml:trace>
  <inkml:trace contextRef="#ctx0" brushRef="#br0" timeOffset="49425.8828">8838 8425 252,'4'-23'274,"0"7"3,1 0-11,-2 2-16,-1 5-15,0 2-21,-1 2-20,1 2-25,-2 0-16,0 3-14,2 10-9,-2 7-9,-2 13-2,2 17-4,-7 2 0,1 5-2,-4 1-3,0-1-3,0-2 4,-2 2 0,3-8-4,1-12 6,1-5 3,1 2 1,-1-2 2,3-5-11,0-4-2,1-6-9,1-4 4,0-3-5,0 3 10,1-5 17,-1-1 19,2 1 30,0-2 24,0-3 13,0 0 2,0 0-20,0 0-17,0 0-19,3-22-19,-1 7-9,3-4-13,-1-8-15,-1-2-6,3 0-10,-1-4-5,3-13 0,-1-3-12,1 0-5,2-1-11,3 2-4,-2-3-6,1 3 1,-2 15-1,0 2-1,0 3 0,-1 1-2,-2 10-2,-1 2-2,-1 4-9,-1 2-3,0 4-5,-1-1-6,1 6 0,-4 0 3,12 10 1,0 9-7,1 5 2,1 6-6,3 13 9,-2 3-6,2 3 6,-5 1-2,0 1 1,2-6 0,-4 3 5,-1-15-6,-1 1 2,-1-1 2,0 1 1,2-2-9,-3-6-8,0-1 11,-3-7-5,0-3-4,0-3 6,-2-2 8,1 0-9,0-3-1,0 0 4,-1-2 4,-1-2-18,2 4-21,-1-5-20,-1 1-25,0-3-35,3 4-37,-3-4-39,0 0-69,0 0-73,0 0-61,0 0-54,-1-18-39,1 12-27,-3-6-331,0-2-905,-1 3 400</inkml:trace>
  <inkml:trace contextRef="#ctx0" brushRef="#br0" timeOffset="49640.0286">8913 8794 19,'-7'-1'236,"-1"-1"10,2 0 16,1 0-3,1 1-6,1 0-19,3 1-6,0 0 3,0 0 11,17 0 3,-3 1-3,8-2-8,3 1-16,2 0-20,1 0-20,1-3-15,-5 2-42,3-3-41,-2-1-76,-1 1-67,-1 0-81,-8-1-99,-2-1-332,1 2-620,0-2 274</inkml:trace>
  <inkml:trace contextRef="#ctx0" brushRef="#br0" timeOffset="50421.2472">9921 8686 277,'-8'0'285,"-2"1"-11,4-1-23,-1 0-15,2 1-19,0 1-10,5-2-9,-5 0-11,5 0-13,0 0 13,0 0 21,0 0 11,17 7 3,-2-6-6,12 4-7,4-4-9,11-1-10,5 0-4,0-1-10,4 1-8,-3-5-7,3 3-10,16 1-10,-20 1-10,-3-5-7,-1 3-13,-1-1-7,-12 0-3,-3 2-9,0-2-5,-4 0-8,-6 1-6,-3-1-7,1 1 1,-7-2-6,-1 1-1,0 3 3,-3 0-7,1-2-3,-5 2-3,5 0-4,-2-1-5,-3 1-9,4-2-23,-4 2-20,-1-7-14,1 7-21,-3-9-10,-1 4-12,0-6-7,-3 5 0,-2-3 2,-1-1-6,-2 1 6,-3-4 8,3 3 7,-3 0 0,2-2 11,-6 3 10,5-4-1,2 4 0,0 1 16,4 1 7,-1 2 21,2-2 21,3 5 15,-2-3 14,2 2 8,3-2-2,-3 3-3,4 2-7,-2-2-9,2 2-6,0 0 3,10 7 5,4 3 8,4 2 6,2 2 0,1 3-5,-2 1 2,-1 4 2,-1 1-3,-3 1-5,0 3 0,-1 2 0,-2 2 2,-7-2-6,-1 1 2,-3-1-4,0-1 7,-6-1-6,-1 2-5,-3-4-5,-1-2-6,-2-1 6,-1-1-5,-3 0-4,1-3 1,-4 0-25,2-4-37,-1-3-52,2 2-64,3-5-84,-1-3-89,1-1-103,4-4-112,0-2-341,3-2-952,3-3 421</inkml:trace>
  <inkml:trace contextRef="#ctx0" brushRef="#br0" timeOffset="51257.8132">11195 8914 97,'0'0'304,"2"4"-4,-2-4-13,0 0-20,0 0-12,0 0-8,9-12-11,-5 7-1,0-5-1,2 3-6,-2-3 1,3-6-10,-7 6-8,4-2-5,-2-3-11,-1 2 0,1 2-9,-4-1-10,4-1-7,-5 1-16,1 1-12,-2 2-16,1-2-12,-2 6-13,-2-2-13,-1 3-8,-3 4-9,-3 7-9,-7 2-4,-1 4-6,-1 9-3,3-1-6,-9 10-5,10-5-1,4 1-6,-1-2-3,5 1 2,1-2-5,0 1-7,6-7 0,0 7-3,4-7-2,1 0 6,2-3-7,0 0 1,4 1-2,0-3 5,-1-5-5,2 0-2,1-3 1,3 2-2,-2-6 2,4-2 0,-2-2 2,2-3-1,-2-1-3,1-1 2,-1-4-2,4-5 7,1-2-5,-6-3 0,1-2 2,-1 0 0,-2 1 0,0-3 4,-2 2 10,0 7 5,-3 0 3,2 2 6,-4-2 7,0 7 11,0 1 2,1 2 1,-3 3-9,1-1-8,-1 0-5,1 2-6,-1 3-8,0 0-3,0 0-1,0 0 2,0 22-5,0-9-4,1 3-2,3 2 6,-3 0-6,0-1 3,4 8-5,-1-8-2,-1 1 1,0-1 1,1-5 0,4 5-3,-4-2 0,3-3 0,-2 0 5,2-3-7,1-1 3,-1 0-4,2 0 6,-1-4-3,2 1 1,-2-1-3,2-3 1,0-1-27,0-1-15,4-4-19,-1-2-16,1-2-24,-1 0-32,-1-3-36,-1 1-38,4-10-38,-3 10-36,-2-6-44,5-4-41,0-1-44,-1 5-347,-3 3-813,2-2 359</inkml:trace>
  <inkml:trace contextRef="#ctx0" brushRef="#br0" timeOffset="51893.7025">12161 8424 60,'4'-7'309,"-1"0"3,0 2-4,-2 1-10,0-2-11,2 3-16,-1-1-16,-2 4-15,1-3 4,2 1-44,-3 2-8,2-5-29,-2 5-6,0 0-19,0 0-12,0-4-15,0 4-1,0 0-18,0 0-8,0 0-4,0 0-10,0 0-5,0 0-5,0 0-5,0 0-5,0 0-5,-4-5 1,4 5-1,0 0-7,-4-1 0,4 1-4,-7 0-8,2 0 10,-3 0-5,8 0-13,-14 0-5,5 1 1,-1 3-6,-4-2 4,0 2-4,-6 5 12,2 1-7,-2 2-2,0 2-1,5 1-3,2-3 1,-3 2 2,2 6-6,2-8-2,2 2 1,2 1 0,0 2 3,1 0-4,2-2 10,0 1 2,2-1 0,3-3 10,0 1-5,0-2 6,3 1 9,0 0 8,1 0 2,1-2 6,5 4 4,-2-6 6,-1 6 4,6-6 4,-1 1 2,2 1-1,-1-1-3,7 1 4,-7-2-13,1-1-5,-1 2 7,-1-1-12,-1 1 1,-1-1-3,-3 1 0,0-1-4,1 0 1,-2 2 0,-3-2 0,3 2-2,-3-1 2,-1 2 1,-2 0-3,0-3 0,-2 4-3,0-3 0,-6 3-2,0 1-1,-4-4-2,-1 1-2,-1-1-5,-2-4-4,1 0 4,-2 0-3,1-2-1,0-2-5,0 0 3,-2 1-5,3-4 0,-1 0 6,2-2-9,-1 0-11,2-1-15,-1 2-17,4-1-17,0-1-16,2 1-18,-1 0-32,2-2-32,0 3-42,1-1-43,2-1-27,-1 0-53,0-2-50,1 2-54,1-5-336,0 0-814,2 3 360</inkml:trace>
  <inkml:trace contextRef="#ctx0" brushRef="#br0" timeOffset="52503.1072">12565 8352 57,'6'-30'343,"-1"5"2,-1 0 2,-1 7-4,1 4 4,-3 5-20,-1 1-26,2 3-35,-2 0-34,0 5-24,0 0-23,0 15-26,-5 14-4,-3 22-17,0 34-7,-3 3-9,-5 5-10,2 2-8,0 1-4,0-6-4,0-8-10,4-22-12,3 20-3,0-25-3,0-3-8,1-5-3,2 0-7,1-15 0,1 1-4,-3-1-4,3-5-5,0-1-3,-1-7-2,3-2-5,-2-6-3,2 0-3,-2-5-15,1 1-28,1-3-29,1 1-25,-1-3-40,0-2-41,0 0-50,0 0-57,7-18-49,-3 2-71,3 0-219,5-11-652,-1 0 289</inkml:trace>
  <inkml:trace contextRef="#ctx0" brushRef="#br0" timeOffset="53039.7189">12973 8388 247,'8'-27'330,"-6"7"12,3 2 0,-3 5 2,-2 4-24,3-2-28,-3 4-37,0 4-24,0 2-31,0 1-14,0 0-25,-4 24-19,1-5-2,0 12-12,-5 14-10,-2 3-6,4 0-9,-1 1-4,0 0 2,3 3-3,-4-1-1,3-4 0,-2 1-3,5-12 6,-6-4-2,2 16 2,3-15 4,-4-1-2,1 0 8,0-5 1,3 2-3,-1-2-6,0-7-5,3-10-7,-4 6-5,5-4-11,0-1-1,-1-6-3,1 2 11,0-2 11,0-1 21,0 0 17,0-4 28,0 0 19,0 6 13,0-6 3,0 0-15,0 0-20,0 0-16,1-20-11,2 8-11,0-5-17,2-2-9,3-5-18,0-1-24,1-1-52,-1 4 0,3-4 0,1 4 0,0 0 0,2 2 0,3-1 0,0 2 0,0 2 0,2 3 0,2 3 0,-7 4 0,3 1 0,-3 3 0,1 3 0,-1 3 0,-1 1 0,0 4 0,-1 1 0,-2 3 0,-1 0 0,-4 3 0,1 4 0,-3-2 0,-1 4 0,-2 4 0,-2 0 0,-3-6 0,0 7 0,-5-1 0,0-1 0,-5-3 0,-1 1 0,3-4 0,-1-4 0,0-5 0,-3 3 0,3-2 0,2-4 0,-3-4 0,6 1 0,-1-2-3,0-2-48,1 1-23,4-1-32,-1-2-35,2-1-36,0-1-52,2-2-59,2-1-54,0-3-40,3 1-50,4-6-55,0 0-427,2 1-989,-1-2 438</inkml:trace>
  <inkml:trace contextRef="#ctx0" brushRef="#br0" timeOffset="53589.3988">13820 8499 188,'7'-5'262,"0"-2"-11,0 5-6,-3-2 3,1 1-15,-3 0-11,3 0-2,-3 1-9,-2 2-5,4-2 0,-4 2-1,2-3-15,-2 3 18,0 0-12,1-2-4,-1 2-2,0 0-10,0 0-15,0 0-19,-1-7-10,-1 4-20,-2 1-13,2-2-8,-4 3-7,0-2-13,2 1-6,-6 0-8,3 2-9,-3 2 1,1-1-8,-3 1-3,0 7-3,-9 2-6,4 3-1,-5 5-7,5-5 3,-1 4-7,1 3-2,3-2 0,4-3-2,0-2-2,2 2-2,2-3 2,-1 1-1,3 2 1,1-6 3,3 0 4,3 0 9,0 0 18,1 0 10,5 6 6,3-8 1,2 2 2,6 4-3,-2-5 3,2 3-13,0-2-3,-5 0-6,5 1-1,-9-1-7,2-2-2,-2 2-1,-1 0-4,-1 1 0,-2-3 1,-2 2 2,0 3-4,-3-5 1,1 5-2,-3-4 2,-3 3-1,-1 0-4,-2-2 0,-2 3-1,-5 0-3,-1-3-3,-4 4 1,-2-4-3,-4 0-2,5-5 2,-6 4-12,3-4-9,1-4-4,-2 1-9,6 0-13,1-5-16,0 2-23,3-2-20,-2-4-38,6 1-55,-2-1-40,4-4-41,-2 0-37,4-5-49,5-4-39,2 3-379,0-1-830,4 0 367</inkml:trace>
  <inkml:trace contextRef="#ctx0" brushRef="#br0" timeOffset="53997.336">14206 8240 278,'1'-8'348,"-1"0"0,0 2-9,3-1-15,-2 2-6,-1 0-14,0 1-21,0 1-26,0 3-22,3-5-28,-3 5-23,0-4-10,0 4-19,0 0-14,0 0-16,0 0-10,0 0 0,0 19-1,3-5 7,-3 2 2,4 11 7,-4-2 6,0 7 4,3 13 0,-3-8-2,0 11 6,-3 3-8,3 7 0,-4-1-1,1 0-2,-4 3-9,2-2-2,-4-1-3,0-2-8,3 0-6,-1-3-6,1 1 2,2 1-5,0-3-5,-1-4-3,1 0 3,3-13-12,-2 1-11,4-4-3,-1 1 1,-1-4-11,1-3-4,0-4-8,0-3-2,0-2-4,0-6 0,-1 2-6,2-4-7,-1 0-1,-1-3-6,1-1-20,1 1-31,-1-1-25,0-4-37,1 5-35,-1-5-63,0 0-77,0 0-75,7-7-71,-4 0-81,1-5-455,3 2-1030,1-5 456</inkml:trace>
  <inkml:trace contextRef="#ctx0" brushRef="#br0" timeOffset="54843.8702">15029 8901 120,'0'0'231,"1"-3"4,0-1-6,-1 4-5,3-3-5,-1 1 10,0-3-7,1-2-1,0 4-6,1-2 15,-2-4-2,0 1-3,1-2 2,0-1-7,-2-2-5,2-3 0,-3-1-7,0 0-5,3 0-5,-6 1-9,3-2-6,-3-1-12,2 4-11,-2 0-9,-2 0-9,0 4-13,1 1-10,-1 0-12,0-1-11,-2 3-12,-3 1-3,1 1-16,-6 2-4,-1 3-5,-6 2-5,-3 5-5,3 5-6,-5 4-4,-6 6-3,-2 4-2,11-6-6,-4 11 3,8-3-7,0-3 2,4 1-4,0 1 0,6-1 0,1 0 5,0 0 3,6-6-6,-1 2 2,3-2-1,1-2-3,1 2 5,3-4-2,-1-3 3,2 1 0,1 0 2,0-4-2,0 2 0,3-5 9,0 1 0,4-2-3,-1-3 0,2-2 2,3-1-4,-1-3-1,5-4-4,-6 1 0,5-4 2,-2 0-2,-1-4 1,0-4-4,2 0 9,-4 0-2,-1-5-1,2-1-4,-4-1 1,1-5 3,-2 5-4,0 0-3,-1 1 14,0 0-3,-2 3 2,-5 5 13,2 2-7,-2 1 16,-1 4 9,3 1-3,-5 1 4,2 1 0,-2 2-5,0 3-4,0-3-11,0 2-4,0 3-5,0-7-10,0 7-4,0-4-3,0 4 0,0 0-19,0 0 0,-5 16 0,1-7 0,-1 7 0,2 2 0,0 5 0,-3 2 0,1-1 0,3 2 0,-3-2 0,5 2 0,0-3 0,0-2 0,2-1 0,3 3 0,0-3 0,1-4 0,0 2 0,1-2 0,3-3 0,1 1 0,3-3 0,6 1 0,0-1 0,1-5 0,3-4 0,0 0 0,1-5 0,-1 1 0,0-5 0,2-3 0,-4 0 0,1 0 0,-1-4 0,-1 2 0,-1 0 0,-2 2 0,-5-2 0,1 4 0,-2-1 0,-3 0 0,-2 4 0,0-2 0,1 2 0,-3 1 0,-1-1 0,-1 2 0,1-2 0,0 0 0,-1 2 0,0 1-6,-1 1-116,0-1-27,-2 2-29,3-4-30,-3 0-29,0 4-36,2-4-30,-2 4-24,2-2-27,-2 2-38,0 0-37,0 0-48,-7-5-313,5 1-855,2 4 379</inkml:trace>
  <inkml:trace contextRef="#ctx0" brushRef="#br0" timeOffset="56623.8253">6677 9864 104,'0'0'280,"2"-3"0,-2 3-10,1-5-11,-1 5-10,3-5-9,-3 5-2,0-4-3,1 1-8,-1 3-5,-1-9-7,1 6-10,0 3-11,-2-7-16,1 2-4,0 0-22,-2 1-9,0-1-16,-1 2-14,0 0-12,-5-2-11,1 2-9,-1 2-9,-5-1-7,0 4-6,-7 3-10,1 2-3,-1 1-3,2 3-6,0 4 0,1-1-8,2 6-5,1-2 9,2 0-6,0 3-4,2 0 7,6-7-12,-1 5-1,2 6-2,1-6 4,3 5-1,1-7 3,1 2-1,2-1 7,0 0-6,3-1 5,2 1 4,3 6-2,1-3 6,-2-1 2,4 1 3,0-3 0,-1-1 12,3-2 2,-7-2 2,2 0 6,1 1 0,-1-4-4,0 0 4,1 2-1,-2-3 0,3 1-1,-3 0-2,-2-3 5,2 0-7,-1 3-3,-3-3-2,0-2-3,0 0-7,-1 4-2,1-6-1,-3 2-8,-1 0 2,1 2-3,-1-4-3,2 3-3,-3 1 5,1-3-6,-2 2 4,3 1-3,-2-2 5,-1 3-6,0-2-4,2 4-3,-3-3-2,2-1 9,-2 1-6,0 0-2,1 1 3,-2-1-1,1 2-2,0-3-1,0 5 2,-2-6 1,2 3-1,-1-1-1,-2 0 2,2 0-3,-4 0 4,3 3-3,-3-2-2,3 3 1,-3-6-1,1 5-4,0-3 5,-2 0 2,1 0-6,2-2 5,0 0 0,0-2 1,-4 2-1,3 0 2,-3 0 2,0-1-6,-1 1 5,0-1-5,0 2 4,-2-3-3,3 1 4,-3-2-4,-3 2-7,4-3 6,-2 2-4,5 0-5,-4-3 9,-3 0 0,5 0-4,-1 1 1,1-1 4,-2-1-2,0-2 5,3 0-2,0-3 1,-4 0 4,2-5 1,-2 1 3,1-4-7,2 0 13,-5-5-9,6 2 3,0-8 1,-3 0-4,3 1-4,3-1-4,1 2 0,2-3-5,-1 7 5,2 0-10,3-2-7,-3 3-28,7 1-11,-5 0-27,4 3-28,3 1-31,-2-1-39,4 2-41,-1 3-38,5-1-39,5 0-41,0 3-57,1 2-38,2-2-64,-2 0-279,0 6-830,0-2 367</inkml:trace>
  <inkml:trace contextRef="#ctx0" brushRef="#br0" timeOffset="57025.8152">7444 9956 74,'2'-17'282,"1"0"-2,-1 2-2,-1 5-10,-1-1-6,3 1-8,-3 0-7,-2 5-3,4 1-12,-2-1-15,0 0-22,0 5-15,-2-3-23,2 3-19,-2-2 2,2 2-22,-12 5-11,5 3-5,-5 2-28,-4 11-2,-2 3-5,1 2-1,-7 11-4,0 5-2,0 4 7,2 3 3,0 1 4,3 0 7,2 2 6,0 0 1,3-4-1,1 1 3,2-3-1,5-9 4,2 8-3,0 1-10,2-10 1,4-2-4,2 0-7,-1-3-6,4-1-5,-1-1-3,2-3-13,0 1 2,2-3-3,-1-7-16,2 3-44,-1-7-36,1 0-46,0-3-43,2-5-60,0 1-56,2-3-79,1-3-83,1-3-280,4-8-757,-3-1 336</inkml:trace>
  <inkml:trace contextRef="#ctx0" brushRef="#br0" timeOffset="58055.3341">7787 10131 147,'0'0'195,"0"0"-3,0 0 0,0 0 4,0 0 2,0 0 0,0 0-1,0 0 2,0 0-2,0 0 4,0 0-10,14-2-1,-12-1 14,2 0-17,-2-2 5,2 2-17,0-1 18,-1-3-10,1 2-4,-1 0-11,0-5-6,1 0-8,-3 1-9,2 0-6,-2-3-8,2-1-10,-6 3-8,3 0-7,-1-2-7,-1 1-9,0 3-12,0 0-4,0 1-7,-1 1-9,-2 1-6,1 2-9,-1 0-6,-1 0-4,-5 3 1,2 3-2,-5 0-14,0 6 2,-6 11 0,2-1-3,0 6 0,0-1-6,-2 5 1,6-3-1,1 2-2,0 2-2,3-1-1,2 0 2,2-4-5,-1-1 0,4 2-3,2-6 2,1-4 1,0 2-3,3-2 1,0-6 0,0 1-1,1 2-2,0-6 2,1 2-3,1-1 4,1-2-1,2-4 3,-1 3-1,2-5 0,1 0 1,-1-5 1,0 3 5,3-6-5,1 1 0,-3-3 4,0-3 0,1 0-2,-4-3-2,6-5-2,-3-1 2,-2 0-2,-1-3-1,2 0 2,-5 1-2,4-3 2,-3 1-7,-3 7 11,1-5-3,0-1 0,-1 10 7,-2 3 6,2 2 7,-1-1 8,-2 1 6,1 2 6,0 4-5,-1-1-1,2 0-5,-2 2-3,0 3-6,0-4-5,0 0-3,0 4-1,0-5-5,0 5 0,0 0-4,0 0-1,0 0 0,0 0 0,0 0-1,0 0-1,1 21 1,-1-9-2,0-1 1,0 9-2,0 9 3,0-2 0,-1 4 0,1 3 1,-4 12 2,2-10 1,-2-1 9,0 2 0,-2-2 1,2 0 8,-3 0 6,1-3-6,2-1 6,-3 1 3,1-4 1,2 0 2,0-2 1,0 0 3,0-6-5,3-3-1,-1 0-4,0-1 3,-1-6-3,2 1-5,0-3-1,1 0-7,-2 0 5,2-2-4,0-1 0,0-2-1,0 1-2,0-4-3,0 5 1,0-5 2,0 7-4,0-7 9,0 0-4,0 4 4,0-4 6,0 0 0,0 4 2,0-4 4,0 0-8,0 0 8,0 0 9,0 0-2,0 0 4,0 0-5,0 0 10,0 0 5,0 0 5,0 0 9,0 0 1,0 0-4,12-11-2,-4 3-9,2-2-2,7-5-37,1-4-16,2-3 0,1 0 0,0-2 0,0 0 0,0 0 0,-1-1 0,0 2 0,-2 0 0,0 3 0,-1 0 0,-1 3 0,-4 3 0,-2 2 0,-3 4 0,0-2 0,0 2 0,-1-1 0,-3 4 0,1 0 0,-1-1 0,0 2 0,0-1 0,-1 3 0,1-3 0,0 3 0,-1 0 0,-2 2 0,2-3 0,-2 3 0,3-3 0,-3 3 0,0 0 0,0 0-93,4-2-90,-4 2-51,0 0-65,0 0-64,0 0-62,0 0-69,0 0-70,0 0-359,0 0-1000,0 0 443</inkml:trace>
  <inkml:trace contextRef="#ctx0" brushRef="#br0" timeOffset="58471.5978">8458 10527 140,'0'0'338,"-4"-3"6,4 3-7,0 0-6,-2-5-1,2 5-11,0 0 2,0 0-10,0-4-6,0 4-10,0 0-18,0 0-24,0 0-12,0 0-12,0 0-7,15 13-12,-10-2-6,2-1 3,-2 5-15,0 8-17,-1-4-12,-1 8-6,-3-3-19,-2 1-11,-3-1-14,-1 3-20,-2 0-45,-1-1-80,-3-2-99,3 0-123,-2-1-115,-2 0-120,0-4-369,2-4-929,0-1 412</inkml:trace>
  <inkml:trace contextRef="#ctx0" brushRef="#br0" timeOffset="64229.3499">18593 3521 135,'-2'3'243,"2"-3"-10,-2 3-13,2-3-15,0 0-19,-3 2-16,3-2-16,0 0-14,0 3-16,0-3-7,0 0-9,0 0-3,0 0-7,0 0-3,0 0-1,0 0-1,0 0 1,0 0 6,0 0 6,0 0 3,0 0 7,0 0 3,0 0-6,6-10-7,-6 5 3,0 0-3,0-2 3,0-3-4,-1-1-23,-1 0 8,1-2-8,-2 1-9,0-2-2,-3-2-8,2 6-9,-1-2 2,2 4-13,-6-1-8,2 0 3,2 3-15,-4 2 1,2 1-12,-1 1-1,-2 4 4,-3 3-4,2 4-1,-2 4-3,-1 6-4,3-5 4,-2 7-6,6-3 5,0 4-6,2 2-5,3-6-1,2 8 3,2 0-7,0 2 17,6-4-1,-3 2-9,4 4-3,0 0 2,1-2 4,0-2 4,-3 3 7,1-5-15,-6 1 5,2-7-6,-4 2 8,0-3 8,-4 0-5,-2 0-8,-1-2 9,-4 0 4,-3-2-5,-6 0 1,0-1-3,-2-6 4,2 1 1,5-3-7,-1-4 4,-2 0-2,5-3 0,-1-2 11,3-2 2,1 2 4,1-4-3,-1-3-9,4-2 5,-1-1-4,4 0-3,0-4-3,0 0-3,2 1 2,1 3-6,0 4 1,1-1 4,-1 6-12,1-1 5,-1 3-7,0-2-10,0 6-14,-1-7-8,1 7-10,0 0 0,0 0-7,0 0-12,7 18-22,-4-9-33,0 3-35,0 0-47,2 3-67,2 1-56,-1 1-207,4-5-584,-3-2 258</inkml:trace>
  <inkml:trace contextRef="#ctx0" brushRef="#br0" timeOffset="64492.5367">18796 3589 73,'-4'-9'311,"1"6"-6,0-2-29,1 3-25,1-2-27,1 4-19,-10 5-23,5 4-17,0 6-15,-4 11-6,1 1-7,2 3-8,-2 2 5,2 0-6,0 2-11,-1-4 1,6 1-16,-1-2-4,0-3-11,0-1 6,2-7-8,0 2-8,-1-4-2,1-3-8,1 2-6,1-5-7,2-2-6,-1 0-7,2-1-25,-2-4-8,4 0-26,2-4-41,3-3-38,2-4-52,4-4-63,2-9-68,0-1-245,0-6-568,2-15 252</inkml:trace>
  <inkml:trace contextRef="#ctx0" brushRef="#br0" timeOffset="64981.8076">19057 3633 3103,'0'0'140,"0"0"-20,-11-8-8,11 8 22,-6-7 10,3 3-23,2-1-8,1 5-32,0 0-14,0 0-18,0 0-12,0 0 11,0 0-9,7 21 0,-4-6-13,1 2 6,2 8-6,-5-6-15,0 7 12,2 1 2,-6-9 4,3 5-9,-4-6 10,1 3-10,-1-7-7,1-3 6,0 1-4,-1-2 8,-1 0-3,3-3 9,-1-1-7,2 0 36,1-5 11,-4 4 10,4-4-3,0 0-7,0 0-11,0-20-13,1 4-1,6-11-2,2-2-8,0 3-5,4-3-4,1 1-2,2 3-4,1 3-2,0 2-3,-1 3-5,3 1 1,-7 7-4,1 2 0,1 3-2,-1 0-3,-3 6-3,0-1-4,-1 2-1,4 5 3,-4-1-2,0 4 6,-3-3 0,1 6-2,0 0-5,0 1 5,-3 2-7,-4-4-2,0 3-6,0 1-10,0 1-5,0-1-16,-4-1-19,1-6-28,1 4-41,0-3-40,-1 0-47,2 2-38,1-4-35,1-2-37,2-1-284,1-2-669,6-1 297</inkml:trace>
  <inkml:trace contextRef="#ctx0" brushRef="#br0" timeOffset="65652.655">19672 3638 160,'3'-12'280,"-4"0"-5,1 2 0,-3-2-18,-1 4-25,-2-1-17,-1 1-27,0 4-19,-2 0-19,-2 3-12,-3 1-18,-1 4-14,-5 6-11,0 2-7,2 0-11,-3 5-7,5-2-5,2 5-10,3-5-7,1 1-11,3 1-1,5-1-5,1-3-1,1 4-3,0-4-3,3-4-4,1 3-4,2-3 4,1 0-6,3 2-1,-2-5-2,2 3 6,0-6-3,-1-1-3,0 0 6,4-1 5,-2-4 4,-4 1 19,3-4 6,-3-1 3,7-5 3,-7 2 1,3-5-2,0 1 3,1-3-19,-1-3 24,-3 2 4,3 1 6,-3 0-7,0 3 9,-1 0 13,-2 4 12,0 2 4,-4 2 2,2 3-12,-1 0-8,-1 3-10,2-6-12,-1 5-11,-1 1-3,0 0-7,0 0-2,1 19 2,-1-4 3,0 3 7,2 3 3,-4 7 4,2 4 5,-1-2 3,-2 7 5,2 11 4,-4 0 8,-2 6 7,2-1 6,-1 3 14,2 1 0,1 0-4,-4-1-4,0 0-4,0 25-4,1-23 1,2-2-8,1 6-9,-4 16 0,3-20-9,1-5-8,3 6 0,0-2-6,-3-5-3,2-3-5,1-4 2,0-8-5,-3-3-4,3-1-2,-3-2-6,1-2 0,0-4-5,-1-5 9,1-2-9,-1 2-4,-1-3-9,0 0 16,-1-1-7,2-7 0,-1 1-1,1 1-3,-1-1 12,0 1-10,0-4 4,-1 3-14,-2-4 12,3-1-6,-4 2 2,-1-3-1,1 1-1,-2-4-2,-4 0 7,-2-3-8,2 0-7,-1-3-1,-4-5-4,-2 0-19,3-9 0,-2-1-6,0-4-5,5-2-2,-9-15-8,7-3 1,0-4-7,5-5 1,0-1-5,5-5-2,0-22-15,5 25 2,-3 0 7,9 5-10,2-2-10,1 5-9,11 0-15,2 0-22,4 1-17,4-1-22,14-13-25,2-1-39,-8 23-41,1-3-47,1 3-46,13-14-62,-13 15-65,13-16-293,-19 19-841,1-4 373</inkml:trace>
  <inkml:trace contextRef="#ctx0" brushRef="#br0" timeOffset="65927.5491">20151 3349 157,'3'-16'276,"1"-1"17,-4 7 11,0 0-9,0 3-21,0 2-34,-2 1-23,0-1-27,2 5-15,0 0-19,-14 14-24,7 2 3,-3 10 3,-4 4 2,-6 13 16,5-2-1,0 3 4,2 1-6,0 1-21,2-2 14,4-9-5,-2 7-6,4-5-11,2-1-9,1-1-8,5-3-11,-4-2-7,2 0-9,1 0-15,0-5-1,5 0-6,-2-7-41,0-1-38,0-5-38,2-2-44,1-2-38,3 0-37,-1-3-48,4-7-50,3-5-50,1-5-305,2-4-683,0-5 301</inkml:trace>
  <inkml:trace contextRef="#ctx0" brushRef="#br0" timeOffset="66285.909">20258 3759 234,'3'-13'264,"-1"4"6,-2-3-20,1 4-24,-1 3-23,0 1-20,0 0-20,0 4-13,1-4-18,-1 4 2,0 0 5,0 0 4,0 0 0,0 22 6,0-17-4,3 5 4,-3-4-6,3 2-2,-2-3 6,5 1 1,1 0-3,-3-1 9,2-2-4,-2 1 8,5-2 1,-4-1 4,4-4-1,-4 1 1,5-1-4,-3-1-8,0 0 5,1-4-6,-2-2-8,1-2-8,1-2-7,1-3-12,-3 2-8,-2 1-19,-1 1 1,-3-2-12,0 4-6,0 0-4,-3 2-14,3 1-5,-3 3-5,-2-4-11,2 6-2,-5 3-8,0 2 4,-5 5-7,-2 4-10,-3 7 5,-2 3 0,3 4 1,3 1-4,0 1 2,4 2-6,0 0 1,7-4-3,-1 4-3,8-8-4,-2 4 0,5-3-2,4-1-12,-1-3 4,4-1-5,3-3 1,-3-5-8,6 1-6,-4-6-7,6-3-13,-1-2-11,0-2-11,-4-1-20,3-3-27,-2-7-24,2 1-29,-5-3-44,-2 5-40,-1-3-55,4-8-69,-2 3-79,-2 5-279,3-6-798,-4 6 353</inkml:trace>
  <inkml:trace contextRef="#ctx0" brushRef="#br0" timeOffset="66960.8501">21489 3612 10,'0'-6'363,"3"1"10,-3-4-19,0-3-10,0 3-26,2-3-6,-2 2-24,-2 0-21,2 1-10,0 0-17,-3 2-15,2 3-15,-2-3-30,0 0-6,-2 3-18,3 0-15,-5 1-15,2 2-15,-2 2-10,-2 5-13,-1-2-5,-4 3-11,4 4-3,-4 2-7,3 0-7,0 10-6,-2-3-7,6-5 0,1 4-5,1 6-4,1 0 2,2-2-7,4 5 0,-1-2-3,2 2-9,0-3 4,2 1-2,-3-7-4,3-1 2,-3-2 0,-1 1-3,0-4 0,-1-2-4,0-2-3,0 1 0,-1-4 5,-2-1-2,-1-1-1,-2 1 6,-2-3 0,-2-2-6,0-2 2,0-1 1,-2-4 0,-1 0 3,0-4-6,-1-6 4,0 2 6,4 2 2,0-2 4,0 2 7,2 1-5,2 4 4,2 1-1,0 2-7,1 0-6,-1 1-7,1 2-21,0-2-30,3 4-45,-2-5-30,2 5-32,0 0-16,0 0-28,5 11-17,-1-7-31,5 2-41,1-1-59,-1-2-320,4 0-714,1-3 316</inkml:trace>
  <inkml:trace contextRef="#ctx0" brushRef="#br0" timeOffset="67234.1887">21547 3560 37,'7'-34'334,"1"2"7,-2 0 25,1 4 14,0 4 6,-4 10-8,0 2-24,-3 6-26,3-2-32,-2 4-35,-1 0-31,0 4-24,0 0-17,0 0-19,-4 31-17,1-1-8,-4 3-6,1 13-8,-5 2-5,4 3-11,-1-2-14,-1 0-4,5-5-11,-2-10-5,4-1-11,-1-2-4,1-4-9,1 1-7,2-1-5,1-11-2,-2 0-7,3-4-11,-1-4-12,3 4-6,-3-7-8,6 2-10,1-3-15,1-3-23,-3-1-23,7-4-37,-1-1-33,1-6-36,4-2-39,-2-3-33,-2-1-23,-3 2-31,4-9-23,-4 8-30,-1-1-231,-5 0-637,2 0 282</inkml:trace>
  <inkml:trace contextRef="#ctx0" brushRef="#br0" timeOffset="67500.2411">21661 3609 33,'-7'-5'280,"3"3"20,0 0 12,1-1-4,0-1-20,0 3-17,3 1-25,-1-3-18,1 3-8,0 0 1,11-7 3,2 5-16,0-3-10,2 3-27,6-1-6,0-1-15,-4 4-14,-3-3-15,2 3-19,-4 0-36,4 0-34,-7 0-47,-1 0-50,0 0-44,-1 3-53,-1-3-54,1 0-54,-3 0-59,-4 0-190,3 4-563,1-3 249</inkml:trace>
  <inkml:trace contextRef="#ctx0" brushRef="#br0" timeOffset="68367.9959">22150 3643 183,'0'-5'366,"0"-2"6,0 0 2,0-4-34,-3 0-14,3 1-29,0-2-24,0 3-23,-2-2-13,0 1-20,1 2-12,-1 0-8,2 2-16,-3-1-13,1 3-15,0 0-16,-1 1-20,0 0-9,-4 2-14,-2 5-7,-4 2-14,-7 5-5,-1 4-6,-1 5-5,0 3-13,-6 10 7,9-9-10,0 0 2,2 1-7,3 0-1,3 1-2,1 0-1,3-2-5,4-5 2,3-2-4,0 1-3,3 2 7,1-3-1,2-4-5,2 3-2,2-3-2,0-3 0,4-2 2,-1-3 1,-3-5-1,2 0 0,2-4 6,-1 1-1,-1-7 2,0 0 1,6-10 4,-8 3 1,0-7 8,1 1 0,-1-3-1,-1-3 0,-2 1-6,-2 1 13,1-4-1,-2 6 8,-1 7 6,-5 3 0,2 3 8,2 1 11,-2 2-7,0 3-13,0-1-10,0 3-7,-2 2-4,2 2-11,0 0-3,0 0-5,-1 10 0,-3 6-2,1 2 0,2 1 0,1 7-8,0-1 2,0 4 1,1 0 1,3-3-2,3 2-4,0-4 1,5 1 7,-5-7-6,0-3-1,4 2 4,-2-6-5,-2-4 6,5 2 3,-3-4 2,6-3 8,-5-2 20,4-2 6,2-4 0,2-7 1,2 0-9,-2-7 2,0-5-3,-1 0-11,0-3 4,4-10-4,-7 5-10,3-14-2,-3 6 1,-2-2 0,-3-3-12,-3 12-6,5-13 5,-7 1 6,-1 13-6,0 1-4,0 5-1,-2 1 7,-1 7 12,0 4 8,0 3 5,0 3 0,0 2-6,-1 2-10,0-1-5,1 1 0,0 5-11,-2-4 6,2 4-1,0 0-10,-6 24 0,0-6 1,-3 13 3,2 1 2,-1 12-12,1-10 11,-2 10-2,2-10 7,-3 14-6,7-11-2,-4 8 2,3-11 7,1 2-1,-1 1-3,4-3 6,0 0-4,0-2-7,1-6 2,2 0-1,-3-6 1,6-3-5,-2 0-5,0-3 2,2-4 3,5 2-7,-2-1 10,4-5 5,3-3-7,0-1 3,5-3-12,3-6 9,1-2-3,-1-5 6,-1-6-15,2 0-4,3-13-7,-3-1-4,-8 8-3,0-2 0,0 0 3,-7 1 1,0-2 2,-3 5 4,-1 7 2,-2 0 0,-4 5-2,-1 0 9,-1 2-3,1 3 4,-2 2-7,-3 0 1,-1 2 1,0 3 2,-3 1 1,-1 3 7,1 5-10,-3 5 7,4 0 4,-1 1-9,1-1 10,-1 8-1,2 2 4,4 2-3,0-1 0,1 0 0,4-7 0,2-1-2,1 1-3,-1-2-5,4 1-2,0-4-6,-3-5-8,5 2-8,-2-3-11,0-2-12,1-1-23,2-1-20,4-3-30,0-4-36,-1 0-31,1-6-38,2-2-45,-4 1-37,1-1-23,-2-2-53,3 1-27,-4-3-316,-3 1-802,3 1 356</inkml:trace>
  <inkml:trace contextRef="#ctx0" brushRef="#br0" timeOffset="68634.7221">22501 3473 197,'-9'-5'373,"2"3"-11,2 1 12,0 0-29,3-1-41,2 2-29,-5-2-20,5 2-12,0 0 6,0 0 3,20 0-12,-3 0-9,6 2-18,-1-1-23,6-2-16,-4 2-16,0-1-13,0-1-16,-3 2-22,2-2-45,-8 1-34,-1-2-46,2 1-36,-5 1-56,-4 0-52,0-3-61,2 2-66,-4 0-74,1-2-252,-2 0-665,0 0 294</inkml:trace>
  <inkml:trace contextRef="#ctx0" brushRef="#br0" timeOffset="69366.3061">21150 4921 16,'1'-5'296,"2"-5"3,0 0 0,-1-1 4,0 4 7,1-3 8,-3 6-5,3 0 0,-3-1-7,2 2-14,-2 3-26,0 0-28,0 0-27,0 0-24,0 0-21,-6 15-16,0 12-11,2 4-18,-2 3-12,-1 14-9,-3 2-5,5 0-9,-4-5-8,5-11-9,1 4-3,-4-3-5,4-1-6,-1-1-5,2-5-4,-2 3-8,0-7-31,1 3-42,-1-10-43,4 0-41,-3-3-38,3-5-28,-4 1-26,1-5-17,0 3-26,-1-5-40,0-2-32,4-1-20,0 0-183,-15-9-572,10 1 254</inkml:trace>
  <inkml:trace contextRef="#ctx0" brushRef="#br0" timeOffset="69708.9926">20926 5035 249,'-3'-4'329,"3"-4"9,-3 2-6,3 3-5,0-5-16,-3 4-13,3 0-18,0 4-12,3-7-7,-3 1-17,2 0-18,2-2-16,3-2-17,0-2-13,6 0-10,-2-1-14,9 0-12,2-2-13,2 4-8,0-1-10,4 6-11,3-1-7,-1 3-9,1 4-5,-3 6-12,0-1-5,-1 6-6,-4 2-10,-1 3-1,-2-2-5,-5 5-5,-1 0-3,-4-4-3,-3-1-2,-2 3-8,-3 0 1,-3-3 0,-2 3-5,-7 8-2,-3-7-8,-3 0-4,-3-1-6,1-2-13,-3-3-9,-2-2-16,2 6-19,0-9-16,7-2-27,-3 1-25,3-2-19,4-3-27,2 3-23,-1-2-25,4-1-31,5-1-36,0 0-42,-7-1-294,7 1-677,0 0 300</inkml:trace>
  <inkml:trace contextRef="#ctx0" brushRef="#br0" timeOffset="69987.9981">21626 5031 217,'0'-7'384,"0"7"2,1-7-8,-1 4-12,0 3-33,0 0-38,3-8-32,-3 8-33,0 0-19,0 0-18,-1 23 1,1-7-2,-3 9 1,0 2-2,-1 4-5,-2-4-6,2 5-6,0 4-15,-3-2-4,4-3-8,-1 1-12,-2 0-12,1-3-11,0 1-10,1-3-9,-3-10-15,4 7-2,-2-4-8,0 0-18,1-4-38,1-3-38,3-2-47,-4-3-46,3-1-42,-1-1-25,0 0-28,0-4-46,2-2-54,0 0-50,0 0-40,-11-9-223,8 1-677,1-4 300</inkml:trace>
  <inkml:trace contextRef="#ctx0" brushRef="#br0" timeOffset="70292.8658">21512 5196 11,'-3'-14'283,"3"0"6,0 4 17,-1 0 20,-1 0 5,2-2-1,0 4-7,3-1-21,-1 0-24,2 0-24,1-2-9,2 2-12,6-1-12,1 0-14,0 1-8,6-1-15,5 0-7,-3 5-14,1 5-12,2 0-12,0 0-8,0 7-10,-1 3-12,-1 1-10,-1 2-7,-1 4-6,-2 0-4,-4 0-7,0 5-8,-5 1-1,0-1-5,-7-2 0,0 4-2,1 1-8,-8 1 0,1-2-6,0-2 2,-4 0-7,-1 2 0,-3-1-3,-1-2-3,0-2-1,-4 0-5,-1-2-2,0-2-3,-1-2-1,-2 0-24,3-2-14,0-4-20,3 0-24,0-2-34,0-1-29,2-1-44,2-2-48,2-1-41,-2 0-51,2-1-48,4-3-53,0-1-343,1-2-811,3 7 359</inkml:trace>
  <inkml:trace contextRef="#ctx0" brushRef="#br0" timeOffset="70841.604">22312 5075 268,'1'-7'391,"2"0"6,0 0-14,1 5-33,-4 2-38,2-6-36,-2 6-34,0 0-11,0 0-15,1 23-14,-3-4 6,-3 7-11,-2 2-5,3 2-11,-3 1-14,-2 2-3,2-2-8,-4 2-7,1 1-5,3-2-10,0-3-4,1-3-5,-2 0-6,2-8-8,2-4-7,-3 3-8,4-7-11,0 0-5,3-5-8,-4 2-3,4 0 2,-3-4 9,3 0 16,0 1 16,0-4 16,0 0 7,0 7 9,0-7-8,0 0-12,0 0-13,0 0-14,3-27-12,1 9-10,2-10-16,1-1-1,0-2-27,4-3 5,1-11 0,-4 15-10,1-4-3,0 3 2,-3-1-1,7 3-3,-5 2-1,2 0-11,-3 4 18,-3 6 4,2 1 9,-3 5 10,1 0 9,0 1 7,0 2 3,-1-2-1,-1 6-11,-1 1-46,0 1-11,2-3 0,-1 2 0,-2 3 0,3-2 0,-3 2 0,9 9 0,1 0 0,0 4 0,4 10 0,3 4 0,-1-1 0,-4 4 0,5 0 0,0 12 0,0 3 0,-6-12 0,5 9 0,-1 2 0,-5-13 0,0-2 0,-3 0 0,0-2 0,0 0 0,0-7 0,-4-4 0,1 1 0,-2-3 0,-1-2 0,0-3 0,2-3 0,-3 0 0,2-1 0,-1 0-65,-1-2-137,0-3-27,0 0-44,0 5-57,0-5-41,0 0-29,0 0-24,-14-10-19,8 2-33,-2 1-354,-5-2-899,-1 1 397</inkml:trace>
  <inkml:trace contextRef="#ctx0" brushRef="#br0" timeOffset="71125.1693">22237 5424 202,'-10'-4'302,"2"-2"-5,2 1 2,-1 3 8,4-1-15,-2 1-19,5 2-21,0 0-13,0 0 14,11-7 4,3 4-5,7 3-4,2-1-18,2 1-16,-1-1-15,3 1-18,-1 0-20,0 0-16,-2-3-15,-1 6-28,-8-3-35,2-2-36,-3 2-30,-1-2-50,-5-1-34,2 2-37,1-1-36,-4 0-39,-1-2-56,1 1-49,-1 1-47,-1-1-226,-2 0-619,1-2 274</inkml:trace>
  <inkml:trace contextRef="#ctx0" brushRef="#br0" timeOffset="71910.1906">18078 2793 88,'25'-11'232,"-5"0"-3,-4 7 15,-4-5 8,2 3 7,-4 2 11,-2-3-4,-6 4 11,5 0-16,-3 3-9,1-3-18,-3 1-17,1-1-23,-3 3-10,2-3-21,-2 3-38,0 0 7,-16 1-20,3 1-6,-8 1-20,-1-2 2,-2 5-10,-2-1-4,-2 3-9,3-3-6,-2 0-10,3 2-2,3-4-6,-3 3 4,10 2-13,0-4 1,1-1-11,3 2 6,1-3-9,0 5-1,2-2 3,-3 3-7,3 4 1,-3 6-8,3 11 4,-3 15 4,3 10 4,-3 3-5,-1 27 9,1-1-7,5-23-5,-7 24 7,5-24-1,-1 0 15,5-3-2,-4 0 9,-1 1-5,-2 24 22,3-26 6,4-9 9,-7-1 5,3 0 11,4-13 5,-1 2-1,-2-3 2,5-2-8,-5 2 2,3-3-6,2-2-2,1-3-7,-3-4-5,6-5-6,-3 5-4,0-4 3,4-3-5,-4-3 2,3 0 1,1 0-2,-1 0 4,4-3 6,0 1 5,3-2 3,3 1-2,2-4 1,11-3-11,3-1-7,12-7-3,1-1-17,3-5-43,3-2-54,-1-2-54,23-7-61,-25 8-67,20-6-80,-16 5-83,17-8-91,-19 10-420,2 3-994,20-11 440</inkml:trace>
  <inkml:trace contextRef="#ctx0" brushRef="#br0" timeOffset="72834.1058">22650 4659 248,'-7'0'321,"1"0"-8,2 2-19,4-2-25,0 0-17,0 0 5,0 0 7,11 3 11,6-1-1,7 0-11,3-2-11,14 0-7,3 0-11,-1 0-6,2-1-16,0-3-4,-1 3-12,1-2-6,-3 1-4,-2-1-3,-12 0 3,-3-1 0,2 4-7,-6-2-1,-7-1 8,0 2 8,-7-2 0,-1 3-6,0-1-10,-2 1-17,-4 0-9,7-2-14,-7 2-26,4 0-1,-4 0-11,0 0-15,3 5-10,-3 0-3,-1 7-11,-1 5-1,1 11-7,-1 5-11,1 14 4,-2 4-6,0 0-4,3-3-22,0 4-14,2-2 0,-2 4 0,-2-4 0,5 8 0,-3-4 0,0-2 0,-1-2 0,1-3 0,-2 2 0,2 1 0,-3-3 0,2-11 0,0 0 0,-1-5 0,-2-1 0,4-1 0,-1-2 0,-1-8 0,-1-2 0,3-5 0,-1 0 0,-2-3 0,2-2 0,1-1 0,0-1 0,0-1 0,0 2 0,-2-4 0,2-2 0,0 5 0,0-5 0,0 4 0,0-4 0,-1 5 0,1-5 0,0 0 0,0 0 0,0 0 0,0 0 0,0 0 0,0 5 0,0-5 0,0 0 0,0 0 0,0 0 0,-3 2 0,-1-2 0,-6 3 0,-3-1 0,-11 1 0,-4 5 0,-17-2 0,-4 6 0,-19-1 0,19-3 0,-23 5 0,6-1 0,-2-1 0,18-3 0,-18 7 0,20-6 0,3 3 0,-4-2-328,8 0-69,-3 4-61,6-1-66,10-2-69,-7 3-390,7-3-1062,-1 0 469</inkml:trace>
  <inkml:trace contextRef="#ctx0" brushRef="#br0" timeOffset="82042.1586">11394 9331 45,'0'0'104,"0"0"-1,0 0 2,0 0-7,0 0-8,-4 0 1,4 0 5,0 0 3,0 0-1,0 0 0,-4-4 4,4 4 2,0 0 0,0 0 5,0 0-10,-7 0 1,7 0-1,0 0-1,0 0-2,0 0-12,0 0 1,0 0-7,0 0 5,-5 0-3,5 0-1,0 0 5,0 0 1,0 0 2,0 0-1,0 0-3,0 0-7,0 0-7,0 0-3,0 0-4,18-3-3,-10-2-6,6 2-7,2 1-1,4-2-6,3-3 1,4 3-9,1 0 8,0-1-9,11-2-7,0 2-1,-11 0-5,0 0 1,-1 1-1,0-3-3,0 3-3,-3 0-1,-2 2 0,-1-2-3,0 1 9,-7-1-13,0-1 4,0 4-4,-1-2 1,0 1 2,0 0-2,1-1 4,-2-3-4,2 3 3,1 2 1,-5 0-1,2-2-1,3 0 14,-6-1-15,5 2 4,-1 1-4,-3-1-2,-2 0 1,1 1-1,-2 1 1,-1-2 5,-3 2-4,2 0 1,-5 0 3,8 0 5,-8 0 8,4 0-10,-1-3 2,-3 3 0,0 0 3,0 0-3,4 0 4,-4 0-3,0 0 2,0 0-3,0 0 6,0 0-14,0 0 2,0 0 3,0 0-1,0 0-7,6 2 4,-6-2-1,0 0-6,0 0 8,0 0-3,0 0 4,0 0 0,0 0-3,0 0-4,0 0 1,0 0 4,0 0-1,0 0 1,0 0-5,0 0 1,0 0 0,0 0 0,0 0 2,0 0-2,0 0 0,0 0 1,0 0-3,0 0-1,0 0 6,0 0-6,0 0 2,0 0 2,0 0-7,0 0 4,0 0-3,0 0-1,-1 4 7,1-4 2,0 0-6,0 0-3,0 0 6,0 0 1,0 0-7,0 0 8,0 0-4,0 0 0,0 0-3,1 2 1,-1-2 4,0 0 0,0 0 2,0 0-10,0 0 5,0 0-3,0 0-2,0 0 7,0 0 1,0 0 17,0 0-23,0 0 4,0 0-5,0 0 10,0 0-9,0 0 0,0 0 3,0 0-2,0 0-1,0 0-1,0 0-1,0 0 5,0 0 3,0 0 0,0 0-4,0 0 1,0 0 1,0 0-3,0 0 4,0 0-21,0 0-27,0 0-16,0 0-10,0 0-35,0 0-26,0 0-28,11-1-30,-11 1-23,4 1-20,-4-1-34,3 2-178,-3-2-483,0 0 213</inkml:trace>
  <inkml:trace contextRef="#ctx0" brushRef="#br0" timeOffset="84762.3308">9030 10372 47,'0'0'166,"0"0"-6,0 0-4,0 0 4,0 0 0,0 0 1,7-3-6,-7 3-2,0 0-5,0 0-1,0 0-3,0 0-7,1-3-4,-1 3-5,0-4-9,0 4-11,1-5-6,2 0-4,-3 1-7,0-1-5,2-2-1,-1 1-5,0-2 1,1 0-6,-1-1-6,-1-2-4,0 0 3,2 0-6,-2 2 3,0-3-8,0 2-4,-2 0 0,1 1-7,1-3-4,-2 0 5,1 4-7,-2-1 1,3-1-6,-3 3-3,2 4 4,0-4 0,-1 0-9,-1 4-3,1-2-1,-1 1 1,1 0-11,-2 3 3,1-2-1,-2 1 1,5 2-6,-10 0 1,4 0-5,-2 2 1,-1 0-2,1 0-2,0 2 6,0-1 5,0 1-11,-3 1 1,2 2-8,2 0 4,-3 1 2,0 4 1,-1-3-3,1 3 0,0-2 4,1 2-2,-1 1-2,4 1 1,-4 0 1,2 0-2,1 0-4,1 0 5,-1 1 0,1 3-1,1-1-1,-1 2-6,1-1 11,2 1-5,-3 3 3,2-3 1,-1 0-3,3 1-2,0-1-3,1 0 2,-2-1 4,2 1 4,-1-4-10,2 2 7,0-5-6,0 2 1,2-4 3,-1 6-1,1-4 0,1-4-1,-1 2 3,1-3-5,0 2 1,2-6 2,-2 4 2,0-2 3,3-1 9,-2-1 10,3 0 9,-1-3-4,-6 0 10,15-5 2,-6 4-11,-1-3 10,0-2-5,4-2-3,-2-2-4,1-1 2,0-2-4,-1-1-6,0-3-2,-2 1-3,4-5 3,0-1-2,-5 4-5,3-5 2,-3 5 0,2-5-3,-5 4-1,2 1 3,-2-1-6,-2 2 9,4-2-3,-4 1 2,2 1 4,-4-1-2,1 5 5,-1-3-11,0 3 6,0 1-4,0 0 3,0 1-4,-1 1 0,1 0 2,0 3-6,0-1 9,0 3-10,-2 0 0,2 1-1,0 4 3,0-6-6,0 6-3,-2-5-2,2 5-7,0 0 8,0 0-4,0 0 1,0 0 0,-6 16-13,4 1 14,-2 1 6,2 7-4,-4 2 2,2-1-4,1 3 6,-1-2-4,0 0 3,3 0 13,0-1-12,-2-1-1,3-4 3,2 3-5,-2-6 4,3-2-4,-1-2 7,4 1-8,-2-5 0,2 1 5,-1-2-4,2-3-1,2 0-3,5 0 10,-6-2 2,5-3-2,3-3 13,7-3-7,-3 1-5,1-3 1,-2-3-4,-4 4 0,1-4 3,-2 1 1,-2 1-2,0-3-4,-2 6 6,-2-1-6,0-1-9,-2 3-22,0 0-16,-2 1-18,-1-1-45,0 3-34,-3 1-40,4-5-46,-4 5-43,4-1-23,-4 1-44,4-2-190,-4 2-573,6 0 253</inkml:trace>
  <inkml:trace contextRef="#ctx0" brushRef="#br0" timeOffset="85060.332">9549 10696 61,'0'0'361,"0"0"-12,0 0-27,0 0-37,0 0-25,2 3-27,-2-3-24,0 7-14,0 4-3,1 1-4,-1 6-16,-1 2-11,-1 6-12,-2 0-9,-2 4-15,-1-1-16,0-1-2,-2 1-12,0 1-13,-2-5-15,0 0-36,2 0-48,-6-4-55,2-1-70,2-5-76,-1-1-92,1-2-213,3-7-566,-1 2 251</inkml:trace>
  <inkml:trace contextRef="#ctx0" brushRef="#br0" timeOffset="85984.4284">8800 9189 118,'-7'-1'281,"1"1"-6,-1 0-10,2 1-5,5-1-18,-9-1-14,6-1-11,3 2-11,-7-2-8,7 2-14,0 0-12,0 0-11,-4-1 4,4 1 2,0 0 5,0 0 19,0 0 18,17 0 4,-3 1-7,3-4-3,4-1-8,3 2-18,1-4-11,5 2-17,8-4-12,1 3-12,-1 1-34,-9 3-8,-1-2-7,0-1-8,-1 2-7,-3 0-8,-3-1-6,-8 3-3,1 0-4,-5-1-4,1 1-7,-4-1 0,1 1-6,-3-3-1,-4 3-19,7 0-11,-7 0-18,4 3-10,-4-3-16,0 0-18,0 0-26,0 0-28,0 0-40,0 0-27,0 0-31,0 0-34,0 0-32,0 0-34,-22 0-24,14 0-285,-2 0-685,-3 0 303</inkml:trace>
  <inkml:trace contextRef="#ctx0" brushRef="#br0" timeOffset="86290.2264">8782 9271 199,'-9'5'243,"2"-3"4,2 1-2,0-2 1,1 0-3,1 2-6,3-3-8,-3 2 7,3-2 18,0 0 16,8 2-2,3-2-5,4 0-4,8 0-10,1 0-14,0-4-7,1 0-15,3 0-11,0 4-18,1-2-21,-1-4-10,1 4-16,-2-1-13,-2 2-11,-1-3-13,-4 0-3,3 2-17,-9-1-6,0 1-8,-6 0-8,2-1-4,-1 3-6,-3 0-6,-1-1-5,-2 1-14,-3 0-15,8-1-22,-8 1-18,4 0-19,-4 0-19,0 0-24,5-3-22,-4 0-30,-1 3-37,0 0-32,0 0-27,-7-5-37,3 4-38,-2-1-33,0 1-320,-3-3-725,-1 4 320</inkml:trace>
  <inkml:trace contextRef="#ctx0" brushRef="#br0" timeOffset="86609.4619">8761 9292 84,'-5'1'284,"1"0"2,0 2-3,1-2-13,3-1-5,0 0-28,-3 2-3,3-2-4,0 0 15,16 3 3,-2-3-17,10 2 0,0 0-11,2-2-9,4-3-14,-2 1-8,3 0-12,7 1-17,-8 0-17,-3-2-9,2 2-17,-5-1-10,0 0-10,-1 0-13,-2-1-6,-7 0-7,-3 2-6,-2-2-3,-2 1-10,0 2-6,0-3 4,-2 0-12,-2 3-6,1-1-6,-4 1-11,6-3-17,-6 3-8,0 0-23,7 0-15,-7 0-21,1-2-12,-1 2-31,0 0-19,5-3-44,-5 3-32,0 0-39,0 0-41,0 0-49,0 0-291,0 0-680,-7-5 301</inkml:trace>
  <inkml:trace contextRef="#ctx0" brushRef="#br0" timeOffset="89245.6477">9967 10297 250,'6'-12'246,"-4"2"-10,1 0-6,-1 1-11,0 4-8,-2 0-13,0 0-17,0 0-15,0 2-10,0 3-25,0-6-16,0 6-12,0 0-11,0 0-11,-5 24-2,-5-3-12,4 7-6,-4 5-3,-4 8 7,-2 3-7,1 2-5,-1 0 2,1-6 0,-1 2 5,6-10-9,-1-1 3,0 0 1,2-2-1,2-1 2,-1-4-5,1-1-2,3-6-3,0-5 11,1 3-13,0-6-8,-1-2 3,4-1 9,0 0 8,-2-3 20,2 0 20,0-3 18,0 5 17,0-5 18,2 2 6,-2-2-2,0 0-6,0 0-11,5-13-14,-1 1-10,2-4-8,-1-6-12,3-4-9,-1-1-7,1-3-8,-2 0-5,4-5-5,-3 2-11,1-2-2,1 1-4,4-12-3,-2 2-8,-3 11 1,0 1 1,2-1-1,-1-3 3,2 3 3,-3 5 3,2-3 2,-1 4 4,0-2 0,1 3 0,-4 1 4,6 3 0,-7 5-4,1 0-1,-1 1 2,2 1-4,-2 3-2,-1 3-1,0-1-4,0 3-2,-1 2 2,0-3-9,-2 4-1,2 1-4,-3 1-6,3-2-4,-3 4 2,0 0-12,0 0 7,0 0-9,0 0 3,6 13 0,-4 0 0,0 4 1,1 9-2,1 0 4,0 3-4,0 3 1,1 2 1,0 12 1,2-10-1,0 9-1,-1-11-1,0 1 0,-4 1 2,4-4 0,-2 0 4,0 1-5,2 0 5,-3-2-5,1-1 5,-3 2-6,4-8 2,-3 4 1,1-10 1,0 3-4,-1-4 4,-2-2-7,2 2 5,0-6 4,-1 2-4,-1-3-1,0 1-1,0-5 4,0 1-6,2-2 0,-2 1 12,1-2-10,0 0-1,-1-4 3,0 6-9,0-6-3,0 4-4,0-4-9,-1 3-10,1-3-15,0 0-16,0 0-14,0 0-23,0 0-41,0 0-47,0 0-38,0 0-39,-8-12-38,6 5-26,-4-1-37,4-1-28,-3-3-12,1 0-299,0-1-763,0 4 337</inkml:trace>
  <inkml:trace contextRef="#ctx0" brushRef="#br0" timeOffset="89566.8667">9911 10571 22,'-5'-1'273,"5"1"-4,0 0-8,0 0-16,-6-2-1,6 2-18,0 0-7,0 0-5,0 0-7,0 0-9,0 0-11,0 0-7,0 0-2,0 0-16,0 0-6,0 0 4,0 0 26,0 0-9,21 0 1,-5 0-8,5-1-9,1 1-4,1-2-9,2 1-10,0 0-11,1-1-6,-5 2-15,2 0-14,-4-1-6,-2 1-7,-2-2-6,-6 1-11,1 1-13,0 0 6,-2 1-10,-5-1-10,3-1-15,-6 1-13,7-1-18,-7 1-17,5 1-20,-5-1-17,3 1-32,-3-1-30,0 0-22,5-2-36,-5 2-47,0-5-54,0 3-48,2-2-58,0 1-229,-1-4-671,1 1 298</inkml:trace>
  <inkml:trace contextRef="#ctx0" brushRef="#br0" timeOffset="90395.2585">10227 9754 212,'-5'-2'236,"2"2"-8,0-3-12,3 3-15,-5-4-10,3 3-3,2 1-5,0 0 3,-6-1 5,6 1-8,0 0 11,-6-3-8,6 3 4,0 0-2,0 0-4,-3-1 4,3 1-8,0 0 2,0 0-12,0 0 4,0 0-16,0 0-6,0 0-9,0 0-10,0 0-14,0 0-8,0 0-7,0 0-10,0 0-9,0 0-8,0 0-7,0 0-10,0 0-4,0 0-7,0 0-4,0 0 3,0 0 2,9 6 5,-5-2 4,0 1 7,3 1 0,0 1-3,2-2 3,2 5-2,0-3-3,0 5-3,1-4-4,1 4-4,4 2-5,1 2 0,-3-1-5,4 5-2,-4-2-5,3 0 0,1 4 0,-1-1-7,3-1-3,-5 2 1,-1 2-6,2-3 0,0 3-5,-3-2 3,-1-2-5,-2 2 4,-1-1-2,1 0 1,-2 3-1,-2-6-1,-1-2 2,-1 2 1,1 6-2,-2-6 4,1-1-4,-2 1-1,-1-1 2,-1 3-4,0-2 0,2-1 2,0-1-4,-3 1-1,0 2-1,0-4 0,1 1 1,-1 5 0,0-5-1,-1 1 0,1-5-2,0 3 0,0 1 1,0-1-3,0 0 1,0-4 6,0 5-3,-3 1-6,6-1 6,-7 0-4,2-2 1,1-1 4,0 2-3,-2 1 2,-1 0-4,4-4 4,-3-1 0,1 4-1,0-1-2,-1-1 0,1-1-2,-1 1 4,2-2 0,-1 1-1,-1 1 3,0-2-4,1-1 0,-2 2-1,3 1 2,-2-1-1,-2-2-4,3 7 5,0-6-1,-5 5 3,3 0-1,-2-2-3,1-2 4,1-1-3,-3 4 0,2-3-3,1-1 4,-5 3-1,3-2 1,0 1 2,-3-1-4,5-3 3,-3 3 0,-1-4 0,5 2 1,-5 0-3,1-2-1,2-1 3,0 0-1,0 1-4,0 0 2,-1-2 4,0 1-5,4-2 0,-3 0 1,3 1 3,-3 0 0,1-3-5,0 1 2,0 1 4,-2-1 0,4-3-2,0 3-3,-2 0-1,0 0 5,2-1-4,-1-1 3,3-2-2,-4 1-20,4-1-23,0 0-49,0 0-75,-7-3-84,6-4-67,2 2-69,0-7-83,5-3-443,5-11-986,5-2 436</inkml:trace>
  <inkml:trace contextRef="#ctx0" brushRef="#br0" timeOffset="90752.0317">10937 10435 39,'-6'0'236,"0"3"-7,4-3-4,2 0-5,-7 2 3,7-2 10,-6 2 3,5 0 9,1-2 3,0 0 12,-6 3 9,6-3 4,0 0 12,0 0 20,0 0 17,10 4-6,-5-1-8,8-2-17,-1 0-17,4 0-13,7 3-22,1-1-25,-2-3-7,-1 0-33,1 0-19,-1 0-10,-3 0-17,2 0-14,-5 0-28,-2-3-30,2 1-34,-5-1-26,0 2-33,-1 0-31,-1-2-33,-1 1-32,0 0-41,0 1-35,-3-1-34,-1-2-36,0 2-37,-3 2-39,4-5-52,-4 5-345,0 0-815,-5-6 360</inkml:trace>
  <inkml:trace contextRef="#ctx0" brushRef="#br0" timeOffset="91059.0459">10878 10640 295,'-5'4'308,"1"2"1,1-3-16,3 1 9,2 0 23,3 2-2,1-1-10,5 0-2,5 1-13,3 4-5,3-7-14,2 2-10,2-1-22,-2-2-17,0 1-19,-1-2-17,-2-1-15,-6 0-9,-2 0-23,2 0-14,-7 0-8,0 0-14,-1-1-11,-1-1-12,-1 2-3,-5 0-12,7 2-8,-7-2-21,6 0-33,-6 0-30,4-2-40,-4 2-47,0 0-49,6 2-54,-6-2-72,0 0-92,4-7-96,-4 4-275,0 3-805,4-6 356</inkml:trace>
  <inkml:trace contextRef="#ctx0" brushRef="#br0" timeOffset="91873.6471">11907 10002 229,'2'-5'305,"-2"1"-9,0-2-9,0 1-21,0 5-20,0-4-14,0 4-26,0-3-15,0 3-17,0 0-18,0 0-16,0 0-16,-9 10-17,2 4-1,-3 8-10,-4 5-5,0 3-15,-3 15 7,-4 4 8,1 3 7,2 2-7,0-1-3,-1-1 17,5-2-23,-3 1-2,6-2 0,1-3 6,3-13-3,3 5-5,1-2-3,2-2-7,1-2-6,1 0-3,5-2-8,-2-5-6,0 1-5,3-1-1,0-9-26,3 1-53,-2-4-44,4 2-48,-1-5-44,0-2-56,6-3-80,-3-1-330,2-6-695,2 0 308</inkml:trace>
  <inkml:trace contextRef="#ctx0" brushRef="#br0" timeOffset="92560.5664">12358 10467 56,'0'-3'260,"0"3"-6,0-7-19,0 2-16,3 0-7,-1 0-14,1-2-3,0 1-1,1-3-5,1 0-4,-3-1 5,4 0 11,-4 0-2,0-2-4,0-5-5,1 1 8,-3 3-12,0 1-3,0 0-11,-3 0-6,0 2-14,0-2-14,-1 5-16,-3-1-4,-2 1-20,1 1-8,-6 4-9,-2 1-12,-2 8-7,-4 3-8,0 7-4,0 3-6,-1 3-7,3 0-2,4 3-4,-1-2-2,1 0-4,5-2-4,1-1-3,3-3-4,4 1 1,0-2-9,6-3 2,0 0-3,1-3 6,2 0-4,1-3-2,4 1 5,3-2-3,-1-6-6,3-1 8,5-2-2,-5-4 4,-1-1 3,4-5-4,-2 1 0,0-5-1,-4 4 0,0-12 0,-1 3 7,-2-1-2,0-3 7,-3 1 2,-1-5-1,1-1 1,-3 5 3,0-2 5,-1 8-2,0 2 6,-2 5 5,1 2-4,-2 0-3,1 6-9,0-1-8,0 2-10,-1 3 1,0 0-4,2 17 0,-5 10 2,1 4 0,-5 15 2,-1 0-2,-1 3 4,0-1-4,-1-1-2,2-2-3,2-11 10,-4 12-3,3-13 1,3-3 2,-2-3 2,5 0 4,-2-8 0,1 0 2,1-3 0,0-6-1,0 2 3,-1-6 5,2-2 23,0 3 28,2-4 19,-2 2 24,0-5 14,2 2 17,-2-2 5,1 2-9,-1-2-7,0 0-4,12-12-16,-3 3-10,0-3-14,7-6-17,-1 1 4,1-4-12,4-4-1,-1 1-3,0-2-17,10-10-6,-1 1-11,-8 11-23,0 1-17,0 2-12,-5 4-4,-2 4-24,-3 0-17,2 4-32,-8 1-31,2 6-47,-2-3-51,-1 0-67,1 5-61,-4 0-42,3-1-32,-3 1-62,3 5-414,-3-5-977,4 7 433</inkml:trace>
  <inkml:trace contextRef="#ctx0" brushRef="#br0" timeOffset="92865.6708">12913 10677 132,'0'0'343,"-3"-3"-3,3 3-35,-5-2-33,5 2-32,0 0-20,0 0-19,-5 9-6,2-1 15,3 3 18,-2 3 1,-1 2 5,0 5 2,-3 4-4,0 0-13,1 1-15,-1 0-17,1-1-13,-2-2-20,1-5-16,-1 11-16,0-10-31,2-2-59,0 0-78,0-4-86,0 3-79,0-2-90,3-1-101,-2-6-239,1 0-695,2-3 307</inkml:trace>
  <inkml:trace contextRef="#ctx0" brushRef="#br0" timeOffset="93626.3876">13552 10161 281,'0'0'337,"5"0"-3,-5 0-26,0 0-25,0 0-16,0 0-10,6 0-5,-6 0-7,0 0-4,1-6-15,-1 6-16,0-6-10,0 6-4,-3-7-13,1 2-14,0 0-17,-3-1-16,3-2-9,-5 1-17,-1 0-10,1-1-9,-2 3-10,-5 0-8,-1 0-11,0 2 0,-8 3-9,2 4-9,-3 3-2,-2 5-6,1 2-3,2 1-1,0 4-5,2-1 8,3 1-15,2 5-4,2-3 0,1-1-1,5-3-4,1 0-2,1-1 3,4 1-8,0-2 5,2-5 3,0 0 4,2 3 7,0-3 11,3 0 0,0 0 9,1-1 4,1 1 9,0-3 1,6 1 9,-1-1 4,-3-2 2,3 2 1,1-2 2,0-2-2,-1 4-2,2-3-3,1 2-3,-1 3-1,-2-4-10,2 1 3,-1 3-2,0-1-3,-2 0-2,3 1 1,-5-2-5,0 1-2,-2-2-8,-1 2-3,1 0-2,-1-1-2,-1 1 2,0 0-1,-1-2-6,-1 0-1,-2 0 3,-1 2-4,0-3 0,-1 0 3,-5 2-8,0-3 5,-3 4-5,-4-1 2,-1-6-2,-8 0-8,-1-1-10,-1-1-6,-2-3-18,2-3-9,0 2-13,1 0-4,-1-1-9,8 1-16,-4 0-11,6-2-36,2 4-17,0-1-31,5 1-33,0 0-32,3-1-33,0 2-49,1-1-64,4-2-50,1 0-335,2-2-828,7 0 366</inkml:trace>
  <inkml:trace contextRef="#ctx0" brushRef="#br0" timeOffset="94126.0592">13486 9881 94,'-3'-5'298,"-1"1"-11,1-2-18,2 4-18,-2-1-23,3 3-12,-3-4-14,3 4-3,0 0-5,-1-5-6,1 5 4,0 0-4,0 0 5,-3-2-3,3 2-4,0 0-8,0 0 0,0 0-1,0 0 9,0 0 11,7 10 13,-1-6 8,5 5 0,2 0-5,6 4-8,3-1-13,0 0-13,3 3-12,2-1-12,1 0-14,9 2-12,1 0-12,-15 4-14,3-6-10,0 2-7,-2 4-15,-2-1-3,0 4-11,-4-2-1,-2 3-13,-3 3 4,1 1-10,-4 0 1,0 3 0,-6 1-2,3 4-8,-3-3 0,-1 2-3,-3-1 1,0 14-4,-4-12 14,1-4-13,0 14-6,2-10 8,-5-1-3,-1-2-1,0 1 4,0-5-2,0 4-3,-3-8 1,0 2-3,2-2 5,-2-2-4,0-2-1,0-4-4,1-1-1,-7 2 10,6-5-15,-1-1 1,0-1-7,2-3 5,2 0-14,-3-2-20,3-3-28,-2 2-36,4 0-36,-5-3-44,3 2-51,0-3-65,0-1-44,-1 0-49,-1 0-57,2-3-64,-3 1-347,2-3-919,2 1 406</inkml:trace>
  <inkml:trace contextRef="#ctx0" brushRef="#br0" timeOffset="95321.5005">6659 11789 36,'0'-4'262,"3"-3"-3,-2 3-14,1-1-8,-2-3-4,0 2-11,0-2-2,-2 0-7,1 0-10,-2-1-10,3 1-7,-5-3-17,3 4-12,-4-2-12,1 2-13,-1-1-8,-1 3-15,-1-2-9,-1 1-6,-1 4-15,-1 1-6,-2 2-8,-1 0-10,0 3 0,0 1-10,-1 5-8,-3 3-1,2 2-4,0 2 0,2 2-1,0 1-8,4 2 3,-2 0-6,2-1 4,3-3-5,1 1 2,0 4-1,2-3 1,4 0-2,-4-4 4,4 4 1,0-2 3,4 0-3,-2 1 12,2-1 6,2-1 5,0 1 1,4-1 4,2 5 8,-3-7 0,3 0-3,5 4 8,-7-4-3,5 3 0,-3-6-3,3 9-1,-1 0-1,1-3-3,-5-3 4,0 1-8,0 0-6,-2 1 4,-2 0-7,1 0-2,-1 0-4,-2 2 2,0-3-3,-4 0-1,0 1 30,-3-3-4,1-1-2,-3 1 1,-2 1 2,1-1 1,-5-2-3,1-2-6,-1 0 6,-3-5 2,2 6 2,-4-8-4,2 0-8,1-2 15,-1-1 1,-2-1-4,3-3-1,1-3 8,0-2-16,-1-1 2,2-7-6,-2-3-6,0-3-5,5-4-3,-2 1-4,6-3-8,1 11-1,-1-9 2,4 9-13,1 0 5,2 6-8,0 1-4,-2 1-9,2 1-17,1-1-22,-1 2-23,1 3-27,0 1-28,4-1-32,-2 2-34,3-2-29,0 5-42,2-2-26,-1 1-36,2 0-40,4-2-46,-1 1-353,-1-1-821,2 1 364</inkml:trace>
  <inkml:trace contextRef="#ctx0" brushRef="#br0" timeOffset="95908.0686">7401 11609 184,'3'-5'294,"-1"-2"-7,0 0-11,-2 2-15,0 1-6,0-1-8,0 1-16,0 4-7,0-4-37,0 4-15,-2-5-22,2 5-15,0 0-16,0 0-9,-13 9-14,6 0-10,-4 3-8,-1 8-6,-5 4-6,3 3-9,-4 2-1,-3 13-8,1-2 0,-1 5-6,1-2 1,2 1 3,-2 0-2,2 1 4,1 0-1,6 1 1,-4 0 6,6 3-3,0-4 7,2 1 1,5-14-5,-1 5-6,3-3-1,0 1-3,3-3-2,1 0-1,3-2-2,-3-2-10,6 0-2,-2-5-1,1-6-34,1 2-35,0-5-31,-2-1-15,2-1-38,0 0-38,5-6-40,-8-1-47,7-5-50,0-2-267,-1-1-616,0-2 273</inkml:trace>
  <inkml:trace contextRef="#ctx0" brushRef="#br0" timeOffset="96954.0181">7735 12051 244,'0'0'259,"8"-3"-9,-5 2-5,-3 1-8,5-4-11,-5 4-7,7-4-2,-4 2-3,-1-1-15,1 0-1,0-1 9,1 2-7,-1-4-12,-1 0-6,0 1-10,1-2-4,1-1-10,-2 2-6,-1-5-5,2 1-3,-2-2-8,-1 0-13,0-4-8,0 4-5,-1 1-5,-2-1-4,0 0-8,-1 1 0,-1 1-16,3 2-10,-4-1-2,2 2-11,-3-1-8,-1 5-5,0 0-3,-3 2-7,0 2-4,-2 2 2,-4 5-12,3 4 0,-6 3 2,2 3-6,-3 4 3,4 3-7,-2-4-3,3 3 0,2-1-4,4 0 2,-1-1 1,7-5-3,-2 2 0,3-1-3,2-1-3,5-2 1,-1-3 0,0 0 2,1-3-1,1 1 0,3 0 3,1-1 2,1-4 1,4 0-1,-1-3 0,1-4 0,-1 4 0,4-5 1,-5-3 2,2 0 0,-1 0-2,0-2-5,-2-4 10,0 0-2,2-2 2,-4 0-3,0-3 0,-2-1 0,3-3 2,-3-4-2,-1 6-1,-2-5 4,1 4-2,-1 2 8,-3 2 3,2 3 6,-2 0 7,0 3 9,0 2-4,0 4-10,-1-1-7,0 1-6,0 4-3,0 0-2,0 0-3,-4 25 3,-2-6-3,3 9 0,-5 4 0,0 1-2,-2 13 0,0-1-3,-1 2 7,-1-4-1,4 2-1,1-9 3,0-3 0,-3 1-1,3-3 9,3-1-2,-1-5 3,1 1 0,3-9 1,-1-1 0,-2-3 0,2-6 3,2 3-1,0-4 3,0-1 16,0-2 15,0 0 21,0-3 10,2 5 14,-2-5 5,0 0-8,13-13-9,-3 1-5,4-7-11,3-4-8,1 0-20,0-1-3,-1-4 5,0 0 0,1 3-10,-1 3-18,-1 1-15,-2-2-33,0 5-7,-4 4-23,-2 0-37,-1 5-37,-4 1-32,3 0-51,-1 1-52,-2 1-48,1 4-38,-1-3-49,3 1-47,-2 2-353,0 1-871,-1-1 386</inkml:trace>
  <inkml:trace contextRef="#ctx0" brushRef="#br0" timeOffset="97289.9657">8159 12421 137,'0'0'357,"-1"-4"7,1 4 7,0 0 0,0 0-15,0 0-12,0 0-23,0 0-20,-2-3-27,2 3-28,0 0-22,0 0-24,0 0-35,0 0 5,-2 12-10,4-7-5,1 10-11,-1-1-14,1 3-10,-2 3-8,-1 5-13,0 0-9,-1-1-4,-4 1-15,0 1-32,2-7-54,-6 4-58,3-5-67,-5 4-69,0-6-72,4-2-96,-10 2-342,6-4-779,-2-2 345</inkml:trace>
  <inkml:trace contextRef="#ctx0" brushRef="#br0" timeOffset="98761.416">8772 11626 21,'0'-17'266,"0"5"0,0 1-11,0-3-6,0 4-8,0-1-2,0 3-2,0 0-2,0 2-18,0 0 0,0 3-23,0-3-18,0 6-22,-3-4-24,3 2-8,0 2-16,0 0-8,-2 15-1,1 2-9,1 3 1,-2 9 5,-1 1-1,0 4 3,-1 2 5,-1 10-5,2-1-2,-1-11 2,4 3 5,-4-3-2,1 2-3,2-2-2,-2-1-4,2-3 1,-2 0-11,3-2 7,-2-3-9,1 0 0,1-5-7,0-3-5,0 1-2,0-7-5,0 0-4,0-4 0,0 1-2,0-3 4,0 0 10,0 0 13,0-2 12,0-3 7,0 7 16,0-7 3,0 0 3,0 2 3,0-2 3,0 0 10,0 0-10,0 0-5,0 0-4,0 0-5,0 0-18,0 0-3,4-10-6,-2 2-15,0-1-10,1-3-3,0 2-14,1-1-4,-2-2-3,3-1 3,0-1-6,0 1-9,0-1-2,-2 2-9,2 2 1,2-3 3,-1 1-4,1 1-5,1 3-4,-5-1-1,6-3-6,-1 4 6,-1 2-3,3-3-9,-1 1 6,3 1 9,2 3-8,-1-2-5,1 3 7,1 1-3,1 0-3,-1 3-1,1 3-5,-2-1-3,0 3-4,-2 3-2,0 1-5,0 3 2,0 0 1,-4 1-2,1 0 0,-2 2 3,-2-1 3,-1-1-3,-1 2 5,-1 1 2,-2-5 1,-3 3-3,0 0 6,-3 1-1,-1-1 2,-1 3-3,-3-3 3,-1-1-3,0-1 3,-2-2-3,0-1-1,-5 3-1,4-6-11,-1 0-12,2-1-7,-8-2-14,6-2-9,3-1-15,-1 0-22,3-1-20,1-2-31,0 0-25,3 1-32,1-2-33,1 2-32,2-1-34,2-1-49,1-3-38,0 1-43,3-1-315,2-1-819,2-1 362</inkml:trace>
  <inkml:trace contextRef="#ctx0" brushRef="#br0" timeOffset="99086.0595">9411 12291 130,'0'0'354,"-5"0"-11,5 0-26,0 0-34,0 0-31,0 0-27,-5 2-16,4 5 3,1 3-3,-3 2 3,1 5-5,-1 0-4,-4 7-9,-1 3-13,-2-3-17,2 0-18,0 2-7,-1-2-20,-3 1-28,3-5-61,1 5-74,1-9-78,-2 1-82,1-3-118,-1 1-266,1-1-637,0-6 281</inkml:trace>
  <inkml:trace contextRef="#ctx0" brushRef="#br0" timeOffset="100234.0624">9869 11881 234,'0'-6'252,"4"0"-10,-2 0-5,-1 3-10,2-2-10,-2 2-22,-1 3-18,2-4-21,-2 4-21,0 0-14,0 0-9,0 0-9,0 16 0,-3-1-1,0 2-5,-1 2-3,-2 6 0,-1 1 3,-1 1 4,1 1-6,-3-2-5,-1 1 11,1 2-1,0-3 5,0 0-1,0 0-6,0-3 0,2 0-1,1-6-4,0-1-6,1 0-8,-1-1 2,3-1-12,-5 1-1,7-5-4,-1-1-11,1 0-8,-2-2-1,4-1-2,-3-1-2,3-2-1,-1-1 2,1 3 16,0-5 17,-3 4 16,3-4 17,0 0 9,0 0 8,0 0 3,0 0-10,0 0-11,0 0-11,4-12-14,-1 3-4,1-2-8,-2 0-9,1-5-9,2-4-1,2-2-4,1-3-4,2-2-5,-2 1-6,1-3 0,1 3-6,-2-1-2,3 0 1,-3-2-6,1 3-3,0-1 1,0 4-5,-4 5 3,2-7-4,1 9 0,-3 1 2,-1-1 5,2 1 2,-1 1 6,0 1 5,-2 4-1,0-3 1,1 1-2,-1 0 1,2 0 1,-2 0-3,0-3-1,0 3-2,0 1 3,2-2-4,-1 0 1,2-2 1,-3 2 5,5-1-1,-1-3-2,-4 2 8,1 5 7,2-1 0,-3 2 8,0-3-1,1 5 2,-3-1 2,3 2 2,-4 2-4,3-3 1,-1 2-5,-2 4 3,2-4-7,-1 1-15,-1 3 1,0-4-4,0 4-4,1-3-6,-1 3-5,0 0-1,0 0-5,0 0-4,0 0-5,0 0 11,0 0-17,0 0 5,3 10 3,0-5 5,-1 6-4,1 2 2,3 4-6,-1 6 9,5 0-5,-1 4 2,-1 1-3,1 1 7,-1 2-3,1 2 7,-1-2 6,1 0-11,0 1 4,-1-3-5,1 0 6,-5 0-9,6-2 0,-3 0 0,-1-1 6,0-2-3,-4-5-1,3-1 0,-3 1 5,3-3-3,-3-1 10,1-2-13,0-2-3,-3 0 10,2 0 6,0 0-8,0-2-2,-1 0-2,-1-1-3,0-1 4,0-2 0,2 0-2,-2-2 4,0-3 1,0 6-11,0-6 23,-2 4-14,2-4-11,0 0-7,0 4-14,0-4-20,0 0-30,0 0-50,0 0-46,0 0-53,-7-8-59,4 3-46,-4 1-44,2-1-53,-2-3-50,0 0-410,-2 1-963,1 0 427</inkml:trace>
  <inkml:trace contextRef="#ctx0" brushRef="#br0" timeOffset="100564.144">9845 12103 285,'-3'-2'309,"3"2"-13,-5-1-16,5 1-22,0 0-22,0 0-13,0 0-15,0 0 5,0 0 7,17-3-3,-3 3-5,7-5-7,3 1-8,0 1-3,0-2-25,2-1-13,3 5-11,-3-4-17,1 1-8,0-2-17,-7 3-5,-4 1-11,-2 0-7,-2 2-9,-4-3-15,2 3-17,-4-1-22,-1-2-33,0 3-23,0-2-29,-5 2-48,6 0-37,-6 0-41,4 0-39,-4 0-55,7-1-62,-3-1-212,-1-1-607,0-1 269</inkml:trace>
  <inkml:trace contextRef="#ctx0" brushRef="#br0" timeOffset="100990.2001">10390 11664 84,'-3'-2'290,"1"0"-4,0 0-10,2 2-10,-4-5-7,4 5-2,-3-2-10,3 2 26,0 0-11,0 0 0,-3-4 6,3 4-10,0 0-7,0 0-12,0 0-7,0 0-17,0 0-15,0 0-15,0 0-16,0 0-17,0 0-21,0 0-7,0 0 2,13 11-4,-3-2-4,1 0 0,6 7-8,1 2-7,1 1 0,-1 3-9,-3 2-7,5 2-1,-3 2-7,0-2-6,0 3-6,-2 1-2,0-1-11,-3 1-4,-1 2-7,-4-2 3,0 3-11,-2-1 3,-2-3-5,-3 6 1,2 12-2,-6-11 2,1 10-7,-1-10 4,-2-1-3,1-1-2,-2 1 2,0 0 5,-6 8-5,5-12 1,-4-2 8,0 0-15,1 0 1,-1-4-8,-2-2 39,1-2-9,-1 1-2,-1-4-6,4-5-35,-2 1-40,0-4-51,0-1-54,2 1-50,1-6-59,0 2-64,1-6-63,0 0-71,2-3-85,2-1-307,0-4-912,1-1 404</inkml:trace>
  <inkml:trace contextRef="#ctx0" brushRef="#br0" timeOffset="101525.3877">10976 12037 310,'0'0'384,"-7"0"-2,7 0-6,0 0-14,0 0-25,0 0-34,0 0-15,0 0-19,0 0 5,0 0 4,30 2-8,-8-2-15,2 0-14,3 0-20,3-2-19,0 1-21,-4 0-19,1-2-15,-1 1-13,-2-2-17,-3 3-27,-6-2-35,-3 3-38,-2-3-36,-3 3-40,2-2-52,-4 2-42,-1 0-43,-4 0-33,3 2-29,-3-2-53,0 0-42,0 0-308,-14 6-717,0-1 317</inkml:trace>
  <inkml:trace contextRef="#ctx0" brushRef="#br0" timeOffset="101865.3608">11061 12168 21,'-20'14'184,"7"-4"9,1-1 7,3-2 9,2-2 21,1-3 6,2 1 3,0 0 2,3 2-3,1-1 26,0-4 13,8 5 4,3-4-6,9 4-4,5-3-20,-3-2-21,4 0-21,-1-5-21,0 2-13,1 1-35,-6-1-49,-4 0-57,6-2-66,-8 2-63,0-1-60,-5-1-76,1 1-92,-2-1-318,0-3-693,-1 1 307</inkml:trace>
  <inkml:trace contextRef="#ctx0" brushRef="#br0" timeOffset="102221.5813">12041 11548 22,'0'-5'308,"0"-2"5,-1 2-5,1 0-16,0 2-9,-2 0-22,2 3-26,-3-6-22,3 6-25,0 0-15,0 0-16,-9 12-6,0 2 4,-2 9 4,-3 3 0,-6 11 0,-3 8-21,8-1-9,-3 4 12,1 1-13,3-3 0,1 2-4,2 1-5,3-3-6,0 0-1,4-13-12,4-1-6,0 2-7,4-5-8,-1 0-5,2-1-5,3 0-7,0-2-8,3-4-4,2 0-4,1-1-28,2-4-35,-4-7-49,7 4-46,0-5-44,3 0-51,0-7-59,-1 0-71,2-5-63,-2-1-240,1-6-694,-2 0 307</inkml:trace>
  <inkml:trace contextRef="#ctx0" brushRef="#br0" timeOffset="103027.3624">12514 11952 211,'5'-5'272,"0"0"-10,0 0-13,0-2-5,1 0-17,-2-2-11,2 0-9,-1 0-7,-1-3-6,2 0-7,-2-2-7,-2 2 0,2-4-13,-3 6 9,0-2-12,1 0-6,-4 2-8,1-2-19,-3 3-15,1-1-8,-5 2-16,-1 4-13,-2-2-2,-3 6-10,-2 3-3,-6 5-15,-3 5-3,-1 2-7,-8 12-4,1-1-8,4 5-6,11-10 6,-3 1-5,5 1-2,1-1-2,4 0-4,4-5 8,2-1-5,3-1 3,0-2 5,1 0-6,4-2 0,-1 0-3,3-3 2,6 1 4,-5 0-3,3-4 4,4 2-4,1-6-2,0-1-1,6-1-1,-3-2 6,-3-4-3,2 3-4,-4-6 3,1 2 3,0-5 9,-4 0-1,5-6 6,-4 5-7,3-8 10,-2 0 3,1-5 2,-4 0 3,0 1 6,-2-3-1,1 5 7,-1 0 5,-2 5 12,-1 2 8,0 6 9,-1 1-2,-2 3-2,0-1-12,2 5-10,-4-2-12,4 3-13,-2 2-8,0 0 1,0 0-5,-2 16-6,2-1 1,-1 11-2,-3 1-1,2 2 3,-1 0 3,-1 4 3,0 2 2,1-2 3,-1 4 4,-2 7 8,2-10-4,0 0 7,-2 2 11,1-1 5,-1 0 0,3 1 5,-2-3 0,-1-1 11,0-3-7,2-2 2,-2-1-5,4-8-1,0-1 7,-1-5-14,1 1-6,2-4-3,-2-2 11,2-1-6,0 0-3,0-1 14,0-1 2,0-4 11,0 3 8,0-3-77,0 5-14,0-5 0,0 0 0,0 0 0,3 2 0,-3-2 0,0 0 0,14-9 0,-5 1 0,2 0 0,2-3 0,6-5 0,-1-2 0,2-1 0,0-3 0,3 0 0,6-10 0,-6 9 0,-4 1 0,-2 2 0,0 4 0,-6 3 0,-1 1 0,0 5 0,-6-3 0,3 3 0,-1 2 0,-2-2 0,-1 2 0,-2 2 0,2-2 0,0 4 0,-3 1 0,4-4 0,-1 2 0,-3 2 0,2-2 0,-2 2 0,0 0 0,2-4 0,-2 4 0,0 0 0,0 0 0,0 0 0,0 0 0,0 0 0,0 0 0,3-3 0,-3 3 0,0 0 0,0 0 0,0 0 0,0 0 0,0 0 0,0 0 0,0 0 0,0 0 0,0 0 0,0 0 0,0 0 0,0 0 0,0 0 0,0 0 0,0 0 0,0 0 0,0 0 0,0 0 0,0 0 0,0 0 0,0 0 0,0 0 0,0 0 0,0 0 0,0 0 0,0 0 0,-12 5 0,12-5 0,0 0 0,0 0 0,0 0 0,0 0 0,0 0 0,0 0 0,0 0 0,0 0 0,0 0 0,0 0-177,0 0-200,0 0-66,0 0-50,0 0-53,12 2-481,-8 2-1110,-4-4 491</inkml:trace>
  <inkml:trace contextRef="#ctx0" brushRef="#br0" timeOffset="103608.6164">13152 12342 79,'0'0'355,"0"0"-2,0-5 4,0 5-18,0 0-1,2-3-19,-2 3-21,0 0-30,0 0-15,0 0-36,0 0-27,0 0-21,0 0-7,0 17 1,0-2 0,0 2-7,-2 2-3,2 8-7,-2-1-12,0 1-5,-4 0-12,2-3-9,-3 4-14,2-3-1,-4 1-12,2-8-20,0 3-36,-1-4-50,2-3-62,-2-1-56,1-3-59,2 0-64,-2-3-75,1 0-369,2-6-768,2 1 340</inkml:trace>
  <inkml:trace contextRef="#ctx0" brushRef="#br0" timeOffset="104574.2119">13827 11734 163,'0'0'203,"0"3"-14,0-3-2,0 5-8,0-5-8,0 6-7,0-3-4,1 2-10,-2-2-7,0 3-6,1-2-7,0 1-7,0-1-2,0 0-12,0-4-4,-2 5-10,4-1-1,-2-4-9,-2 3 8,2 3-14,0-6-9,0 3-3,0-3 5,0 0-11,0 0-1,0 6 1,0-6-1,0 0 1,0 0 4,2 3 4,-2-3 2,0 0 5,0 0-1,0 0-5,0 0-5,0 0 16,0 0-5,0 0-1,0 0 8,0 0 4,0 0-2,0 0-3,0 0 12,0 0-7,0 0 3,0 0-3,0 0-9,0 0-6,0 0-6,0-16-9,0 12-7,0 1 3,-2-1-14,1-1-3,-1-1-4,1 3-3,-2-4-5,0 1-7,1 3 2,-2-1-3,-1-1-3,2-2-4,-4 4-4,-1-1-1,-1 1 1,-1 0 1,-1 2-5,-1 1-4,-5 1 5,0 4-3,-3 1 1,0 3 3,-1 1-5,1-1 0,2 6-5,1-1 7,0 4-6,2-1-6,5-3 13,0 1-3,0-1-2,0 1 2,3 1-2,1-1-2,1-3 7,2 1-2,0 4 2,3-6 4,-1-1-7,0 2 2,1 0 3,2 0 4,0-3 0,1 1 7,-2 0-1,1-2 0,0-1 3,1 0 7,0-1 1,3 0 2,-4-1 5,3 1 3,-3-4 7,4 3 1,1-2 7,0 3-1,4-3-2,-1 1-1,4-3-2,-1 3-5,1-3-3,0 1 1,1 1-5,-2-5-4,1 5-8,1 0 5,-1-3-7,-2 4 2,-3-3-4,1 3-1,-1-1-5,1-1-2,-3 1 0,1 1 0,-2 1-1,0 0 0,-2-1-6,5 3 9,-5-3-7,0 5-4,-1 0 9,1-1-5,-1 2 3,0-2-5,-2 3 4,0-1 1,1-2-2,-4 3 2,1 0 2,0-1 2,-2 1-9,0-1 8,-2-1-2,0-2 4,0 2-1,-4 0 2,1-3-1,0 1 2,-2 0 1,-5-2-5,1-1-2,0 0 2,-1 1-2,-1-2-2,-1-3-8,2-1-23,-6-1-27,5 0-34,-1-1-36,3 0-41,2-1-41,-1-1-39,3 2-34,2-3-33,-2 0-40,4-1-43,-1 0-298,2 2-751,2-7 332</inkml:trace>
  <inkml:trace contextRef="#ctx0" brushRef="#br0" timeOffset="105022.322">13796 11530 208,'-3'-4'267,"0"3"-15,1-3-12,2 4-11,-3-4-9,3 4-13,-2-3-14,2 3-7,-4-2-4,4 2-9,0 0-9,0 0-3,0 0-8,0 0 10,0 0 19,0 0 22,17 11 13,-6-1 5,8 3-1,2 4-8,3 2-5,9 5-9,2 6-11,-3-2-9,-1 4-17,-2-1-16,-3 5-12,-7-9-13,-2 2-9,0-1-12,-4 2-8,-2-1-10,-1 2-6,-2 0-4,-3 1-5,-1 0-6,-3 4-2,-2-3 6,-3-4-9,-1 17-2,-3-9 1,0 8 0,-2-12-1,1-2-2,-3 0-9,0-1 0,0-2-5,-3 0 1,4-1-4,-1-1-2,-4-2-4,1-2-2,-1 1 0,-1-3-8,2-2-21,-2 0-33,4-6-38,-2 0-50,3-2-37,-2 0-59,0 0-59,1-3-46,-1 0-59,5-3-56,-8 0-396,4-2-902,-1 0 399</inkml:trace>
  <inkml:trace contextRef="#ctx0" brushRef="#br0" timeOffset="106359.3063">6687 13328 123,'0'0'220,"2"-2"-9,-2 2-5,0 0-4,0 0-3,0 0 3,0 0 0,0 0 1,1-4-16,-1 4-4,1-6-5,-1 6 12,-1-5-9,1 0 4,-1 0-3,-1-1-12,2 0-6,-4 0-14,1 0-7,0 0-7,1-2-17,-3 3-7,1 1-23,1-3 3,-1 2-3,-2 0-8,1 2-14,-1-1-2,0 1-7,1 3-4,-1-2-6,-4 2-6,3 0-7,-5 3 1,-1 3-3,-3 2-6,-3 1-5,2 4 8,-1-1-22,2 0 12,2 2-1,-3 1-1,5-1-4,2 1 3,-2 0-1,2 2 1,3-1 2,-1 0-11,2 2 5,1-2 5,0 1-4,1-2 0,4 0-1,-3 2-1,2 0 4,5-1 3,-2-2-1,2 3-7,1 1 14,2-2 4,2 1 4,2 4 0,-1-7-1,1 1 3,5 2 0,-1-1 0,1 0 1,-5-1 0,3-2 2,3 1 3,-1 3 1,-1 0 1,-3-4-4,0 1-2,2-2 2,-4 2-10,4 1 1,-6-5-2,2 3 1,-2 2-4,3-2-1,-3 1 0,-1 1-3,0 1-3,-3-3 1,1 2-1,0 1 3,-3-4-4,1 5 4,-2-2 0,1 2 2,-2-3-4,-3-1-26,3 0 9,-3-1 2,1-1 4,-2 1 5,0 2 2,-5 0 10,1 0-7,-3-3 0,0 3 0,-2-2 2,0-3-2,-2 0 1,-1-4 3,1 1 0,-5-2-2,6-1 3,-3-3 3,3 0 0,-2-4 4,1-1 1,2-3-3,-3-3-3,-2-2 0,1-6-5,2 0 0,-1 0 3,4-1-1,2 4-1,-1-4-4,1 3 4,3 0-2,4 2-4,-2-2-1,0 1-5,5-1-1,0 0-4,3 1-8,-1 0-18,3 2-26,-2-1-31,4 1-40,1-2-34,6-7-45,-3 9-47,6-4-42,2 2-36,2 3-44,1-3-69,1 3-330,2-4-831,-1 1 368</inkml:trace>
  <inkml:trace contextRef="#ctx0" brushRef="#br0" timeOffset="106955.0866">7520 13204 61,'-3'-8'303,"1"-2"-1,0 3-14,0 1-12,2 0-13,-4 3-21,3-2-12,-2 1-19,1-1-22,2 5-15,-1-3-24,-3 1-8,4 2-14,0 0-16,0 0-10,-7 5-6,1 4-9,0-1 3,-1 4 0,-1 2-4,-2-2-2,-3 11 11,2-2 5,3-4-6,-4 6 4,-2 2 29,-1 1-5,3 1-2,-3 1-5,1 2-13,0-1 1,0 0-11,-2 3-3,2-1-3,0 0-2,1 1-4,1 2 3,0 10-4,0 2 0,2 0-3,1 0 0,4 0 1,1-11-5,2 0 0,2 11 1,2-12-3,2 2-27,-1-2-3,4 0-5,1-2 0,-2-1-2,4-3-4,-1-3-1,3 1-5,-1-6-19,0 0-33,-1-7-40,3-3-49,-2 2-44,2-7-53,2 2-57,1-5-58,-1-2-69,1-1-376,-1-7-839,5-1 372</inkml:trace>
  <inkml:trace contextRef="#ctx0" brushRef="#br0" timeOffset="107855.5354">7887 13672 88,'0'0'168,"0"0"6,0 0 9,0 0 4,0 0 10,3 1 2,-3-1 5,0 0 6,0 0 4,0 0 2,0 0 1,0 0 3,0 0 6,0 0 2,0 0 7,0 0-14,0-8-17,0 8-14,1-8-23,-1 1-13,-1 0-7,1 0-11,0-3-11,-1 0-11,-1-4-6,2 4-6,-4-2-3,3 0-9,-4-2-7,3 6-3,-3-1-7,1 0 1,0 1-9,0-2-6,0 3-6,1 2-10,-4-2 0,1 2-7,-1 1-6,-2 1-6,0 3-2,-4-2-2,0 4-2,-1 3-5,0 2 2,-2 0-5,-2 3 3,3 0-5,-2 6-3,4-3-1,-2 6-2,1-2 0,-2 2-3,5 1 1,2-3 0,3 2-2,-2 5 0,3-6 0,3 0-1,-2 10 1,4-2-1,3-7-3,-2 0 3,2 0 0,3-2 2,0 1-2,-1-2 1,2-4 0,-1 0 2,1-2 2,0-3 2,1-1-2,-1 0 2,2-1 2,-1-3 2,1-2 5,-1-1-7,2-2 0,-2-2 1,5-3-1,-3-1-4,1-1 7,-2-6-2,1-1 1,-1-4 1,1-2-2,-1 6 0,-1-8-3,-1-1 0,2 0-1,-2-3 0,0 0-1,-2 3-3,1 1 8,-2 1-1,-1 4-3,0 3-2,0 1 6,-2 1 9,1 3 8,-2 3 9,2-1-3,0 5-5,-2 2-3,0 3-7,0-5-5,0 0-3,0 5-4,0 0-1,0 0 0,-4 15-5,2-3 6,1 3-3,-2 5 1,1 1 1,-2 5-5,1 0 4,-1 5 3,0 3 1,0 16 4,1-4 4,-3 3 3,2-13 4,3 14 5,-3-3-4,2-11 3,-1 10 1,2-12 0,1-3 4,0-2-1,-2-2 1,2-2-1,0-5 4,2 0 2,-2-6 2,0-3-7,1 0 5,-1-1-3,0-3 3,0-2-2,0 2 10,0-5 14,3 2 13,-3-4 7,0 4 9,0-4 12,2 0-2,-2 0 1,11-10-14,-4-2-6,8-8-1,-1-1-10,3-6-6,3 0-5,2-13-9,1 3 0,-5 8-5,-2 0-9,-1 3 8,1 1-12,-4 2-4,0 3-3,-6 6-2,2 4-10,-5 0-9,2 3-7,-2 2-29,0-1-30,0 2-35,-2 2-47,-1 2-44,0 0-48,7-8-56,-7 5-54,3 1-44,-3 2-31,7-4-55,-7 4-397,4-3-950,-4 3 421</inkml:trace>
  <inkml:trace contextRef="#ctx0" brushRef="#br0" timeOffset="108214.1561">8335 14067 154,'0'0'355,"-2"4"-27,2-4-22,0 0-39,0 4-25,0 2 1,2 2-3,0 1-6,0 1-12,2 7-13,-3 3-7,0-2-7,-2 8-14,-2 2-4,-1-2-19,-2 1-17,-1 0-14,-3 1-10,-1-1-14,-2-3-15,-2 3-33,1-5-48,-2 0-64,-1 0-64,-1-1-73,0-3-85,-1 0-338,2-1-669,3-7 297</inkml:trace>
  <inkml:trace contextRef="#ctx0" brushRef="#br0" timeOffset="110223.6536">9013 13750 93,'0'0'239,"0"0"-7,0 0-10,0 0-11,0 0 14,0 0-6,0 0-1,0 0-7,11-7-3,-10 2-2,1 1-9,3 0-4,-2-5 11,0 4-16,3-7-7,-2 0-13,0 3-7,0-8-14,1 1 6,-1 1-4,-3-2-2,2 0-9,-3 0 0,0 4 0,0 3-6,0-2-10,-2 0-4,1 2-8,-2 0-5,-1 1-13,-1 0-13,0 1-7,0 0-5,-1 1-7,-2 2-8,-1-1-7,1 0-7,-2 6-5,-4 0-3,0 3-11,-3 8 1,-4 4-3,2 0 0,-6 7-1,8 2-6,-3-1 2,1 5-3,2 1-4,1 2 0,4-2 3,-1 0-5,1 3 1,4-6-2,3-1 1,0-6-2,5-2-9,-1 1 7,2-1 0,2 0-2,1-2 3,3-1 2,-4-3-1,8 0-2,-5-3 2,3-1 0,-1-2 1,-1-2 4,4-1-1,-2 1 0,1-6 1,-2 0 0,3-1 2,-1-3-1,1-4 2,0-2-2,0-2 0,1-8 0,1-7-3,-2 4 5,2-2-3,-3-1-1,-2-3 0,-1 2-2,2-1 0,-2 5 1,1 0 4,-4 1-5,-1 8 6,1 3 9,-3 3 11,3 2 3,-3 4 0,0 0-6,1-1-7,-2 4-7,1-1-6,-1 3-1,0 0-7,0 0 5,-5 13 0,5-2-5,-4 6 8,1 2-4,0 6 4,1-1-5,0-6 3,2 5-2,0 6 0,0-4 2,0-1-1,4 2 0,-3-6-5,2-3 5,1-1-5,0 1 0,2-3 3,0 3 2,-1-6 1,1-2 0,1-1 2,0-2 1,0 0-4,3-1 0,-2-3-2,2-2-2,3-1-6,-3-3-12,0-1-11,4-4-7,-3-2-15,2-3-15,-3 1-12,1-2-26,-2 1-17,2-2-48,-3 3-33,1 0-41,-4 3-48,1 1-59,-1-1-58,0 2-270,1-1-735,0 1 324</inkml:trace>
  <inkml:trace contextRef="#ctx0" brushRef="#br0" timeOffset="110594.0729">9562 13883 313,'0'0'385,"0"2"-43,0-2-38,0 4-32,0 4-6,0 1-3,0 2-17,-3 7 6,3 0-8,-1 2-17,-1 6-10,-3-4-12,2 4-10,-2 0-13,0 1-13,-2-4-14,3-6-11,-2 1-20,-2-1-8,1-1-13,0 0-13,0 1-19,-3-3-38,4-5-52,-4 2-68,2-1-71,-2-3-71,3 0-77,0-3-94,0-3-221,-2 2-671,1-3 298</inkml:trace>
  <inkml:trace contextRef="#ctx0" brushRef="#br0" timeOffset="111401.3566">9932 13400 68,'7'-17'254,"-1"0"-2,0 4-2,-1 3-5,0 0-5,0 5-9,-4-2-11,2 2-21,0 1-18,-1 1-23,0 3-23,-2 0-12,0 0-10,1 8-2,-2 6 0,-1 5-7,-3 10-2,2 2 0,-2 4-5,-5 10 1,2-12 5,-2 12-14,-2-11 5,4 0 6,-2-4-1,0 5-2,-1-3 4,3-1-3,-1-4-5,2 2-2,-1-5-2,2-4-3,0-4-5,2 0-5,3-3 1,-3-4-14,1 0-4,1-2 3,0 0-16,2-2 4,-2-1 5,2-1 8,0 2 13,0-5 15,-3 3 13,3-3 7,0 0-3,0 0-7,0 0-11,0 0-8,5-21-11,-1 4-9,4-6-3,-1-6-7,2-2-8,-1-1-3,2-2-3,3-11-6,-2-1-3,-1 2-3,1-2-9,0 2 5,-2 7-2,-1 4-1,1-1-1,-2 3-4,0 1 0,-2 3-2,0 1 2,-1 7 3,2 4 2,-2-2 9,-1 3 0,2-1 6,-2 5-15,-2 3 15,5 1-6,-4-2-3,0 4-2,1-1-2,-1-1 0,0 2-1,0 1-1,-1 1-7,2-1-12,-2 1 12,-1 2-1,0 0-3,10 5-3,-4-2 0,-2 6 2,5 3 7,3 7-3,4 3 3,-5 2-1,2 3 3,2 4-2,-4 1-6,9 11 9,-4 1 6,-2 1 2,1-1-5,-3-12 0,3 11 2,-4-11 0,2 14 1,0 0-2,-7-13 2,2-1-2,0 2-2,-2-4 1,0-3-3,-1 1 3,1-4-5,-3-4 9,-1-2-4,0-2 1,1-3 0,-1 0-3,-2-1 3,2 0-4,-1-3-3,-1-4 6,2 0 0,-2 2 0,0-4-5,0 0 8,0 1-6,0-4-1,1 5-14,-1-5-21,0 0-19,0 0-45,0 0-49,0 0-36,3-13-47,-5 6-40,4-5-64,-4-2-51,0-3-62,0-2-60,-3-5-361,2 0-922,-3-1 408</inkml:trace>
  <inkml:trace contextRef="#ctx0" brushRef="#br0" timeOffset="111765.6572">10042 13690 277,'0'0'318,"-7"0"-9,7 0-10,0 0-21,-5 0-17,5 0-14,0 0-21,0 0-13,0 0 0,0 0 11,0 0 1,0 0-7,18 10-6,-8-9-12,5 2-22,5 1-6,1-3-19,0 3-13,3-3-12,-1 1-16,2 0-5,0-4-8,-1 0-16,-1 0-28,-1-5-30,-5 6-42,-3-2-43,2 1-54,-3-5-47,-2 4-51,-3-2-61,2 3-63,-3-5-298,0 2-685,-2 0 303</inkml:trace>
  <inkml:trace contextRef="#ctx0" brushRef="#br0" timeOffset="112166.4437">10468 13147 35,'-6'-9'356,"3"3"16,0 0-8,1 1-6,0 0-19,-1 0-21,0 2-30,3 3-21,-2-4-30,2 4-21,0-4-14,0 4-26,0 0-24,0 0 13,0 0 13,11 8 0,-3 0 2,5 2-12,5 4-4,1 3-6,-1 2 0,3 1-4,0 4-3,-1 2-7,0 0-10,7 7-5,1 0-5,-10-6 1,0-3-14,1 5-6,-2 3-4,-2-3-2,-1 2-9,-1 0 0,-3 3-5,-2-2 4,3 14 4,-5 1 8,1 0 6,-3 0 6,0 0-8,-4 0 11,0-11-8,0 10-3,-2-12-6,-4 13-1,3-12-5,-2-1-6,-1 0-3,0 0-2,-1 1-42,0-4-40,-1 1 0,-3-2 0,-2 1 0,3-2 0,-1-2 0,-2 0 0,-1 0 0,-2-4 0,1 5 0,-1-1 0,-2-4 0,0 0 0,-2-2 0,-2 0 0,3-6 0,-3 1 0,2-2 0,0-3 0,-1-3 0,6-4-265,1-2-173,-3-2-121,3-8-597,4-1-1250,0-3 553</inkml:trace>
  <inkml:trace contextRef="#ctx0" brushRef="#br0" timeOffset="112568.9689">11173 13950 110,'-7'1'413,"3"-1"4,4 0 0,-6 0-11,6 0-17,0 0-26,0 0-27,0 0-33,0 0-22,0 0-12,0 0-8,17 4-14,3-1-26,3 0-23,3-3-13,5 2-20,-3 3-13,12-5-34,-13 0-44,0-2-52,-1 1-54,0-3-69,-11 1-62,1 0-54,-7 3-53,0-3-74,-2 1-46,-7-2-249,0 1-692,0 3 308</inkml:trace>
  <inkml:trace contextRef="#ctx0" brushRef="#br0" timeOffset="112927.7101">11148 14089 76,'-4'5'256,"0"2"6,4 0 18,0 0 6,5 0 1,2 1 2,7 1-5,9-1 2,2-4-13,3 3-11,15-2-13,-1-2-25,0-3-22,0-4-23,-3 1-24,-10-2-65,1 1-69,-4-4-69,0 0-63,-2-3-78,0-1-104,-5 1-261,1-3-599,-3 0 265</inkml:trace>
  <inkml:trace contextRef="#ctx0" brushRef="#br0" timeOffset="113311.3697">12262 13106 15,'-1'-6'291,"-1"-2"-6,2 3-12,-2 1-22,2-1-10,-2 2-31,1-1-22,1 4-19,-2-3-20,2 3-12,0 0-10,-8 8-3,4 3 3,-4 6-1,-5 7-1,3 4 0,-9 14 8,0 6-3,-3 3 17,4 3-21,-3-1-4,1 2 1,1 1-12,1 0 1,5-1 0,1 1 1,1-3 1,4-2-2,1-3-3,2 1-10,1-3-5,1-10-14,4 0 2,1-3 14,4 2-4,0-3-10,3-1-7,0-4-9,1 1-25,5-8-40,-1 2-40,2-5-60,4-3-60,3-4-59,0-3-70,4-5-94,-2-2-310,0-4-750,3-3 333</inkml:trace>
  <inkml:trace contextRef="#ctx0" brushRef="#br0" timeOffset="113758.3264">12784 13590 100,'2'-19'281,"1"-1"-9,-2 2-7,1-3-13,-1 0-3,1 4-13,-2-1-13,-2 2-10,1 1-14,-1 3-16,1-4-13,-2 3-15,-3 4-11,2-1-20,0-1-6,-4 3-16,-2 0-9,0 2-9,-3 2-11,-2 2-6,-4 4-11,-3 3 4,-1 6-7,-1 5-7,-1 4-3,-6 8-2,11-6 15,0 0-22,4 5 3,2-7-1,1 3 4,3 1-5,3 1 6,4-8 4,0 0 1,3 1-1,5-2 2,-2 0 4,3-4-3,0-2 3,5 0-2,1-2 5,0-2-1,2-6 4,3 0-1,-1 0-2,6 0 2,-9-4-2,1-4 5,0 1 3,-1-5 1,1 0 6,-3-3-1,2-4 2,0-3 3,-4-1 2,0-5 2,1 2-4,-2-6-3,-2 1 1,-1 2 5,1 0-6,-4 0 13,0 11 7,2 1 7,-1 5 0,-3 0-5,3 7-11,-3-1-28,0 1-3,0 2-10,0 3-5,0 0 0,-3 18-8,3 7-5,-3 5-7,2 4 12,-2 13 1,1 3 2,-1-14 1,-2 14 3,1-2-1,-1 0 1,3 2 6,-3-7 0,2-9 3,-4-2-8,5-1 5,-2-2 4,4-2 6,-3-1 2,-1-9 5,3-5 3,1 0-5,0-4 6,0 0-1,-2-2 24,2 0 10,2-2 18,-4-2 11,4 2 9,-2-4-80,0 0-52,0 0 0,11-10 0,2-2 0,5-9 0,4-1 0,8-13 0,2 1 0,-2-2 0,1 1 0,1 4 0,-12 9 0,2 1 0,-2 1 0,-3 3 0,-6 4 0,2 0-191,-4 5-79,0-1-58,-1 1-70,-4 4-66,0 2-70,2 1-467,-4-1-1085,-2 2 479</inkml:trace>
  <inkml:trace contextRef="#ctx0" brushRef="#br0" timeOffset="114130.1949">13134 13951 261,'-5'0'449,"5"0"-36,0 0-42,0 0-31,-3 2-36,3-2-30,-2 7-4,2 2 5,0 6 2,-3 5-8,2 9-13,-5 0-17,3 0-19,-1 0-17,-3 2-18,0 1-19,0-3-14,-3-1-21,5-1-9,-4-3-39,-3 1-50,4-7-66,1-1-92,-2-1-86,-1-1-89,2-2-112,-2-4-290,2 1-761,1-4 336</inkml:trace>
  <inkml:trace contextRef="#ctx0" brushRef="#br0" timeOffset="117848.0624">15710 9042 119,'-4'-4'236,"1"-3"-9,0 1-6,3 3-5,0-3-13,-4 3-9,3 0-9,0 0-11,1 3-26,-3-4-17,3 4-19,-2-4-9,2 4-11,0 0-9,0 0-13,-8 11-5,3-2-6,1 8-1,1-2-2,-4-1-6,3 6-3,0 5 4,2 0-2,0-6 0,1 6 2,2 0 0,1-6-4,1 7 1,2-7 1,-3-2 0,5 1 1,0 0-1,0-3 1,4-3-5,-2 1-1,2 1 6,2-4 0,1-1 5,3-2-3,-3-2 2,3-1 3,-1-3 1,7-1-4,0-4 5,-1 2-5,1-4 2,-2 0 6,0-2 1,1-2 2,-3-5 5,-1 2 6,2-1-10,0 2 0,-6-1-9,0 0 1,2 1-4,-4 0-4,0 2-2,-1 1-2,-3 4-5,2-2-10,-3 2-5,-3 1-7,2 3-3,-2-1 4,2 2-13,-2 2-6,5 3 3,-2-1 0,1 6 4,-1-2-7,3 5-1,-2 4 1,2-1 2,-1 0-3,-1 1 2,0 0 0,0-2-7,-3 2 7,1-5 3,-2 2-2,2-4-8,-3 0 10,0-1-5,1-4 3,-3 2 1,2-4-1,-1 0 5,-1 1 1,0-1 3,-1-3 2,3 4 10,-3-4 9,0 0 0,0 0-1,0 0-2,3-9-2,-2 3 0,1-4-5,0-1-4,0-1-3,1-4-6,-1-2 4,3-1-5,2-6 2,-2 8-5,1 1 4,2-1-7,0 2 3,1 1-4,-1 1-2,0 4 0,3-1-5,-4 4 4,7-2-2,-1 0-3,0 6 2,4-2-2,-2 1 1,8 1-1,-1 7 2,-1-1 6,3 1-7,0 0 1,0 0 4,0 0-5,-2-3 7,1 3-2,-2-4-1,-4 1 2,0-2 2,-3-2 2,0 1 4,-4-2 16,3-1 10,-3 2 15,-1-3 4,1 2 3,-3-5-1,0 4-3,0-8-1,0 6-4,1-8-2,-3 2-10,-1 2-3,3-6 0,-1 0-4,-2-1-4,-1 1-6,4 2 3,-4 2-5,0 2-2,-2 0 1,2 5-6,-3-5-1,2 6-4,-1-1-1,-1 0-6,1 1-2,-1 4-2,0 0-4,0-5-2,0 5-2,0 0-3,0-4 1,0 4 1,0 0 1,0 0 3,0 0 3,0 0-1,-3 11 0,3-11 4,-1 9-2,0-6 0,1-3 1,-2 4 0,2 0-2,-1 2 1,1-6 0,0 3-3,0-3 0,-2 3 0,2-3 3,0 0 1,0 4-2,0-4 3,0 0-1,0 0-2,0 0 5,0 5-6,0-5 7,0 0-6,0 0 5,0 0 1,0 0 0,0 0 0,0 0 4,0 0-3,0 0-3,0 0 4,0 0 1,0 0 4,0 0-8,0 0 1,0 0 2,0 0-3,0 0-1,0 0 3,0 0-2,0 0 5,0 0-5,0 0-1,0 0-2,0 0-3,0 0-3,0 0-1,0 0-12,0 0 7,0 0-8,0 0 0,0 0-4,0 0 0,0 0-6,0 0 1,0 0-14,0 0-5,0 0-13,0 0-6,0 0-23,0 0-21,0 0-17,0 0-23,2 3-25,-2-3-24,0 0-29,0 0-30,0 0-30,0 0-65,0 0-196,-16-6-602,6 4 266</inkml:trace>
  <inkml:trace contextRef="#ctx0" brushRef="#br0" timeOffset="119406.4074">16491 8246 90,'5'-8'228,"-2"4"-20,0 1-28,-2-2-19,1 4-17,-2 1-12,0 0-9,-6 15-7,0-1-3,-6 6-7,-4 9-6,2-1-5,-3-1-2,-7 12-7,0-4 2,3-6-3,1-3-6,-5 10-1,5-7-3,1-4-7,-1 1-7,-2-2-1,3-2 3,-3-1-12,0-3 2,4-1-2,0-2 0,4-8-3,1 4 0,0-7 3,1 3 19,2-5 1,3 0 4,-2-2 7,5-2-6,-3-2-7,1-1 0,2-2-5,0-4-10,1 0 8,3 1-22,0-7-4,3 1 12,1 0-19,3 3-5,5-1-3,0 0-2,7-1-2,2 3-5,-2 3-2,3 6 1,0 1 2,1 4-3,-1-2-3,-1 10 1,2-2-2,-1 6 12,-2 3-15,0 1-5,-1 0 6,1 4-3,1 1 3,-1-2 2,-3 2-4,1-3 3,-1 1-7,0-3 7,-6-4-6,6 1 5,-5-5 4,0-1 9,-2-2-16,1 0 3,-2-2 2,-1-4 2,-1 0 15,2 2-2,-4-3 23,2 0 5,-1-2 9,-3 0 4,4 1-6,-3-2-3,2 1-5,-2-3 6,-1 1-10,1 1-1,0 0-5,-1-2-10,0 1 16,-1-1-16,0 2 2,2-1-3,-4 2-2,2-1-4,0-1 3,-2 4-11,3-5 15,-3 2-7,0 3-4,3-5-3,-3 5-6,0-4 15,0 4-10,0 0 2,4-3-3,-4 3-2,0 0 0,0 0-3,0 0-1,0-3-5,0 3 4,0 0-4,0 0-5,0 0 6,0 0-7,0 0 4,0 0-5,0 0-1,0 0-1,0 0-8,0 0 0,0 0 0,0 0 1,0 0-9,0 0 5,0 0 1,0 0 1,0 0 0,0 0-14,0 0-4,0 0-17,0 0-18,0 0-23,0 0-20,0 0-28,0 0-29,0 0-31,0 0-28,0 0-51,0 0-304,-5-4-632,5 4 280</inkml:trace>
  <inkml:trace contextRef="#ctx0" brushRef="#br0" timeOffset="119819.7705">16993 8459 154,'-5'-3'248,"-1"-2"-16,3 5-21,-1-3-19,0 2-15,4 1-18,-4-3-15,4 3-7,-3-2-7,3 2-5,0 0 0,0 0 15,0 0 14,0 0 7,17 0 10,-5-1 2,5-1-5,3 2-13,1-6-6,6 4-18,-1 0-3,1 2-22,0-4-6,-3 4-18,1-1 2,-5 1 3,-4 0-19,-1 0-34,-1-2-34,-3 0-27,-1 1-31,-3 1-33,-1 1-30,0-1-31,-1 2-30,-2 0-28,-3-2-1,4 0-10,-4 0-10,-4 9-31,-3-3-132,-6 2-425,-5 4 188</inkml:trace>
  <inkml:trace contextRef="#ctx0" brushRef="#br0" timeOffset="120215.0762">16993 8613 141,'-4'2'182,"1"1"-6,-1-1 22,4 1 14,0-3 10,6 9 1,2-6-5,6 2-2,0-3-15,9 3-14,2-1-17,3-1-11,2-1-19,8-2-11,1 1-20,-10 0-39,0-1-39,-1-2-42,-1 2-48,-3-3-37,0-1-35,-8 0-25,-1-2-39,-1-1-195,-3-1-422,1-1 187</inkml:trace>
  <inkml:trace contextRef="#ctx0" brushRef="#br0" timeOffset="120251.0941">17393 8374 165,'-7'-16'192,"-1"3"21,2 3 6,2 2 2,0-1-6,1 5-21,-3-3-20,5 3-21,1 2-13,0 2-18,0 0-16,0 0 7,18 6 2,-1 9-1,4-1-6,0 4-2,-1 3-5,1-1-8,-1 3-5,1 2-8,-7 2-9,0 0-9,-5-1-7,-4 3 0,-2-5-7,-4 6-1,-2-1-8,-3-3-2,-5 0-6,0-3-24,-2-1-23,3-7-34,-4 6-32,2-7-43,0-2-54,2-2-52,1 0-237,1-5-505,4-1 225</inkml:trace>
  <inkml:trace contextRef="#ctx0" brushRef="#br0" timeOffset="120647.1875">17878 8448 1,'6'-24'356,"-4"7"-1,0 5-9,-1 4-33,-1 2-37,2 1-36,-1 4-27,-1 1-18,6 10-15,-2 0-5,0 9-16,5 9-5,-4 0-8,3 1 0,0 0-14,0 3-6,1-1-10,-2-2 4,-2-2-29,2 1 4,-3-8-4,2-3-1,-2 0-9,-1-5 1,-3-2 3,3 0 5,-2-3 12,2-2 21,-3 0 21,3-1 25,-3 0 22,3-1 21,-3-3 3,0 0-22,10-7-8,-5-3-25,8-9-19,3-5-18,0-2 0,2-4-22,5-11-11,-3 1-8,1 0-11,-7 9 2,0 0-19,3-10-3,-7 16-5,-1 1-4,-2 9-7,-3-1 0,0 5-15,-1 2-25,0 4-31,-2-2-50,0 5-53,2-2-55,-3 0-57,0 4-44,0 0-34,0 0-39,0 0-56,2 13-53,-1-9-296,3 1-835,-1 0 370</inkml:trace>
  <inkml:trace contextRef="#ctx0" brushRef="#br0" timeOffset="120682.1708">18522 8195 298,'-2'-18'329,"-2"2"7,4 4 17,-3 2-9,3 1-32,-1 3-42,1 1-30,1 3-28,-1 2-22,0 0-23,0 0-19,10 19-7,-4-4-10,1 2-12,3 5-10,-2 2-8,2 2-9,-2 1-16,2-4-1,1 2-10,0 2-14,-2-1-38,-2-4-43,0-5-40,0-2-44,-4-5-33,1 0-41,-1-3-35,0-3-21,1 0-35,-1-4-201,-3 0-519,4-6 229</inkml:trace>
  <inkml:trace contextRef="#ctx0" brushRef="#br0" timeOffset="121108.3153">18712 8182 144,'1'-18'215,"-1"1"24,0 5 8,0 2-6,0 3-24,0 1-31,0 1-22,-3 2-16,3 3-14,-7 7-15,0 1-9,-1 6-12,-5 6-4,0 2-14,-2 2-5,2 0 0,-1 4-11,0-5-9,1 2-12,2 0-28,-3-3-28,4 0-33,0-5-37,2-1-31,-2-2-32,2-4-46,1 1-170,-2-4-392,5-1 174</inkml:trace>
  <inkml:trace contextRef="#ctx0" brushRef="#br0" timeOffset="121142.3682">18433 8370 236,'-3'-2'318,"1"-3"5,1 3-9,0-3-5,1 5-24,0-5-23,0 5-20,4-6-30,5 2-3,0-1-38,15 0-9,3-3-24,10 5-11,2-2-17,3-2 1,2 5-13,-2-1 3,-1 1-22,-1-1-9,-14 1-5,1 0-9,-4 1-1,-8 1 4,-1-1-18,-4 1-7,-2 0 0,0 0 6,-3 0-13,0 0 1,0-2 1,-5 2-7,7 0-2,-7 0-18,4 2-14,-4-2-22,0 0-24,0 0-19,6-2-23,-6 2-22,0 0-27,4-1-25,-4 1-34,0 0-29,0 0-18,0 0-240,3 5-534,-3-5 236</inkml:trace>
  <inkml:trace contextRef="#ctx0" brushRef="#br0" timeOffset="121543.2076">18917 8789 206,'-4'0'247,"4"0"-17,-4-2-16,4 2-11,0 0 0,0 0 5,0 0 27,0 0 12,0 0 18,0 0 16,11 7 7,-2-7-13,-1 3-10,2-3-18,5 0-15,1 0-23,5 0-22,2 2-17,-1-2-19,4 0-13,2 2-15,-3 0-33,1-2-43,0 1-47,0-2-54,-2 1-47,-2 1-36,-1-1-37,-4 0-33,-3 2-39,-4-1-27,0 0-44,-6-1-259,0 1-623,-4-1 276</inkml:trace>
  <inkml:trace contextRef="#ctx0" brushRef="#br0" timeOffset="121943.4737">18906 8994 159,'-4'3'299,"3"-1"13,1-2-4,6 3-10,4-3-12,5-2-20,8 1-19,7-1-23,12 3-16,-4-2-17,1 1-25,1 1-1,-9-1-31,-2 0-50,0 0-41,0 1-37,-3 2-40,2-1-47,-4-1-61,1 1-63,-1-2-74,-1 0-164,2 0-479,-3 0 212</inkml:trace>
  <inkml:trace contextRef="#ctx0" brushRef="#br0" timeOffset="122669.919">19883 8586 131,'0'-9'268,"0"6"-27,-1 0-34,1 3-21,0 0-17,0 0-20,0 0-11,-1 18-7,-2-1-3,-1 1-3,-2 10 3,-1-1-2,-3 1-4,2 3-5,-1-4 0,0 2-8,-1-3 0,0-1-2,1 2-1,-2-5-6,4-2-4,0-6-4,1 2-6,2-6 0,-1 0-3,2 0-4,-1-3 0,3-2-4,0-1 9,0-1 19,-1 1 21,2-4 22,0 5 17,0-5 10,0 0 2,0 0-17,0 0-19,0 0-13,10-12-11,-5 3-9,1-1-8,4-4-14,-3-1-7,6-9-10,-3 0-5,1 1-10,2-6 0,-2 1-9,3-16-4,-3 14-8,-1-3 4,3 1-8,-5 2 1,2 3 10,0 3 4,-4 5 8,-1 5 3,-2 5-3,1-3-4,-1 7-5,-2-2-11,0 3-8,0 0-8,-1 4-6,0 0 2,7 8 1,0 6-2,0 2 3,3 10 2,3 0-7,-1 1 1,1 4 4,0-2-5,2 1 33,-3 3-4,3-3-5,-1 0 0,-1 0-2,2 0 2,-1-2-1,-1-1-4,-2-4-2,1-3-3,0 1-3,-5-7 3,0 0-3,-1-3 1,-2-7 1,0 5-1,-1-4-9,-1-1 24,0 0 15,0 0 10,-1-3 5,-1-1 1,3 6 5,-3-6 2,3 2 9,-3-2-11,0 0-5,4 1 2,-4-1-7,2 3-3,-2-3-4,0 0-8,0 0 0,0 0-3,0 0 0,0 0-6,2 1-10,-2-1 2,0 0-2,3 3-2,-3-3 3,0 0-12,0 0 1,0 0-8,0 0 6,0 0-6,0 0 0,0 0-13,0 0 14,0 0-6,0 0-1,0 0-1,0 0-1,0 0 0,0 0-7,0 0-3,0 0-4,0 0-6,0 0-3,0 0 1,0 0-3,0 0-1,0 0-5,0 0 2,0 0-4,0 0-3,0 0 9,0 0-5,0 0 5,0 0 8,0 0-8,0 0 7,0 0 0,0 0 6,0 0-4,0 0 3,0 0 2,0 0-4,0 0 1,0 0-1,0 0 1,0 0 1,0 0-2,0 0 3,0 0 0,0 0-4,0 0-4,0 0 3,0 0-4,0 0 3,0 0-2,0 0-4,0 0 8,0 0 0,0 0-7,0 0 11,0 0-3,0 0 6,0 0 0,0 0 2,0 0-1,0 0 1,0 0-1,0 0 8,0 0-9,0 0 4,0 0 0,0 0 1,0 0-1,0 0 1,0 0-4,0 0 0,0 0 1,0 0-1,0 0 2,0 0 0,0 0 0,0 0-2,0 0 3,0 0 4,0 0-3,0 0 1,0 0 3,0 0-2,0 0 4,0 0-6,0 0 6,0 0-1,0 0-3,0 0 7,0 0-4,0 0-1,0 0 4,0 0-3,0 0 5,0 0-9,0 0 5,0 0 3,0 0-6,0 0 3,0 0-2,0 0 1,0 0-4,0 0 2,0 0 6,0 0-6,0 0 1,0 0-6,0 0-2,0 0-7,0 0-7,0 0-5,0 0-5,0 0-10,0 0-8,0 0-15,0 0-15,0 0-17,0 0-18,0 0-14,0 0-26,0 0-24,0 0-39,0 0-33,0 0-47,0 0-80,0 0-74,0 0-284,0 0-799,0 0 353</inkml:trace>
  <inkml:trace contextRef="#ctx0" brushRef="#br0" timeOffset="124797.2027">13755 13516 67,'0'-4'144,"0"4"-8,0 0-4,3-2-3,-3 2-4,0 0-8,0 0-2,2-2 0,-2 2-7,0 0 2,0 0 2,0 0-8,2-3 4,-2 3-2,0 0-1,0 0 2,0 0 0,0 0-1,0 0-5,0 0 1,0 0-6,0 0-6,0 0-1,0 0-12,0 0-4,0 0-9,0 0-7,0 0-1,0 0-13,0 0-2,0 0-3,0 0-5,0 0-2,0 0-5,0 0 0,0 0-4,0 0-4,0 0-5,0 0 4,0 0-1,0 0 2,0 0-2,0 0 4,0 0-9,0 0 1,0 0-1,0 0 0,0 0 1,0 0-3,0 0-2,0 0 3,0 0 0,0 0-1,0 0 1,0 0-1,0 0 2,0 0 1,0 0-3,0 0 10,0 0-11,0 0 2,0 0 5,0 0-1,0 0-4,0 0 3,0 0 3,0 0 7,0 0-3,0 0-1,0 0 5,0 0 5,0 0 4,0 0-1,0 0 7,0 0 1,0 0 5,3-2-2,-3 2 12,0 0 3,0 0-2,0 0 6,0 0 12,0 0-8,0 0 2,0 0 9,0 0 0,0 0 1,0 0 8,0 0-1,0 0-1,0 0-2,0 0-5,0-5-15,0 5 2,0 0-7,0 0-7,-3-7-3,3 7-4,-2-2-6,2 2-3,0 0-7,-2-5-4,2 5-2,0 0-8,-6-2-2,4 1 0,2 1-2,-12 2-1,1 3-4,1 0-5,-4 2 7,0 1-4,-4 6-1,-2 1 0,-2 2 1,0 0-1,3 5-1,0 1-2,1-1 0,1 1-2,2-1 0,-1 1 4,5 1-2,0 3 2,2-3-1,5-4-2,1 2 2,-2-4-4,4 0 2,3 2 5,2-2 1,0-1-3,3 0 4,3-2-2,-1 1-9,2-1 15,4 2-4,-2-7 1,-2 2-3,3-4-3,-1 1-14,-2-3-17,3-3-21,-4 1-27,4-3-32,-1-1-37,-2 0-31,-1-4-43,0 0-36,-2 0-46,5-5-36,-4 4-294,-2 0-687,-2-2 305</inkml:trace>
  <inkml:trace contextRef="#ctx0" brushRef="#br0" timeOffset="125204.6822">13493 13769 242,'-4'-1'270,"4"1"-16,-6-2-17,6 2-18,-7-2-17,7 2-7,0 0-15,-4 0-9,4 0-9,0 0-5,0 0 14,0 0 9,16-2 8,-7 4-4,6-2 8,6 0-28,3 0 1,2 0-10,-2-2-11,3 2-11,1 2-12,-4-2-9,-3 0-13,-1 0-10,-4-2-10,-1-1-19,-4 5 7,1-2-4,-4 0-11,-2 0-4,-1 0-5,1 0-3,-2-2-4,-4 2-20,0 0-14,11 0-18,-11 0-25,5 0-26,-5 0-20,0 0-19,5 0-19,-5 0-19,0 0-25,0 0-24,0 0-32,6-2-65,-5 0-51,-1 2-174,5-5-558,-5 5 248</inkml:trace>
  <inkml:trace contextRef="#ctx0" brushRef="#br0" timeOffset="125631.4651">13919 13297 223,'-5'-9'312,"1"1"-8,1 1-15,0 0-12,1 2-10,0 0-11,2 3-16,-3-2-20,3 0-15,0 4-17,0-5-14,0 5-24,0 0-2,10-2-2,0 6-6,10 4-4,1 7-13,0-1 3,10 17-2,-3-1-2,-1 7-9,-2 1-6,-2 5-5,-5 6-7,-4-1-10,-4 5-7,-7 0-5,-2 6-4,-2-1-8,-4 0-3,-1-3 4,-3-1-8,-2-3-7,3 2-9,-4-9 6,1 1-6,1-13-2,0 2-5,-1-1 0,-2-3-1,-1-2 3,2-3-6,-2-1-5,1-2 2,-2 0-3,0-3-1,-2-4-6,6-2-21,-3-4-27,-2 0-33,5-1-42,-1-4-45,0 0-35,1-1-45,3-3-51,-1-4-62,2-1-66,-1-1-211,2-2-676,3-2 299</inkml:trace>
  <inkml:trace contextRef="#ctx0" brushRef="#br0" timeOffset="126841.9735">21929 10224 147,'0'-17'305,"3"0"-1,-2 3 1,-1 4-8,0-1-23,0 3-26,3 3-25,-6 0-24,3 1-19,0 4-19,0 0-20,-7 11-18,0 6-9,-6 4-7,2 8-8,-2 0-1,-1-1-8,-1 0 6,2-1-4,0-2-1,3-4-8,2-5 0,1-2-12,3-5-1,-2 1-3,2-1 0,1-6-2,0 2 1,3-1 22,-1 1 8,1-5 6,0 0 11,-1 3 9,1-3 7,0 0-5,0 0 0,9-17-8,0 5-4,1-3-7,-2-3-1,3-5-9,2-3 27,-2 1-11,2-4-9,0-2-5,-2 2-9,10-12-6,-11 9-3,4 0 0,0 2-5,-1 3-6,-2 5 3,-1-2-7,-3 9-8,-2 5-19,-2 6 4,0 0-10,2 4-10,-5 0-3,12 11 5,1 8-19,-2 10 12,3 0-1,3 15-1,-3-1-8,-1 3 9,0 0-3,-2-4-1,-3-8-5,2-1 3,0-1-3,-3-3 6,-2 0-8,1 0-8,0-4-14,-2-2-19,-2-4-23,0-2-22,1-6-36,-1 0-32,-1-3-40,1-2-39,-1-1-38,0 0-20,-1-2-33,0-3-62,0 0-85,0 0-280,11-15-808,-5 4 357</inkml:trace>
  <inkml:trace contextRef="#ctx0" brushRef="#br0" timeOffset="127327.3569">22468 10228 107,'0'-4'368,"-4"-3"-5,3 2 35,-1 3 16,2-6-2,-1 6-29,1 2-41,0 0-33,1-7-31,2 7-27,5-3-25,5-1-23,1 2-14,13-1-25,-2 0-8,5 1-23,8-2-15,-10 0-40,-4 3-47,-1-2-57,-1 3-55,-8 0-51,2 0-39,-6 0-51,-5 0-33,2 2-11,-4 0-10,-3 2-17,0-4-5,-8 10-187,-5 1-523,-7 2 232</inkml:trace>
  <inkml:trace contextRef="#ctx0" brushRef="#br0" timeOffset="127362.4054">22659 10253 1481,'-34'18'-71,"8"-2"35,1-2 45,1 1 27,4-3 35,1-1 28,5-2 17,5-4 6,1 2 7,3-3-1,3-1 9,0 2 26,4 0 26,2 0 5,3-1 4,6 1-6,3-2-10,8-3-22,6 0-10,-3-1-14,2-2-33,-2 2-49,0-3-64,2 0-48,-6-3-44,1 5-60,1-5-59,1 2-44,-4 2-256,0-2-565,1 0 251</inkml:trace>
  <inkml:trace contextRef="#ctx0" brushRef="#br0" timeOffset="127796.2337">23269 10193 102,'-1'-3'218,"1"3"-4,0 0 0,4-5-3,-4 5-2,6-3 2,-2 3-2,-1-4 3,2 2 4,-1-2 9,0 0 3,-2 0 10,0 1-11,1-2-1,-3 1-3,0-1-9,0 2-14,0-4-13,-3 2-13,0 0-22,-4 1-13,-1 2-15,-5-1-15,-8 8-6,0 4-12,-6 3-5,2 5-9,-10 15 5,2 1-11,2 6 2,6-3-3,-1 6-4,1-3-5,8-9 1,3-2-7,4 3-6,6-1-5,1 0-5,5-1 0,3-1-4,3-2-5,4-1 1,1-7-9,2 4-27,6-7-32,-1-4-61,1-2-42,0-5-61,2-4-39,0 0-54,0-4-54,1-2-60,0-4-276,-3-2-739,-1-2 328</inkml:trace>
  <inkml:trace contextRef="#ctx0" brushRef="#br0" timeOffset="128192.1805">23119 10483 49,'-15'3'299,"6"0"17,1-3 16,2 1 1,3-2-6,3 1-18,0 0-5,0 0 7,13 1-3,7-1 1,7-1-12,13-3-7,1 0-23,6 1-17,-4-6-24,1 4-21,-2-4-22,-1 1-16,-13 5-26,2-4-37,-5 3-37,3 1-44,-5-2-43,-8 1-48,1 0-59,-1 1-50,-2 0-47,-5 0-61,2-1-64,-1 1-346,-4 2-752,-2-3 333</inkml:trace>
  <inkml:trace contextRef="#ctx0" brushRef="#br0" timeOffset="132711.5871">6560 7027 152,'0'-5'147,"2"0"-4,-2-1-10,1 3-4,-1-1-3,0 4 2,3-8-4,-3 6-5,1-4-6,1 2-3,-2-1-6,1 3 1,-1 2-2,0-6-5,2 2-1,-2 0-5,0 4-6,0-5-1,1 3-6,-1 2-4,0 0-5,0-6-5,0 6-6,0 0-6,0 0-6,0 0-10,0 0-7,0 0-7,0 0 0,0 15 0,-1 2-3,-2 1 14,0 7-3,0 3-3,0 2-1,1 2 0,-1 2-2,1-4 0,0 1-4,-1-3-2,0 1-1,3-2 3,-1-3-5,1-4-1,-2-4 0,1 1-2,-1-5 0,1 0-3,1-1 4,0-5-2,-3 2-4,3-4 2,0 4-2,0-7 2,0 5-2,0-6 4,0 7-1,0-7-1,0 3 2,0-3 0,0 0 2,0 3-5,0-3-4,0 0-18,0 0-25,0 0-25,0 0-36,0 0-42,0 0-40,-15-7-46,12 1-199,0 2-460,-1-2 205</inkml:trace>
  <inkml:trace contextRef="#ctx0" brushRef="#br0" timeOffset="133483.6437">6659 6804 158,'0'-5'166,"0"0"-6,0 0 3,0-2-2,0 2-7,-3-2-10,1-1-6,1 3 20,0-2-3,-5 2-18,5 0-13,-5 0-5,0-3-15,-2 2-5,1 0-8,0 0-9,-7-1-9,0 1-1,0 2-8,-7-2-2,8 2-3,-5 1-5,-5 0 1,8 2-5,-1 0 0,-1-1-2,-2 4-2,3-2 1,3 1-5,-2 3-1,1 1-4,1 0 0,-2 2-3,2 2 3,-1 3 2,-2 5 2,2-1 1,-1 5-2,2 3 5,1 3 2,-1 1-1,2 0 3,5 1 13,-3 2-14,4 1-7,-2 0 7,4 0 2,0 0-1,-1 2 0,1-2-7,3 3 1,0-1 10,3-2-5,0 2-1,-2-1 4,2-1-4,1-2 4,2 1-3,-1-1-8,3-3 3,-1 2-8,1-1 2,5-3 5,-1 0 1,-2 0-2,4-5-2,0-2 4,3 1-2,0-2 4,3-6 2,1-1 5,3-2-1,1-4 0,4 0 0,0-4 0,0-2-4,13 0-5,-4-6-4,-9 4 1,-1-3-8,-1 0-10,0-2 4,0 0 1,-2-3 1,-3-3 0,1 3 2,-3-4 4,1 4 1,-4-5 4,1 2 3,-4-3 5,-4 3 4,3-6 0,-1-3 0,1 1-4,-3-7-1,0 1-5,-5-3-2,5-1-5,-4-2-6,4-11 2,-6 13-3,0-2-1,-4 1 2,0-15-2,0 17-4,-4 2 0,0-1-3,1 0-4,-4-2-1,-2 4 4,1 1-2,-2 2-5,1-2 2,-3 5-6,-1-1 1,1 0-2,-2 4-5,-2 1-1,-2 2-1,1 2 1,-2 3-5,-2-1-4,0 5-7,0 0-7,-3 3-10,2 3-18,-5 2-5,0 1-13,0 5-17,-1 0-23,0 3-35,3 0-17,-2 3-22,3 1-17,-1 2-19,2 0-22,2 3-23,-1 1-39,4-4-30,0 5-298,3-2-682,-1 2 301</inkml:trace>
  <inkml:trace contextRef="#ctx0" brushRef="#br0" timeOffset="134493.9853">5544 10172 18,'0'0'208,"-5"-3"-10,5 3 8,-4-1-2,4 1-5,0 0-1,-7-2-6,7 2-6,-4-2-9,4 2-7,-3-3-6,3 3-12,0-6-4,-3 2-10,3 0-5,0 4-10,0-10-9,3 3-12,-3-5-7,1 5-11,2-4-3,1 0-3,2-4-10,2 2-5,0-1 5,0 0-16,5 2-8,-2 0-4,0 0-1,2 3-5,0 1-4,2 1-4,-1 4-6,-1 0 1,1 3-5,-2 1-8,-2 3 1,0 1-1,0 6-7,1-2 4,-2 5 2,-1 1-3,-1-1 3,-4 3-9,1 0 0,-2 2-1,-1 1-5,-1-1-2,-3 6-2,-1 0 5,-4 0 0,1 0 0,-3-4-3,0 1 3,1-4 0,-3 3-3,0-7 1,-3 3 6,5-2-5,-7-1 2,6 1 1,-2-5 6,2 2-7,-2-5 2,6 3 10,-5-3-12,3-2 6,2 2-2,3-4-3,-3 1 6,4-2-6,-2 3 2,3-2-4,1-3 2,-2 3-1,3-3-1,-2 2 0,2-2 3,0 0-2,-1 5 6,1-5-1,4 4 2,-4-4-1,9 2 3,-3-2 5,3 1 0,5-1 2,0 0 0,2-1-3,1 1 12,4-2-8,-1 2-2,-2-2-4,4 0 2,-6 0-4,5-1-11,-4 1-19,4-1-11,-5 3-20,-1-4-24,2 1-25,-3 1-31,-1-2-40,-2 0-37,2-1-46,-5 0-196,-1-2-494,-1 2 219</inkml:trace>
  <inkml:trace contextRef="#ctx0" brushRef="#br0" timeOffset="135211.9643">5883 9844 163,'-14'-22'216,"4"8"-7,-5-5-10,3 8-3,1-1 4,0-1-11,-2 3-16,2-2-10,-3 4-8,1-1-16,-3 4-11,2 0-10,0-2-11,-1 7-5,-8-3-14,6 2-7,-4 2-3,2 2-6,-3-3 1,3 7 3,-1-1-1,-1-2-3,0 5 1,-2 0-7,2 2 1,-1-1 4,-1 1-4,2 1 4,0-1-6,-2 3-2,5 0-1,-5 1-7,1 2-1,2 0 1,2 8-5,-1-4-1,2 5-1,2-3-10,2 6 7,1 0-4,0 1 4,5 0-8,-1 3-4,2-1 3,-1 4-4,2-3-8,2 4 5,1-2 0,1-1-8,0 1 6,2 2-1,0-5-2,2 3-11,1-2 8,4 13 0,-3-17-1,2 3 2,3-2 1,0-1-6,0 5 8,1-6-2,3 2 5,0-3-9,-2-1-7,4-7 9,-2 5 3,3-4-1,-1-1 6,1 0-3,1-3 2,0 0 0,0-3 3,2-2 4,0-1 2,3-5 1,-1 1 0,1 0-2,2-5 2,2-1 6,1-1-5,0-4-3,0 1 4,3-2-3,-4 1-4,1-4 1,0 0 0,-1 1-5,0-1 0,-2-3-6,-1-1 0,-1 0 3,1-3-2,-2 1 1,-3-6-3,-1 4 2,0-4 5,-3 1 1,1-7 0,-3-2-4,1 0 0,-4 0-6,4-16 5,-6 13-1,1-1-3,-2-2-3,0-11 0,-4 12 5,2-13-5,-2 14-2,-3 1 3,0-2-1,-3 1-3,-1-1 0,0 0 1,-2 3-2,-1-3-1,0 3-1,-1-3-3,-2 0 2,0 0-1,-1 2-2,1 1 1,-3 0-4,1 1 2,0 1-3,0 0-2,-4 3 0,6 2-3,-4 2 4,1 1-4,4 6 0,-1 1-6,-2 1-19,3 1-15,-3 3-20,3 3-24,1 1-30,0 0-26,-2 1-25,3 4-29,-3 0-22,0 3-25,-1 4-18,-3 3-36,1 1-35,-1 2-51,-2 3-222,-2 3-654,1 2 289</inkml:trace>
  <inkml:trace contextRef="#ctx0" brushRef="#br0" timeOffset="136024.1073">5197 12030 255,'-4'-3'253,"1"1"-10,-1-2-9,2 0-16,2-1-14,0-2-16,0 0-1,6-2-14,-3-1-18,3-3-10,3 0-14,1 0-6,4-1-9,-3 3-17,5 1-4,2-2-11,2 1-8,-5 5-5,1 2-6,-2 4-9,-1 0-8,-3 3-4,3 2-8,-5 2-3,-1 3-5,1 3 0,-2 3-6,-5 0 1,-1 4-8,-4 1-1,-4 4 0,-5-2-3,2-1 2,-5-2-4,-1 1-2,-2-1 2,1-4 0,2 0-6,-3-2 8,7-3-5,1-3 1,2-2-2,2 0 2,0-3 10,3 0 10,1-2-3,0 2-7,3-3 2,0 0-4,0 0 2,0 0-5,17-4 4,-3-1-5,6 2 5,-2 1-6,3-1-3,0 1 1,-5 4 2,-1-1 0,1 3-1,-2 1-1,-1-1-3,-2 4 9,-3-1-7,-1-1-4,-1 3-4,-1 1 6,-3 2 4,-1 2 2,-2 1 2,-1-1 5,-6 1 0,0-1-4,-4 1 4,-3 2-2,-3-3 1,-5 3-6,1-5 0,-1-1 3,-2-3-9,0 2 6,-1-6-2,2 3-5,0-5 2,4 0 0,2-2-9,4-4-10,0-1-17,0 2-23,5-4-21,1-1-33,2-2-33,2 0-58,3-6-38,2 1-53,6-1-200,0-9-528,6 4 233</inkml:trace>
  <inkml:trace contextRef="#ctx0" brushRef="#br0" timeOffset="136583.2837">5494 11670 169,'-7'-17'269,"-1"1"-5,-1 2-6,-1-1-8,2 5-11,-3 1-17,4 0-14,-4 4-15,-1-1-21,1 4-15,-2 2-15,-1 1-8,-6 4-9,-2 3-4,2 4-3,-1 1-9,-2 3-1,0 2-5,3 1-8,0 2-6,0 4 1,-1 0 0,-4 9-8,5-6 0,-2 9-5,6-8-5,-1 2-2,-4 8-3,7-7 2,-6 9-1,9-7-2,-3 8-9,4-9 0,2 3-3,-1 9-4,2 2 4,0-14-2,7 1-3,0 2 0,0 0-6,2-1-4,3 1 1,2-2-3,0 2 2,3-4 0,1 2-3,1-2-2,-3-1-1,6-3 0,0-3 1,0 4 1,0-7-5,3 2-1,-1-2-1,0-1 2,2-2-3,1-4-1,-2 0 5,2-3 2,4 2 3,0-7 1,0 1 4,1-8 6,2 3-3,0-3-3,1-6 0,10-3 3,-13 2 5,2-3 1,0-3 2,0-1 0,-2-4 7,10-10 1,-15 6 2,8-12 0,0-2 0,-4-6-5,2-4-3,-6-1-4,2-4 0,-1-2-16,-3-1 5,6-24-3,-11 24-4,-2-5-3,-1 4-4,-3 0 0,-1 3-2,-4-1-6,-2 7 1,-5 0-4,1 12 1,-2 0-9,-4 5 0,-2-5-1,-3 7-2,0 1-1,-2 4-14,-3 1-11,1 1-16,-4 5-16,-2 6-24,-2-2-25,3 6-28,-1 4-12,-1 2-26,1 4-40,1 6-28,-3 4-32,2 5-32,-5 11-45,10-6-33,-9 14-345,5 1-786,-3 1 347</inkml:trace>
  <inkml:trace contextRef="#ctx0" brushRef="#br0" timeOffset="137287.8199">5035 13834 259,'0'-18'259,"1"0"-7,1 1 14,-2 2-10,1 3-14,-1 5-17,2-1-22,-4 4-24,1 2-27,1 2-18,0 0-18,0 0-10,-6 11-7,-1 6-11,0 7 1,-6 6-7,-1-3 2,0 4-3,-7 10-7,4-12-1,3 0-8,-1-2-5,1-2-3,1-6-29,0-3 3,5-1-4,2-5 0,-1-3-1,3 2 2,0-4 6,2-2 6,-1 0 16,2 1 11,1-4 9,0 0 3,0 0-5,0 0-23,0 0 2,11-13 0,-4 7-2,3 1-7,0-1-8,3 1-3,-2 1-2,2-1-6,1 0-1,0 1 3,2 1-11,0 1 2,0-1 2,2 0-3,0 2-1,5-3-2,-8 0 3,1 1 5,-2-2-15,0 1 17,0-1-10,-3 1-2,-1-4 7,-1 2-18,-1 0 11,-2-4 0,0 2 5,-1-3-1,0-1 5,-3 0-4,1 0 4,-2 2 13,-1 0 10,0-1 9,-1 3 9,1 3-1,0 1-11,-3-1-10,3 5-6,-2-3-8,2 3-1,-5 10-4,-5 4 2,3 3-1,-3 5-7,2 3-1,-2 2 1,4 3-3,-1-1 3,3 1-1,-3-2-3,4 2-1,0-1-7,3-3-7,-4 0-21,3-8-31,1-1-25,-2 0-34,2-1-21,0 1-42,0-7-32,0-3-30,2 1-35,-2-1-35,-2-4-17,2-3-257,0 4-633,0-4 281</inkml:trace>
  <inkml:trace contextRef="#ctx0" brushRef="#br0" timeOffset="137971.9159">5244 13673 125,'-6'-27'256,"0"3"-3,-4-3-8,2 0-9,-2 4-9,0 0-7,-1 0-5,1 7-6,-1-5-6,1 9-5,-1-1-13,-1 2-12,1 1-8,0 2-13,-3 1-10,1 5-10,-5-2-14,-2 4-13,3 1-1,-7 4-3,0-1 2,3 7-12,-1-2 2,-1 1 3,2 2-2,-1 3-5,0-1-4,-1 0 8,3 1-3,0 2 1,0 0 1,2 2-8,-2 3 1,0 0-5,2 3-4,-2 1-1,2 3-3,0 1-10,4 0 3,-6 13-3,3-1-6,5-8-3,0 9-2,2-9-8,-1 10-2,4-8-4,1 10 0,2-14-1,4 2-5,0 0-8,0 2 5,2-2 0,3-1-4,2-3 4,-1 3 2,2-1-2,2-3-4,2 0-2,0 0 3,-1 0-2,2 1 0,1-5 5,0 0 4,0 4-2,0-4 1,-1 1 0,1-5 0,3-1 0,-4 2 5,1-1 0,-3-7 1,6 2-2,0-2 1,-6-1 2,9 0 1,-6-4 3,6-1-1,5-1 2,-5-1 2,5-2 0,-2-1-1,2-3 1,0 0 0,2-3-5,0-5 1,0 2-3,1-3 3,0-1-1,-1 0-2,1-2 3,-3 0 10,0 0-20,-1-3 14,-1 2 8,0-4 1,-1 0-1,-2-4-6,-1 2 8,0-1 4,-1-3-8,-1 1 4,0-4-4,4-14-3,-7 14 1,3-3-9,1-11-2,-1-3 1,0 2-10,-3-4 5,-1-1-4,-3-1 2,4 1-18,-7-2-14,-1 1 0,-2-1 0,-4-2 0,-2 1 0,-3 1 0,-2 0 0,-2 2 0,-5-5 0,5 0 0,-7 5 0,-1 4 0,4 10 0,-6-8 0,2 11 0,1 3 0,-5 1 0,1 1 0,-2 5 0,-1-2 0,-1 6 0,3 2 0,-3 4-64,3 4-71,0 2-36,-2 6-34,8 2-44,1 0-45,-3 9-35,0 1-40,2 6-27,2 1-41,1 2-34,1 5-375,0-2-915,0 0 405</inkml:trace>
  <inkml:trace contextRef="#ctx0" brushRef="#br0" timeOffset="142134.0279">143 15162 117,'0'0'187,"0"0"1,0 0-2,0 0-17,0 0-3,0 0-11,0 0-12,0 0-3,0 0-6,0 0-9,0 0-5,0 0-13,0 0 0,0 0-5,0 0-5,0 0-9,0 0-6,0 0-8,0 0-6,0 0-1,0 0-7,0 0-8,0 0-10,0 0 6,0 0-10,0 0-3,0 0-4,0 0-4,0 0-8,0 0 4,0 0-6,0 0-2,0 0-7,0 0 10,0 0 0,0 0 4,0 0 2,0 0 2,0 0 1,0 0 1,0 0 4,0 0 2,57-11-1,-41 7-2,4 3-2,2-1 1,-2-1-7,4-1 7,2 0-4,3 0-18,9 0 15,-11 1-3,14-3-3,1-1-12,-4 5 13,0-5-4,3 2-3,-11 2 4,9-3-3,3 2-1,-1-3-2,0 1 3,-2 0-5,2 1 5,0 1-3,-1-1 0,5-2 4,-2 5 2,1-5-4,1 0 4,2 1 0,-2 4 0,1-4-2,-1 2 1,0-1-16,-4-1 16,6 2 1,-4 2 0,0-4 5,0 1 0,-1 0-1,4 0 2,-3-2-23,2 3 25,-1-2-4,2 0-2,0 1-2,0 3 5,-1-5-8,0 4 9,-4-1-5,4-3-9,0 6-8,-4-6 15,1 0-5,2 4 1,-2 1 5,0-5-4,-1 6-5,0 0 9,-3-2-8,2-1 7,-12 3-9,4-4 5,9-2 1,-13 6 5,2-3-5,-1 1-7,2 0-3,0-2 12,7-2-2,-11 3-6,14 2 4,-14-3-2,2 1 5,1 1 0,-1-2-4,9-3-1,-7 6 6,-4-3-7,0 3 1,1-4 8,0 5-4,-1-4-2,0 3-1,-2 0 6,1-1-7,-3 1 7,1-1 1,-1 0-8,-2 1-2,0-1-12,0 1 5,-1-3 12,-3 3-2,-2-1-3,2 2 1,0-3 8,-3 3-3,2-2 3,2 3-11,2-3 5,-5 2 1,0-1-9,-1 2 11,0-1-5,0-1-1,-6 2 1,3-1 5,2-2-10,-3 2 7,-10 1 0,18-3-3,-9 3 1,-1-1 0,-8 1 6,17-3-7,-10 3 5,-7 0-19,17-3 17,-10 3 9,1-5-21,-8 5 14,19 0-4,-11 0 4,2-2-5,-10 2 2,17-3-9,-6 2 10,-1-1 2,4-1-1,-4 2 0,4-1-1,-1-1-6,0 2 1,1-1 2,1 0 5,-1 1-5,0 1 1,2-1-1,-1-2-6,-1 0 9,2 1-5,5 0 4,2-2 6,-2 1-8,1-1 0,-1 3 6,0-2-5,2 1-3,-2-1 2,4 0 3,1 3-6,-1-2 7,3 0 1,-1 2-14,1-2 8,-1-1-9,4 2 11,-3 0 4,0-1-17,2 2 10,-2-1 0,12-3 3,-14 4 5,4-3 0,9 1-8,-12 0 3,14 2 2,-13 2-13,2-4 15,9-3 0,2 7-5,0-1 9,1-2-1,-11 1-5,8-2 8,-9 0-8,10 0 4,0 2-4,1 2 0,-10-4-2,7 2 3,2 0 0,-12-1-1,3 1-3,8 0-3,-1 0 5,-10 1-2,2-1-1,12 0 5,-2 4 0,1-1-1,-1-3-2,0-1-9,-2 2 4,1 0 7,-8-2-2,9 1 4,-1 0-2,-9-3 4,-1 5-3,1-1 0,12 0-6,-11-2 6,6 3 1,-8 0 2,1 3-3,12-4 4,-1 2-2,-3 0-2,-8-2 1,8 0-8,4-1 8,-3 0-4,-1 0-3,-8 3 3,10-3-1,-11 2-1,10-4 3,-9 4-1,8 2-5,-8-3 4,1 2 1,-2 0-4,2-2-1,7-1 0,0 0-3,-8 3 8,8-3-3,-10 5 2,10-7 1,-8 4-1,-1-1-3,11-1 7,-11 2-4,12 0-1,-4 2 6,-8-2-2,11-2-1,-11-2-2,2 2 8,-3 2-8,2-2 1,10 1 0,0-1 3,1 0-2,-14-1 2,4-1-3,-3-1 2,0 2-2,2 2-1,1-4 3,-3 0 2,10-2 0,-10 5-1,-1-3 0,0 2 0,1-3 1,0-1 5,-1 3 0,1 2-5,-1-5 1,1 3-1,-1-4 2,-2 2 2,2 2-2,2-1-1,-1 2-1,0-2-5,-2-2 3,1 2 2,2-2-1,0 3-3,2-1-1,-4-1 6,2 2-4,-1-1 0,12-1-2,-11 1 2,1-1 1,-1-1 1,9-1 0,-1-2 1,-9 2 2,12 1 0,-12 3-3,2-1 1,10-4 3,4 3-4,-17 2 1,13 0 0,0-3 0,-1 3-7,1-1 6,-4-3 3,4 6-4,-2-2 0,-9-1-2,11 0 4,-11 0-3,11-1 3,1 2 0,-14-3 3,19 2-3,-5-2 3,0-2 1,-1 2-1,4 3-1,-1-1 2,2-1 1,1-3-1,-4 4 1,2-1-2,1 1 1,-3-1 0,0 0 1,2 0 1,-3 0-5,1-1 4,2 1-1,-2 0-1,0-1 0,2 1 3,-4 1-3,6 3 1,-4-3-2,1-1 2,0 0 0,1 0-5,0 2 5,-2-2 0,1 3 0,2-4 2,-1 3-1,3 1 0,-1-3 1,2 1-2,-2 0 3,1 0 0,1-3 0,1 3 0,-6-2-4,2 4 7,1-4-8,-1 1 4,-3 2-4,1 0 2,-3-2-8,4-1 11,-4 2-2,6 1-2,-6-1-1,3-4 5,1 5-7,1-2 3,-2 0 1,1 0-4,0 1 2,-4-2 1,2 1-5,0 0 3,-1 3 0,-2-2-2,1-1 2,2 1-5,-1 0 3,-2-3 2,0 4-2,1 1-1,-1-3 2,2 1-8,-2 1 9,1-1-5,1 0 1,-2 1-1,-1-1-2,-7 1-2,12 0-2,-3 0 4,1 1 0,3-2 1,-5 2-1,4-1-1,-5-1 0,4 3 1,-1 0-3,1 0 0,-2 0-2,0 2 1,1-1 0,-1-1 3,-2-1 3,1 4-1,-9-2-5,11-1 3,-3 3 0,2-2-3,-2 0 1,3 1 1,-2 1-4,-2-2-1,4-1 5,-3 2-4,3-4 6,-4 2-2,-8 3 0,12-6 0,-2 5 0,-6-4-4,5 2 5,0 0 1,-8 0-2,10 0 0,1 0 5,-3 2-3,1-4-2,-9 5-1,8-3-1,-7 0 5,7-1 4,4-1-3,-5 2 3,4 2-4,-13-1-1,13-2-2,-1-1-1,-2 2 3,0 0-1,1 2-2,1-2 2,0-2 3,-2 2 1,3 5 2,-2-7-4,1 3 0,1-1-1,-2 3-1,2-1 2,-1-1-4,1 0 4,-1-1 3,-2-2-5,-8 4 0,12-1 0,-1 2 2,-3 1 0,0-2 0,2 1-3,-1-1-2,-1 0 5,2-1 0,-3 1-4,4 1 5,-1-1-1,-1-1 0,1 1-2,-1 1 0,2 1 0,-2-1 1,-8-3 2,-2 4-2,13-2-2,-3-1-1,1 1 1,-1 2 1,-1 0 6,-10-2-3,3 1-5,9 1 1,-1 0-2,2-1 0,-1 0 0,0-1 2,-2 4 2,-8-2-2,9 0-1,1 1 4,-1-1-2,-1 0-4,-7 0 2,7 2-1,3-2 2,-3 1 1,0 0 0,-8-1-3,9 0 2,-1 0-1,3 5 2,-3-6-3,2 2 2,0 0 1,-10 2 1,11-4-1,-2 3-4,-1 2 11,-9-8 2,10 5-9,1 2 1,0-2 0,1-2 5,-3 2-4,2-1 5,-2 0-2,1 1-4,-1 0-3,3-1 8,-3 0-6,1-1 3,-10-2 3,2 2-2,9-1-1,-2 2 5,-9 0 2,12 0-8,-12-1 2,2 0 1,-3 0-2,13 1-4,-13-2 4,3 0 0,7 0-3,0 1 9,-7 2-10,7-1 4,0-3-2,0 4 5,-7-1-1,10-1-7,-3 0 1,-10 1 3,13 1 3,-13-1-6,13 1 2,-4 3 0,3-6-3,-10 1 5,-3-3 5,11 4-7,-8-1 1,-1 2 0,-1-3-8,9 0 13,-6 1-4,0-6 3,-2 7-1,11 2-9,-9-2 6,6 2 3,-9-3-1,1-1-1,0 0-5,11 1 10,-9 1-2,7 0-3,-8 0 2,-2-2 2,3 0 0,9 1 16,-11-1-16,-1 2-1,12-3 2,-11-1-7,2-1-2,7 2 9,-9-1 2,-1-4 5,1 7-5,2-4 2,-4 1 3,4 0 1,-3 0-4,2 0-2,-1 2 1,1-2 0,-2-1 6,10-2-6,-10 0-11,0 2 25,2 1-12,1 0-4,-3 0 0,10 1-4,-10-1 14,-1-1-2,4-3-1,-1 6 0,-1-4-6,-1 2 8,2-2-3,-2-1-4,3 3 14,-3-2-9,1 0-1,-1-2-7,0 3 6,-1 1 0,2-3-2,-2 3-10,0-2-5,0 2 0,2-2 0,1 1 0,-2 0 0,0 0 0,2-1 0,-1-2 0,1 0 0,9 2 0,-10-1 0,0 4 0,-1-2 0,3-1 0,-1-1 0,-1 1 0,1-2 0,-1 4 0,12 0 0,-4 0 0,-9-3 0,0 1 0,10-3 0,3 5 0,-4 0 0,2 0 0,-1 0 0,3 0 0,1 0 0,0 3 0,-1-3 0,0 1 0,3 7 0,-5-6 0,2-4 0,0 4 0,-1-2 0,-2-2 0,-9 2 0,2 0 0,7 0 0,3-3 0,-3 3 0,0-2 0,0 4 0,-7-3 0,7 1 0,4 1 0,-2 2 0,2-7 0,-1 5 0,2-2 0,-2 1 0,0-1 0,0-1 0,1 1 0,-1 0 0,-3 1 0,2-3 0,3 3 0,-5-2 0,2-1 0,-11 1 0,11 0 0,-1-2 0,-12 4 0,4 3 0,0-6 0,8 1 0,-9 0 0,-2-1 0,13 2 0,-13 0 0,3 2 0,7-6 0,-8 4 0,-2-1 0,3-3 0,-3 4 0,10 4 0,-7-3 0,-4 1 0,2-4 0,-3 2 0,2 0 0,0 0 0,0-1 0,-2 1 0,0-1 0,-1-2 0,1 1 0,2-1 0,-4 3 0,3-2 0,0 1 0,0 0 0,-2 0 0,0 0 0,-1 1 0,0-2 0,1 0 0,-1 0 0,3 3 0,-3-3 0,0 3 0,0 0 0,0-1 0,1-1 0,-1 1 0,3 1 0,-3 0 0,1-1 0,1 1 0,-2-2 0,1 4 0,1-4 0,-1 2 0,0-1 0,3 1 0,-4 0 0,0 1 0,0 1 0,5-5 0,-3 7 0,2-3 0,-1 1 0,-2-1 0,1-1 0,-1 0 0,0 0 0,-4 3 0,2 0 0,0 0 0,-23-3 0,32-1 0,-18 2 0,-14-1 0,30 3 0,-30-3 0,29 1 0,-29-1 0,28 1 0,-28-1 0,27 3 0,-10-3 0,-17 0 0,28 2 0,-28-2 0,30 0 0,-30 0 0,29 2 0,-16-2 0,-13 0 0,37 1 0,-22 1 0,-15-2 0,31 1 0,-31-1 0,31 2 0,-31-2 0,28 0 0,-28 0 0,21 0 0,-21 0 0,0 0 0,27 1 0,-27-1 0,19 3 0,-19-3 0,0 0 0,22 0 0,-22 0 0,0 0 0,25 0 0,-25 0 0,0 0 0,27-2 0,-27 2 0,21 3 0,-21-3 0,0 0 0,27-4 0,-27 4 0,0 0 0,21-3 0,-21 3 0,0 0 0,0 0 0,21-1 0,-21 1 0,0 0 0,0 0 0,0 0 0,0 0 0,0 0 0,19-3 0,-19 3 0,0 0 0,0 0 0,0 0 0,0 0 0,0 0-212,0 0-125,0 0-43,0 0-40,0 0-31,0 0-24,0 0-32,0 0-395,0 0-977,-40 28 433</inkml:trace>
  <inkml:trace contextRef="#ctx0" brushRef="#br0" timeOffset="144081.7611">3229 15240 42,'3'-3'221,"-3"3"-7,2-4-9,-2 4-7,0 0-17,2-3-15,-2 3-7,2-4 16,-2 4-10,0 0-13,0 0-4,0 0-8,0 0-9,0 0-5,0 0-12,0 0 15,0 0-2,1-2-1,-1 2 1,0 0 0,0 0-4,0 0 4,0 0 3,0 0 7,0 0-14,0 0-16,-5-8-12,3 7-6,2-5-5,0 1-9,-4 2-9,1-3-8,0 1-4,0 1-3,2-1-5,-5-1-2,4 1-6,-3-2-1,1 5-25,-2-4 15,-1-1 0,3 4-6,-6 1-1,3-3-3,0 4-2,-1 1-11,-2 1 3,1 2 0,-5 0-1,0 3 2,2 2-2,-4 0 4,5 3-3,-2-1 3,-4 7-4,6-5 3,-2 2 0,5-1 1,-2 1-1,4 1 3,1-1-4,2 2 0,0 0 2,0-1-4,3 3-2,2-3 2,2 2 0,0-2 8,3 2 0,0 0 0,7 2 7,-6-1 1,1-3-4,5 5 4,-4-3-4,-3 0 8,6 4-1,2 0 5,-6-6 2,-2 2 1,0 1-8,1-1 0,-2-1 0,0 0-1,-2-1-5,0-2 2,-4-1-2,0 5-1,0-3-1,-1 1 4,-2 1-1,-1-4 4,-4 0 0,0-1 0,-2 0-2,-1-2 3,-2-1-4,-5 2 3,2-5-5,1 1 5,-2-5 6,4-1 0,-1-1-1,0-2 2,2-2-1,-1 0-5,-2-2 2,6-5-3,-2 0-2,1 0 0,1 0-4,5-1-3,-3-1-4,4-1-2,2 3-10,-2-5-2,7-1-17,2-7-19,2 3-21,5 3-30,1-3-34,0 0-32,2 7-33,2 1-39,0 2-46,-2 3-46,2 1-54,-4 4-317,3 1-746,-4-2 330</inkml:trace>
  <inkml:trace contextRef="#ctx0" brushRef="#br0" timeOffset="144560.1211">3653 15275 160,'0'-6'273,"0"0"-12,0 6-7,0-8-11,-1 3-2,1 5-1,-2-5-12,2 5 0,-4-3-15,4 3-15,-1-5-8,1 5-16,0 0-20,0 0-16,-13 8-13,6-1-4,-4 7-10,-5 8-7,-2 4 4,-3 19-7,1-4-10,-1 0 10,1 4-11,1-2-3,3 0 2,3-10-10,-1 11 1,6-14-9,1 0-1,3-1-10,2 1-2,0-3-2,4-6-13,0 3 2,0-6-6,1-2-3,3-2-1,-1-3-12,3 2-26,1 0-23,0-6-47,2 1-13,3 0-25,0-7-35,0 4-38,0-5-42,2 1-29,-1-2-38,1-1-26,3-2-231,1 1-595,2-1 264</inkml:trace>
  <inkml:trace contextRef="#ctx0" brushRef="#br0" timeOffset="147859.0137">4049 15593 23,'3'-6'250,"-2"-4"16,2 2-6,0-2-9,-2-1-12,1 0-14,-1 2-6,-1-3-9,0 0-11,-3 2-11,2-2-11,-2 2-19,0 0-8,-1-1-18,-1 1-6,3 3-19,-4-2-4,-1 3-13,3-1-7,-6 0-17,-1 2-6,0 3-15,-4-1 5,-3 3-6,-3 3-6,0 3-3,-3 5-6,4 6-7,-2 0-4,2 3 1,0 3 1,2 0-1,4-1-1,-2 3-6,7-1 5,-3-2-4,8-5-12,0 1 9,0-1 4,5-1 0,3-1-2,-1-3-1,4-3 1,2 3-1,2-5 5,3-1-2,0-5 6,7-1-7,0-5-1,2-1 5,-5-5-9,5-3 2,-5-2 0,-1 0 2,-2-2 1,-3 3 2,-1-6 10,-4 5 4,4-5 13,-4 4-3,-4-2 9,3 4 5,-5 3 4,2 3 0,-2-3 11,0 4 2,1 1-3,-2 4-15,0 1-10,0-4-12,0 6-5,0 0-2,0 0-10,-3 22 6,-1-6 0,-3 6 2,3 2-2,-2 5-6,2 0 1,1-4-3,-2 2 2,0 1 3,4-2 5,-2 2 0,-1-3 14,-3 0 8,7-5-1,-3-2 5,-1-1-2,1 0 4,0-1 2,2-5-3,-1-1 1,2-1-6,0-2-2,0-1-3,-2 0 2,0-4 5,2-2 1,0 7 7,0-4 3,0-3 6,0 0 8,0 4 5,0-4 5,0 0-3,0 0-6,6-8-5,1-2-7,3-6-8,4-5-7,0-2-4,1-2-17,2 1 3,0 0-6,-3 2-10,-1 2-11,-2 6-12,-1 2-16,0-1-14,-3 5-19,-1 0-21,-2 2-27,0 2-52,2 0-29,-2-1-52,0 2-51,2 1-43,-6 2-49,9-6-57,-4 2-275,3 4-776,1-3 344</inkml:trace>
  <inkml:trace contextRef="#ctx0" brushRef="#br0" timeOffset="148329.3758">4405 15749 367,'0'0'388,"0"0"-22,0 0-25,0 0-28,0 0-43,-8 1-34,8-1-31,0 11 4,0 0-1,0 4-20,-1 2 12,-1 3-19,-3-1-10,3 5-18,-2-4-11,-2 4-16,2-1-20,-2-3-14,2-2-41,-2 0-47,2-4-57,0-2-64,-1-1-61,3 0-68,1-1-79,-1-4-242,1-2-614,1-4 273</inkml:trace>
  <inkml:trace contextRef="#ctx0" brushRef="#br0" timeOffset="149260.5833">4955 15600 45,'-2'3'222,"2"-3"-10,0 0-13,0 0-12,-1 5-1,1-5-4,0 0-13,0 0-10,2 4-3,-2-4-7,0 0-4,0 0-3,0 0-8,0 0 2,0 0-4,0 0-2,0 0 3,-5 2-1,5-2 1,0 0 1,0 0-4,0 0 6,0 0-4,0 0 0,0 0 12,0 0-3,0 0-1,0 0 1,0 0-6,0 0-11,0 0-10,0 0 2,3-20-11,-1 14-9,-2-2-9,1-2-8,-2-1-7,0 2-8,0-5-8,-2 4-5,0-7-3,-1 2-7,1 2-2,0 1-2,2 4-6,-2-5-10,-1 3 3,0 2-2,-1 0-2,0-1-4,2 3-3,-1-1-2,-2 2-8,-1 3-6,-1 4 7,1 1-4,-6 1 1,-1 2-2,1 6 5,-5 4-8,-2 2-6,2 4 4,0 0 1,0-1-1,2 2 1,-1 0-1,4 0-4,-1 1 8,4-4-6,2-3 4,1 0 0,1 0 2,4 0-1,-2-1-3,4-3 9,3-1-7,-2 0 7,4 3-7,-2-5 6,2-1 1,1 1 5,1-5-4,0 3 0,3-2-6,-2-3 5,1 4 6,-1-6-1,2 0 0,0-2 3,4-2-5,-5-2 0,3 1-3,1-6 5,-2 2-1,-2-6 0,1 1-2,-2-3 0,2-1-3,1-5-3,-1-1-1,-3 5-1,0 0 0,0-7-3,-3 7 3,1-2-8,-1 3 8,0 0 2,0 6-1,-1-1 1,-2 3 1,1 1 0,-1-1-2,1 3-2,-1 1 3,0-1-4,-1 6-1,2-6-6,-2 6-2,0-5-2,0 5-4,0 0-3,0 0-2,0 0 3,0 0-2,0 0 2,0 0 0,0 0 8,-3 18 0,3-10 3,0 0-2,-1 3 4,1 2-1,0-3-2,1 6 1,-1 1-8,0 0 13,1-1 1,1 0 0,-1 2-1,1-2 0,-1-1 10,0-4-3,2 5 0,1-7-1,-1 3-3,0-3 1,3 0 0,-1-1-3,2-1 9,-1-1 1,-2-1 3,5 0-1,-1-1 0,2-3-2,1-1 2,2-1-4,4-1 3,-3-3 0,2 0-7,-2-3-9,1 0-11,-2-3-12,1 2-13,-3-1-21,2 1-22,-2-2-19,-1 2-25,-4 0-39,2 3-20,-1-1-54,-3 0-46,3-1-60,-4-1-259,2 3-661,0-3 292</inkml:trace>
  <inkml:trace contextRef="#ctx0" brushRef="#br0" timeOffset="149790.2788">5451 15709 131,'0'-4'353,"0"4"-5,0-5-16,0 5-24,1-5-28,-1 5-28,0 0-26,0 0-25,0 0-26,0 0-11,0 0-7,4 17-7,-4-7-10,2 2-12,0 4-7,1 2-28,-1 1 10,-1-2-6,-4 0-11,3-2-7,-3-1-2,1 2-9,0 0-11,-3-4-42,3-1-28,-4-3-47,2 4-54,0-7-62,0 2-49,2-3-85,-2-1-231,2 0-586,2-3 260</inkml:trace>
  <inkml:trace contextRef="#ctx0" brushRef="#br0" timeOffset="150450.415">6032 15403 68,'2'-3'284,"-2"3"-10,0 0-11,0 0-12,0 0-1,0 0-7,0 0-5,4-5-6,-4 5 0,0 0-7,0 0-6,0 0-5,0-4-21,0 4-12,0 0-15,0 0-19,-7-11-16,4 6-9,-2-1-15,2 2-8,-2 0-8,-2-3-16,0 2-8,-3 0-6,1 4-9,-4-5 2,-3 1-15,1 4-5,-6 0-24,5 3 23,-5 3-8,1 2 0,-1 6-1,4-1-8,-1 1 1,5-2 0,1 1 3,0-2-10,3 4 7,-1-2-7,3 2-1,1-5 3,0 2-27,0-2 26,5 2 1,0-2-4,1 0 4,0-1 1,0-1 2,1 2 8,2-1-1,1-3 5,1 0 7,2 2 3,0-4-3,3 3-8,2-1 13,-3-2 0,3 1-5,1-1-3,0-1 2,2 1 2,-5 0-6,5 0-1,-6 0-3,4 0-5,-2-2 0,-1 3-6,0 0-8,0-1 1,-2 2 4,-1 0 1,0 0 2,2-1-9,-1 5-2,-4-3 2,3 3-2,-1-4-4,0 5 8,-2-2-6,0 2 0,-1-3 3,0 2-2,1 0-1,-3-3 0,-1 1-2,3 2 3,-3-2-1,0-1 1,-3 1 1,2-2-9,-3 2 12,-1 0-3,0-1 0,-4-1 5,1 1 2,-2-2-6,-3 0 5,2-2 0,-4 2-4,-1-3-2,2-1 0,1 1 3,-4-2 2,3 2-4,0-1-2,-3 0 3,1 0-5,3 0-2,0-1-9,3 1-13,0 0-12,2 0-16,-1 1-27,4-1-27,-4-1-37,4 1-34,5 0-45,-10-1-44,10 1-62,-3-4-62,3 0-243,0 4-686,3-10 303</inkml:trace>
  <inkml:trace contextRef="#ctx0" brushRef="#br0" timeOffset="151530.0028">6217 15102 42,'-3'-2'251,"3"2"-7,-4-5-3,4 5-1,-2-4-11,2 4-10,-6-4-6,6 4-4,0 0-11,0-4-4,0 4-3,0 0-4,0 0 1,0 0-8,0 0-10,-2-1-2,2 1-6,0 0-9,0 0-9,0 0 2,0 0-22,0 0-8,0 0-9,0 0-8,0 0-8,0 0-12,0 0-10,0 0-7,0 0-6,0 0-5,0 0-8,14 13 2,-1-3-2,-2 4 3,7 8-1,-2-2-5,2 5-2,0 1-3,-1 2-4,-1 2 2,6 13-7,-5-2 3,-6-8-1,5 9-11,-8-8 5,-1 2 0,-4 1-5,0-3-1,1 1 1,-7 1-3,2-6-3,-2 1 0,-1-4 4,-2-1 19,1-1-3,-1-6 1,-1-2-2,0 0 1,-3-5-7,0 4 2,-1-2-2,0-5-2,1 1-2,-3 0-4,2-5-12,-2 4-24,2-2-34,4-4-41,1-3-43,-1 2-62,3-2-62,4 0-56,-6-7-81,4 4-314,0-6-772,4-1 342</inkml:trace>
  <inkml:trace contextRef="#ctx0" brushRef="#br0" timeOffset="152067.9723">6613 15516 127,'0'0'353,"-5"0"-13,5 0-22,0 0-19,0 0-22,0 0-9,0 0 3,0 0 1,20-5-4,-3 4-20,4-5-21,3 4-19,0 0-20,-3 2-17,3 2-19,-3 0-14,0-2-15,-7 4-26,-1-2-35,-3-2-37,0 0-45,-3 1-35,-2 0-37,1 0-34,-3 1-34,-3-2-38,0 0-27,7 4-28,-7-4-40,0 0-209,-10 7-543,2-5 239</inkml:trace>
  <inkml:trace contextRef="#ctx0" brushRef="#br0" timeOffset="152524.2254">6633 15715 16,'-2'4'286,"-1"1"2,0-3-10,3 1-14,-3 0-15,3 1-11,0-4 18,3 7 14,1-4 6,5 2-16,2-1-10,3-1-22,2 2-15,4-1-23,3-1-19,-3-1-14,4-1-17,-3 1-14,3-4-10,3 2-31,-3-5-27,-2 1-35,0 3-40,-1-3-46,-6 3-19,1-2-45,-2 1-35,1-4-44,-5 4-50,3-2-49,-3 0-232,2-2-582,-3 0 258</inkml:trace>
  <inkml:trace contextRef="#ctx0" brushRef="#br0" timeOffset="153354.4777">7714 15252 189,'3'-4'269,"-2"-2"-15,2 0-2,-2-1-11,1 1-14,-1-1-1,-1 2-10,0-2-8,2 3 1,-2-1-9,0 0-11,0 2-12,0 3-13,-3-8-22,1 4-17,1-1-9,-5 1-15,1 2-14,-1 1-13,-1 1-8,-3 1-3,0 3-9,-2 0-2,-1 3-7,-1 0-9,1 0-1,-1 2-7,4 0 3,0-1-11,1 1 3,-1 0-8,0 1-2,4-3-2,-1 1-6,3-1 8,1-1-4,3 2-1,-3 0-2,6-2 3,-1 1-2,0 3-4,4 1 5,0-5 3,2 5 6,-2-4-3,2 1 11,2-3-11,-3 2 9,3-2-1,-2 0 1,2-1 7,-1 1-5,-2 0-1,-2-3-11,0 1 6,0-3 1,2 2-4,-5-2-1,-1 3-5,3-1 4,-4-2-4,5 2 3,-5-2-6,2 2 2,-2-2 2,2 3-5,-2-3-3,3 1 2,-3-1 5,0 0-6,3 4-3,-3-4 0,1 4 3,-1-4-6,0 0 0,1 4 3,-1-4-6,0 0 14,3 4-13,-3-4 7,0 0 0,0 0 3,0 3-3,0-3-5,0 0 2,0 0 4,0 0-1,0 0 4,0 0-5,0 0 1,0 0-1,0 0 3,0 0-4,1 2 2,-1-2 1,0 0 12,0 0-16,0 0 8,0 0-2,0 0-13,0 0 5,0 0-5,0 0 14,0 0-1,0 0-6,0 0 6,0 0-1,0 0-3,0 0-4,0 0-15,0 0-13,0 0-21,0 0-17,0 0-28,0 0-45,0 0-53,0 0-77,-16-4-79,10 0-236,-6 3-633,3-3 281</inkml:trace>
  <inkml:trace contextRef="#ctx0" brushRef="#br0" timeOffset="153903.2067">7699 15162 211,'0'0'241,"-2"-3"-9,2 3-13,0 0 0,0 0-10,0 0-6,0 0-1,0 0 1,0 0-3,0 0-6,0 0 18,0 0-24,-3-1-8,3 1-7,-1-6-6,1 6-7,0 0-12,0 0-16,-3-2-5,3 2-11,-4-3-6,4 3-19,-6-1-4,6 1-6,-7-1-10,7 1-3,-8 1-9,3 0 3,0 2-16,-2 2-8,0-1-2,-2 0-5,1 3 1,-1 2-5,-2-1 6,3 5-7,-1 0-2,-1 0 6,2 2-3,-3 1-4,1 1 3,1 5-1,1 1 3,2-2-3,1 5 8,2-1 2,0-7-1,2 9 2,2-8 8,2 1 4,2 2 4,7 1 1,0 0-2,4-1 2,1-1-6,3-2 0,5-2-6,-1-1-1,3-2-4,-1-1 20,1-2-7,-4-1-16,1-8-29,-3 4-9,-4-5-21,-3 2-14,1-3-22,-4 0-28,1 0-11,-4-3-48,1 2-37,0-5-51,0 1-43,-1 0-65,1-7-57,-2 5-251,1-5-705,2-3 313</inkml:trace>
  <inkml:trace contextRef="#ctx0" brushRef="#br0" timeOffset="154627.6983">8327 15371 198,'3'-5'286,"0"4"-2,-3 1-10,4-6-2,-2 1-10,0-1-9,1-1 4,-1-1-9,0 0 0,1-2-15,-3 3-6,1-6-9,2 2-10,-3 2-3,0 0-10,1 0-12,-2 0-13,1 2-14,-3-1-19,0 1-8,-1 1-20,0 2-7,0 0-12,-5 0-12,-1 3-10,-2 3-5,-4 4-8,-5 4-7,-2 3-3,4 3-7,-5 1-3,4 6-4,2-2-1,-2 1-8,6-2 0,0-1-11,6-3 4,2 0-4,2-2 1,1-2 0,1-2 0,4 0-2,-1 0 1,3 1 1,1-4-1,0 3 1,4-4-3,5-2 3,-2 2-7,3-4 9,-3-3 0,4 0-7,-2-7 4,0 5-1,1-4 0,-1-3 0,5-6-2,-1 1-1,-2-2 1,2-3 3,-5-2-7,1 1 3,-3-4 4,0 4 6,-4 6 14,2 0 3,-5 2 5,0 4 7,0 0 5,-2 4-3,-1 0-10,1 0-13,-1 3-8,-1 2-3,0 0-1,-4 10-2,-1 6 0,1 1 0,-3 14 0,-1 2 0,2 1-2,-2 0 3,1 1-2,1-3-1,2 1 1,0 1 2,0-1 4,1-4 1,1 2 3,1-8 4,1-3-1,0-3 1,0-5 7,0-2 0,0-1 4,1-1 4,1-1 8,-2-2 21,0-2 13,0 0 14,2 0 11,-2-3 9,0 0-14,16-8-8,-3-2-7,6-6-7,5-5-10,-1-1-7,8-6-6,0-2-7,-10 10-16,1-1-25,-2 0-17,0 3-19,-2 2-22,-4-1-20,-1 5-30,-6 2-36,0 3-49,0-2-51,-1 3-72,-2 0-89,-1 2-94,0 1-452,-3 3-1021,0 0 452</inkml:trace>
  <inkml:trace contextRef="#ctx0" brushRef="#br0" timeOffset="155099.8573">8951 15548 132,'-6'-8'319,"3"4"-19,2 0-35,-3 0-31,2 3-28,-1-2-22,3 3-17,0 0-13,-5 14 1,3-2-1,1 5 2,-2 2 4,-2 7-1,0-4-4,0 7 2,-2-4-7,0-1-7,-2 1-15,2 0-16,0 0-1,3-8-16,-2-2-9,1 4-29,-1-5-49,0-1-54,4-3-73,-3-2-57,4-3-77,2 3-59,1-3-196,2-3-548,3-1 243</inkml:trace>
  <inkml:trace contextRef="#ctx0" brushRef="#br0" timeOffset="155633.9181">9342 15287 323,'2'-11'318,"-1"1"-21,3-1-7,-2 6-14,-1 0-23,2 0-23,-3 1-25,1 1-10,-1 3-34,0 0-18,0 0-8,0 0-8,0 0 1,-1 25-3,-2-9 5,0 3 5,-2 4-7,-1 5 5,-1-2 8,1-1-4,0-1-2,0-5 6,1-3-8,0 2-5,1 0-10,2-8-1,-4 2-9,4-1-3,-1-2-12,2-4-4,-1 0-5,1-2 6,-1 2 2,1-2 5,1-3 11,0 5 7,0-5 11,-3 1 8,3-1 7,0 0 2,0 0-8,0 0 0,0 0-28,3-18-6,-2 4-16,2-4-9,3-9-8,-1 3-5,0-8-4,2 4-8,0-4-6,0-2-2,3 2-7,-1-1-2,1 2-11,0-1 3,0 4 0,0-1-5,1 7 2,-4-3-6,0 8-5,0 3 2,0-1-3,-2 7 0,0-1-3,-3 2-8,2 3 4,-1 0-11,-2 2-1,-1 2 2,9 5 2,-2 1 3,2 10-3,4 3-1,-1 6-3,0-1 5,-4 5 2,5-1-1,-2 2 1,-2 1-1,-1 2-2,2 1 5,0-3 4,-2-1-7,0-1-8,-3-2 12,2-7-5,-4-3 0,1-1 0,0 1 4,-3-5 3,3 0-4,-4-3-2,3-1-9,-3-3-29,0 0-26,2-1-26,-2-1-29,2 2-28,-2-5-36,0 3-49,0-3-76,0 0-61,0 0-59,0 0-42,-9-13-361,5 9-901,0-5 398</inkml:trace>
  <inkml:trace contextRef="#ctx0" brushRef="#br0" timeOffset="155679.9603">9342 15409 54,'-5'0'317,"-1"-1"2,3 0-5,0-2-15,3 3-25,0 0-23,0 0-20,17-11-24,4 8-26,6-4-12,11 7-18,2-9-17,0 5-34,1-4-51,-3 6-50,-9-1-61,-3 0-50,5-3-67,-4 0-50,-5 1-183,-2-3-445,-3 1 197</inkml:trace>
  <inkml:trace contextRef="#ctx0" brushRef="#br0" timeOffset="156198.3809">9927 15168 115,'3'-4'273,"-3"2"-2,4-1-10,-3 2-23,-1 1-23,2-7-20,-2 7-25,0 0-19,0 0-8,0 0 6,2 14 9,-2 0 2,-2 1 13,0 3-18,-2 7 9,-2 0 5,-1 1 4,-2 4 4,1-3-3,0 1 4,-2-1-4,2-2-1,-1-2-3,4-5-8,-1 0-1,0 2-12,2-4-10,-2-4-15,2-2-4,1 0-16,1-3-5,-1 1-8,1-3-7,1 0 4,0-2 5,1 0 15,0-3 14,0 5 13,0-5 8,0 0 6,0 0-4,0 0-14,0 0-14,7-16-11,-2 1-14,2-2-10,0-7-5,2 0-11,-1-6-7,5-2-2,-6 0-5,1 3-13,2-8 3,-1 3-11,-1 2 5,1 2-7,-2 1-6,0 3 1,-2 3-3,4-1 3,-6 10 8,1 3-6,-2 2 0,4 0 0,-4 1-6,-2 4-6,3-2 0,1 3-6,-3 2-6,-1 1-9,13 6 10,-3 5 0,2 3-2,0 8-4,3 1 2,-1 2 9,3 6-8,-5 1 0,6 10-4,-3-9 3,-5-1 8,3-1-10,-3 1 4,-3-2-1,2 0 4,1-1 3,0-2-9,-3-5-6,-4-5 8,0-4 5,-2-2-7,-1 0 4,3-3-3,-1-1-3,0-3-12,1 0-11,-3 0-17,2 1-13,-2-5-19,1 3-36,-1-3-52,0 0-62,0 0-56,-6-10-41,2 4-44,-3-2-55,-1-5-62,-2 1-396,-2-1-952,1 1 421</inkml:trace>
  <inkml:trace contextRef="#ctx0" brushRef="#br0" timeOffset="156686.7484">9932 15458 149,'-10'-3'232,"5"3"15,1-2 20,-2 0 12,2-1 8,4 3-7,-6 0-15,6 0-20,0 0-4,0 0 1,0 0-1,23-5-6,1 3-19,-1 2-15,7 0-20,0 0-21,-4 0-11,4 0-18,-4 0-48,2-3-42,-6 1-78,1 0-47,-5 0-58,-2-4-70,-1 1-79,-2 0-310,-2-2-652,-4 0 289</inkml:trace>
  <inkml:trace contextRef="#ctx0" brushRef="#br0" timeOffset="156738.7863">10231 15013 315,'-7'-8'431,"3"-1"19,1 4-10,2-3-30,-1 4-33,1 0-36,1 4-19,8-3-5,6 6-3,12 4-13,-2 4-11,19 11-14,-2 3-15,0 1-18,-3 8-22,-1 0-20,-6 0-18,-3 2-16,-13-4-18,2 8-11,-7 7-3,-1-1-22,-9 5-2,-5-3 1,-6 0-14,-6-5-12,5 3 0,-7-4-15,2-12-3,-8 10-6,-2-3-7,-1-3-8,0-3-26,4-6-56,-6 2-45,-4 0-74,9-12-82,-7 9-130,2-13-127,-8 7-482,1-7-1056,8-5 467</inkml:trace>
  <inkml:trace contextRef="#ctx0" brushRef="#br0" timeOffset="157615.7529">3055 16568 59,'1'-6'290,"-1"6"-6,4-8-14,-4 1-11,0 0-5,0 2-13,0-1-10,0-3-8,-3 0-14,3 3-15,-1-1-6,0 0-15,1 3-3,-2-2-22,-1-1-9,1 3-12,-3-1-11,3 1-17,-7-2-5,3 3-15,0-1-4,-2 4-9,-2 0-3,0 0-12,2 1 10,-2 3-15,-1-1-11,3 3-4,-5 2 8,4 3-9,-2-1-3,1 2-15,3 1 6,1 0 5,1-2-13,-2 4 9,4-4-7,-1 6-2,1-6-1,2 0-1,1 6 5,0-1 2,1-5-5,3 5-1,-1-6-3,0 7 7,1-3-6,2 1 24,1-2-12,0 1-3,1-1 8,-2-2 1,1 3 2,0-1-1,3 0 5,-3-1 9,4 1-10,-2-1-2,-1-1-4,2 1 0,-2-1 4,-2-1-13,3 4 1,-1 2 5,-2-2-4,-1-2-4,0 2 1,-3-2 3,2-2 4,-3 1-4,0 2-7,3 1 4,-4-1-1,0-1 2,-3-2 8,1 1-6,-3-1-3,-1 2 5,1-2 0,-2 4-4,1-5 5,-1-1-3,-3-2 2,-4 2 1,2-2-3,-2 1 2,1-2 3,-2-3 12,3-2-5,-5-3-2,3-4 10,2 2-5,3-1-1,-3-2 0,3-5-5,1-3-3,-1 2 1,6 3-5,0 0-11,2-9 2,1 2-6,4-5 0,0 4-4,4 4-11,0 1-17,1 0-11,2 4-27,1-2-18,1 3-32,-2-1-41,9 0-37,-4 5-37,-1 0-65,6 0-64,-7 0-331,2 3-746,5-2 330</inkml:trace>
  <inkml:trace contextRef="#ctx0" brushRef="#br0" timeOffset="158293.73">3844 16556 157,'0'0'257,"-1"-7"-16,1 7-13,-5-6-16,5 6-21,-4-6-8,1 4-19,3 2-10,-9-3-13,2 1-12,7 2-13,-11 2-11,0 0-5,-2 1-7,-1 6-3,0 1 2,-7 3-4,5 4 3,-3 4 0,3 1-5,-1 3 4,2 3-2,1 1-1,0 3-3,2-1 1,-2 12-14,1 4-1,5-13 0,5 0-8,0-3-10,3 2 0,2-5-3,2 3-9,0-4-5,6-1-15,1-2-21,5-4-32,-1 0-29,4-3-39,3-5-43,-4-2-50,6-2-72,0-4-262,-1-4-571,1 1 254</inkml:trace>
  <inkml:trace contextRef="#ctx0" brushRef="#br0" timeOffset="159159.3509">4260 16811 33,'0'0'189,"0"0"-7,0 0-12,0 0 1,-4-3-4,4 3-5,0 0 0,0 0-1,0 0-7,0 0-2,0 0 0,0 0-4,0 0 0,0 0 1,0 0-5,0 0 15,0 0-13,0 0 8,0 0 0,0 0-4,0 0-4,-7-3-7,7 3-13,0 0-7,1-10-6,-1 10 1,0-9-5,0 2-1,-1 1-10,1 6-5,-3-13 5,3 6-14,-1 2-2,-1-2-4,0-1 0,-1-3-7,0 2-1,0 0-6,-1 0-1,-1-1-4,0 3-7,1-1-6,-2 0-3,2 2-6,-2 0-7,2 1-3,-3 1-2,-3-1-5,2 3 1,-1 0-6,-1 2-3,-1 1-3,1 2-6,-2 2 1,-1 2-2,-3 3 0,-2 4 2,0 4 0,1 2-4,0 3-2,3-1 0,1-3 1,3 5-1,2-7 0,2-3-2,1 2 2,0-1-6,4-2 3,-2 0 8,6 4-8,-3-3 2,0-7 3,3 8-2,0-8 2,2 3 0,0-4 0,2-1-1,0 0 4,1-2 2,6 1-4,0-3-2,0-2 1,2 1 2,1-5-8,-3 1 10,7-8-6,-7 7 3,0-4-4,0-3 8,0 2-2,-1-2-2,-2-3 0,3 3 0,-7-2 0,2-1-2,-2-2 4,0 0 1,0 1 2,-1-2-1,-2-1-1,0 4 1,-3 2-3,1-3 2,2 4 0,-4 3 10,0-1 2,0 3 0,0 1 8,1 0-2,-1 6-11,0 0-5,2-10-9,-2 10-2,0 0-1,0 0 2,0 0 4,-6 36-4,2-12 2,0 3 1,2-3 3,-3 3-6,1 5 3,1-2 1,0 2-3,-2 0 11,3-1-5,-1-1 6,-1 1 0,1-2 4,2 0 1,-1-3 6,-1-1 0,3-4 6,-1-4-2,1 1 6,0-1-3,0-6 3,-2 1-2,1-5 0,1 2-3,-3-5-2,3 4 0,0-4 0,0-2 2,0-2 14,0 7 4,0-7 10,0 0 8,3 5 11,-3-5-1,0 0-4,0 0-7,10-12-10,0-2-2,0-1-14,5-6-15,2-1-22,1-1-22,4-2-28,-1 4-30,-2-2-31,1 3-33,-3 2-22,0 1-40,0 0-27,-4 4-34,1 3-32,-2-2-38,5-3-69,-7 5-297,1 1-764,0 4 337</inkml:trace>
  <inkml:trace contextRef="#ctx0" brushRef="#br0" timeOffset="159674.258">4787 17118 240,'-1'-15'394,"1"15"-18,0 0-32,0 0-25,0 0-38,0 0-39,0 0-18,0 0-26,0 0-18,0 0-17,0 0-10,1 26-16,-1-13 4,-1 6-12,-1 0-20,-2-1 1,-1 6-17,-1-1-15,0-3-41,-1-2-37,-2-2-53,1 1-50,0-2-75,1-1-71,1-2-84,0-2-173,1-5-547,2 0 242</inkml:trace>
  <inkml:trace contextRef="#ctx0" brushRef="#br0" timeOffset="160208.6239">5186 16898 17,'4'-3'273,"-1"-3"-9,-2 0-10,4 0-9,0-2-23,-2-2 12,1 0-1,0-1-10,-1-4-6,1 3-6,-2 1-12,2-5 7,-4 4-11,1 1-8,-1 1-19,0-2-14,-1 1-10,-1 2-12,1 4-14,1 5-9,-5-10-16,0 7-12,5 3-6,-16-2-7,3 7-15,-6 2 6,-2 9-21,0 2-3,0 2-2,0-2-1,1 3 1,3 2-7,2-1 0,2-2 2,3 2-12,6-6 0,-4 1-5,3 0 4,3 0-11,0-1 4,4-5-8,-2 1 12,4-3-6,-1 1 7,2-2-2,-1 1-6,2-4 9,1-2-7,0 0 4,3-2-3,-10-1 3,18-5 1,-8-1 1,0-4-6,0 0 2,1-3 4,0-1-5,2-7 12,-3 6 7,-2 0 2,4-9-2,-4 2 4,-2 3 5,0 2 1,-1 5 4,-1-2-4,-1 3 15,0 5-5,-2 1-9,-1 5-10,0-7-13,0 7-3,0 0-3,0 0 0,0 0-4,0 0 3,-4 36 3,2-17 0,-2-1-4,3 8-3,1-6 1,0 3-2,3-3 2,1 4-6,0-5 1,3-2 6,0-2-1,3-3-2,3 1 2,0-2 1,1-6 0,0 3-20,3-4 8,-2-3-25,6-2-15,0-3-16,-4-4-23,-1 3-26,-4-2-21,3-1-27,-3-4-34,1 5-33,-3-9-38,1 6-28,3-1-73,-5-2-221,-1-3-635,3 2 282</inkml:trace>
  <inkml:trace contextRef="#ctx0" brushRef="#br0" timeOffset="160742.2652">5838 16941 54,'0'0'301,"4"-5"-12,-4 5-21,2-4-25,-2 4-22,0 0-31,0 0-16,0 0-11,0 0-2,0 21 7,-2-12-7,-2 7-3,-2 1-12,-1 1-4,-3 5-15,-1 1-15,1 1-7,0-4-12,3-3-4,0-1-35,-1-2-36,2 1-48,-1 0-50,3-6-52,0 2-55,1-2-76,1-6-195,1 1-496,1-5 220</inkml:trace>
  <inkml:trace contextRef="#ctx0" brushRef="#br0" timeOffset="161266.7395">6273 16593 208,'0'-7'321,"0"5"-41,0-3-33,0 5-25,0 0-22,0 0-11,-3 21-3,2-2 1,-3 6 4,-3 1-2,0 6-3,-6 0-1,5 0-8,-2 0 11,3 2-11,-4-3-5,3 0-1,-2-3-15,1 1 1,3-5-9,-1-4-7,4-3-7,-2-2-9,0-1-18,2-3-9,1-2-11,0-5 0,1 3 3,-1-5 4,1 3 15,1-1 20,-2-1 16,2-3 8,0 0 9,0 0-12,0 0-14,0 0-12,5-21-17,-2 4-14,2-1 0,2-8-14,-1-1-9,-1-4-5,0-3-6,2 3-5,0-1-4,-3-4-9,6-11-2,-2 2-3,4 1-8,-1-1-1,0 1-2,-5 11-4,4 2-4,-3 3-2,1 1 1,-1 3-2,-3 7 9,1 5 5,-3 1 3,1 6 3,-1-3-12,-1 3-11,2 1-3,-3 4-5,0 0 0,0 0 0,11 11-2,-4 6 3,3 8 0,3 1-1,-2 3 5,3 3-10,-3-1 12,2 1-4,5 11-3,-4-2-1,-1-7 1,-4-4 3,2 1 1,-3-2 2,2 0-5,-4 0-3,2 2 3,-2-8-3,-5-5 3,2-1 0,0-2 1,-3-1-8,0 3 10,1-7 3,0-2-3,-1-1-4,0 0-3,2-3 0,-2 2-14,0-2-15,0-1-22,0-3-15,0 7-25,0-7-26,0 5-36,0-5-55,0 0-38,0 0-44,0 0-40,-10-10-38,6 2-52,1 1-56,-1 0-287,-4-2-826,-1-3 365</inkml:trace>
  <inkml:trace contextRef="#ctx0" brushRef="#br0" timeOffset="161309.7706">6197 16860 67,'-7'0'332,"3"-1"6,4 1-3,-7-3-17,7 3-24,0 0-20,0 0-18,0 0 1,0 0 4,0 0 0,29 1-9,-2-3-15,-2 1-25,16-2-17,-11 1-22,-1-1-14,1 1-19,-2-2-28,2 1-41,-5 0-40,-1-3-47,-3 2-52,-4 0-60,-4 2-67,-2-4-76,2 5-98,-5-5-219,1 1-637,-2-1 281</inkml:trace>
  <inkml:trace contextRef="#ctx0" brushRef="#br0" timeOffset="161821.7103">6749 16423 3137,'-4'-7'75,"-2"-2"16,1 3 48,0-1 54,3 1 28,-1 5-31,1-4-26,1 0-25,1 5-33,0 0-8,3-2-2,5 2-4,6 8 1,6 9 2,4 2-5,13 10-4,-4 2-2,-3 5-8,-6 3-6,-10-9-3,4 10-4,-11-3-5,-1-3 0,-6 0-5,-1 2-3,-4-1-4,-4 14-1,-1-15 0,-3-5-3,-2 0-6,-1 0-2,3-2-4,-2-2-9,1-3-23,-2-4-36,2-6-45,4-3-59,-5-1-74,4-1-89,2-5-112,-2-3-380,5-3-864,2 0 383</inkml:trace>
  <inkml:trace contextRef="#ctx0" brushRef="#br0" timeOffset="162338.7593">7446 16518 80,'-8'2'300,"2"-4"-20,-1 4-11,2-2-9,5 0-9,-5 0-10,5 0-11,0 0-13,-7-2-5,7 2-24,0 0-6,0 0 13,0 0 22,0 0 9,20 4-18,-3-2-14,7-2-19,3 0-14,1 0-13,-1 0-21,2 1-28,-3 3-48,-2-4-47,-2 1-51,-8 1-45,-1-1-52,-2-1-51,-4 1-45,-1 2-23,-1 0-25,-5-1-24,-2 3-177,-4 2-530,-7 0 234</inkml:trace>
  <inkml:trace contextRef="#ctx0" brushRef="#br0" timeOffset="162379.7356">7428 16721 99,'-4'5'194,"0"-2"0,1 2-3,1-3 16,2 1 13,3 1 15,1-2-4,6 3-5,4-4-5,12-1-25,5 0-7,8-6-25,1 5-11,-1-5-27,3 1-58,-5-4-68,-7 7-65,-4-7-84,4 2-93,-7-3-168,0 1-444,-3 1 196</inkml:trace>
  <inkml:trace contextRef="#ctx0" brushRef="#br0" timeOffset="162994.3452">8496 16329 93,'0'0'212,"-3"-4"-7,3 4-3,0 0 3,-3-3-3,3 3 9,0 0-1,0 0-1,0 0 9,-3-2-1,3 2-1,0 0-3,0 0-4,0 0-19,-5-3-16,5 3-28,-7-2-3,2 2-20,0-3-7,-4 2-10,1-2-3,-2 5-19,-1-2-9,-3 0-11,-3 2 1,3 2-14,-6 4-2,3-1-4,4 3-9,-1 0 2,-1 6-5,0-7-5,2 3-2,3 0 4,0-1-1,3-2 1,1 2-2,2-2-8,-2 1-3,4 2 2,0-3-2,2-1-1,2 1 2,0-1 3,4 1 6,1 1 2,4 0 4,3 0-7,6 1 2,3-2 2,-9 0-4,5-2 0,-2-1-6,-5-2 1,3 1 10,-4 0-17,-1 2-4,-1-2 7,-2 0-13,1 2-3,-1 0 6,-1 0-3,-2 1-1,-2 0-3,-2 2 8,-2 1-5,-2-2 6,-5 3 1,-3 2-5,0-2 2,-4 3-3,-3-2 1,1-1 3,-3 0 0,1-4-3,5-2-12,2-1 13,-5 0 4,4-3-1,2-2 0,4 0-1,-1 4 3,1-4 8,2 1 19,0 1 7,6-2 6,-6 1 0,6-1 1,0 0-1,-6 2-1,6 0-7,0-2-4,0 0-6,0 0-6,0 0-6,-6 2-6,6-2-2,0 0-1,0 0-1,0 0-2,3 12 1,0-5 0,-2 2-3,2 3 6,-1-2-5,3 4 3,-4 5 0,-1 0 1,3-2-1,-3 10 3,2 0-4,-4-1-3,1-8 1,1 0 1,1 0 6,1-2-9,-1 1-1,1-5 3,0 0 3,1-2 0,0 0 3,1-4 9,3 0-4,-1 1 7,1-2 2,4-1 14,-1-1-3,4-3 4,-1 0-2,0 1-3,-2-1 0,2 2-6,-5-4-1,2 1 0,1-1-2,-4 1 2,0 0 2,0-2 1,0 2 2,-2-1 5,-1 0-2,0 0 18,-4 2-9,8-3 0,-5 1 1,-3 2 4,6-2-2,-6 2-4,0 0-1,0 0-4,4-1-5,-4 1 2,0 0 1,4-3-4,-4 3-5,0 0-4,0 0-5,0 0-3,0 0 0,0 0 3,0 0-4,0 0-9,0 0 3,0 0-11,0 0-16,0 0-25,0 0-15,0 0-23,0 0-26,0 0-31,0 0-31,0 0-37,0 0-36,0 0-66,6-4-54,-2 1-51,-4-3-80,6 1-323,-3 0-881,0-2 390</inkml:trace>
  <inkml:trace contextRef="#ctx0" brushRef="#br0" timeOffset="166072.513">14669 10501 205,'5'-6'336,"-4"0"-2,0 1-17,-1 1-24,2 0-24,-2 4-33,1-7-27,-1 7-21,0-2-19,0 2-22,0 0-15,0 0-2,4 11-15,-4-6-2,3 0-7,1 5 1,-1-3 12,1 4-18,-1-1-11,2-2 29,-3 3-16,3-5 0,-3 3 15,3-2-6,-3-3 11,1 0 3,1 0 3,2 0 14,-4-2 15,3 2 16,-1-3 12,6-1-2,0-2-10,7-4-9,7-2-18,3-3-15,12-7-8,-1-3-16,3-2-7,1-2-13,-1-4-7,-3 0 0,0-5-15,-3 2-13,-1-2-8,-3 3-8,-3 0-12,-8 10-14,-2 1-4,-1 2-20,-7 3-18,1 5-15,-5 2-26,-2 5-34,1-3-40,-1 1-47,-1 2-57,-1 0-41,1 1-43,-3 2-19,0 0-22,0 0-27,-2 12-320,0-5-781,-2 0 346</inkml:trace>
  <inkml:trace contextRef="#ctx0" brushRef="#br0" timeOffset="167311.0741">14916 13678 30,'0'0'168,"0"0"-5,-3-3 5,3 3-2,-3-3-8,3 3-1,0 0-2,0 0-3,0 0 1,0 0 0,0 0 3,0 0 4,0 0 4,0 0 5,0 0 0,-3-2 3,3 2 8,0 0 8,0 0 11,0 0-17,0 0 1,0 0-4,0 0-1,0 0-4,0 0-3,0 0-2,0 0-9,0 0-5,0 0-10,0 0-1,0 0-10,0 0-8,0 0-9,0 0 2,0 0-9,0 0-11,0 0-6,0 0-10,0 0-9,3-5-7,-3 5-8,0 0-11,0 0-8,0 0-15,0 0 2,0 0-8,0 0-1,0 0-1,0 0-3,3 13-3,-1-7 1,0 1-2,-2 3-1,6 2 0,-5 0-2,2 2 0,0 3 3,0 0-4,0 1 1,-1-2-4,1-3 2,0-3-4,-2 1 3,4-1-4,-5 1 3,4-5 2,-3 5-2,2-6-1,-1-1 0,-1 3-8,0-5 18,2 2 2,-1-1 20,-1 0 25,-1-3 27,6 0 10,-6 0 0,12-7-4,4-3-12,6-4-4,4-5-3,10-8-8,4 0-13,1-2 1,-1-2-6,1 0-9,-3 2-10,2 1-4,-4 2 10,-4 3-9,-7 5-2,-4 1 0,-1 1-1,-4 3-2,-3 5-1,-4-1-2,-2 4-3,1 0 2,-4 0-4,0 2 3,1 1-3,-2-3-7,-1 4-4,1-2-2,1 1-6,-4 2-9,3-3-20,-3 3-16,0 0-20,3-1-23,-3 1-26,1-2-32,-1 2-27,0 0-32,0 0-33,0 0-32,0 0-29,0 0-26,0 0-21,0 0-18,0 0-8,0 0-28,-7 10-275,2-3-737,-2-1 326</inkml:trace>
  <inkml:trace contextRef="#ctx0" brushRef="#br0" timeOffset="168366.7485">9145 16418 137,'3'-11'237,"0"4"5,0-3-2,-1 2 2,0 1-2,-2 2-10,0 1-10,0 0-9,0 4-37,0 0-19,0 0-16,0 0-14,-13 20-12,-2 2-6,-1 10-3,-6 9-5,2 6-6,-3-1 0,4-1-1,2 1-6,1-3-2,6-14-6,3 3-1,0-6-10,2 3-2,-1 0-2,5-1-4,2-2-9,1-6 1,2-2-6,0 3 10,1-4-15,1 1-12,2-2-21,2-2-31,-2-3-26,7 1-21,-2-5-30,2 1-30,5-4-42,5-3-39,-1-6-61,1 1-247,1-7-561,-2 0 249</inkml:trace>
  <inkml:trace contextRef="#ctx0" brushRef="#br0" timeOffset="168987.1211">9545 16736 178,'0'-8'278,"1"-1"-12,-1-1-17,3 0-7,-3-2-12,2-2-12,-1 2-5,1 0-4,-1-1-5,0 0-1,-2 0-13,1 2-8,-1 1-8,-1 0-12,1 4-9,-1 1-25,-2-2-10,1 2-16,-4 0-9,-1 3 3,-6 2-20,-7 0-17,1 8-2,-1 4-6,-2 2-4,2 3-7,1 6-7,2-1-3,1-1-9,2 0 2,2 3-1,0-1-4,6-6-3,2-2 1,3-4-2,-1 3-2,6-1 0,-3-2-3,4-1 5,2-3-6,3-1 3,3 0 8,2-3 5,3-1-7,6-7 0,1-2 5,1-2 1,-1-3 9,-3 0 10,-5-1 12,0-4 14,-3 8 13,-3-6 3,-3-1 5,0 1 1,-1 0 2,-2-2 2,-1 2-1,-2-1-3,-1 4 0,2 1-8,-2 1-2,0 3-7,-2 1-4,2-1-15,0 7-8,0-8-13,-3 6-7,3 2-1,0 0-1,-5 13-4,3-2-2,-2 5 0,0 2-4,0 8-1,-2-2-1,2 2-2,0-1 1,-3 2 0,4 0-1,1 1-3,-1-2-1,2 0 2,0-1-4,1 3 1,0-9 0,-2-2 0,2-5-2,0 5 1,0-7 1,2-1-1,-2 1-2,0-5 1,1 0 3,-1 0 2,0-5 5,0 5-4,0-5 3,4 4-1,-4-4 1,0 0 7,3 4-2,-3-4 2,0 0-4,17-11 1,-5 0-6,1 2 1,7-5-3,1-3 6,-2-3-20,0-1-24,1 4-24,-2-2-29,1 0-39,-1-3-27,-3 3-54,1-1-37,-5 7-32,-2-1-39,-1 5-33,1 1-46,-4 1-37,-1 2-219,-3-2-701,3 2 310</inkml:trace>
  <inkml:trace contextRef="#ctx0" brushRef="#br0" timeOffset="169537.9202">9961 16786 156,'0'0'212,"0"0"-14,0 0-13,0 0-16,1 4-3,-1 1 13,0-5 8,-1 13 19,1-1 13,-2 5 7,1 1 0,-2 1-5,-1 9-14,-2-3-8,0 4-10,1-3-18,-2-1-16,1 1-8,1-2-14,-2 1-10,2-1-24,1-6-42,-3 5-55,1-4-46,1-4-58,2-5-31,0 1-61,2-3-85,-2-1-268,0-1-592,3-6 261</inkml:trace>
  <inkml:trace contextRef="#ctx0" brushRef="#br0" timeOffset="170077.3728">10425 16520 146,'2'-8'300,"1"0"-14,-2 0-4,2-1 7,-2 1-20,1 3 10,-2 1-7,0 4-5,0-8-14,-2 4-21,2 4-14,-5-8-22,0 6-18,1-1-13,-4 3-21,-2 0-10,-6 3-15,2-1-15,-7 9-9,0 1-10,-1 2-8,2 2 6,1 1-15,4 0 0,-2 0-12,6-3 2,2-1 0,2 0-10,0 0-3,3 0-1,3-4-8,2 2-6,-1-1-2,4-2 3,-1 1-1,6-2 2,-1-1 4,8 2-11,5 1 12,0-2-1,1 0-2,1 0 3,-2-2-9,-1 5-3,-8-5 1,4 2-1,-3 0-4,-1-2-2,-3 3-1,-2-3-3,0-1-1,-3 3-2,0 3 1,-1-1 1,-2-1 0,-3 4-2,0-2 3,-5 0-10,-7 9 12,-3 0-4,-1-2 1,-2-2 0,-1-3-2,-2-3 0,0 0-2,-1-3-3,1-1-3,1-7-15,2-2-4,4 0-11,2 4-19,3-4-28,2-1-24,2-5-40,3 0-45,1 0-49,5-3-43,1-4-56,5 0-50,3-4-268,6 3-702,-3-2 310</inkml:trace>
  <inkml:trace contextRef="#ctx0" brushRef="#br0" timeOffset="170127.1081">10550 16383 2885,'2'-17'77,"-2"0"-49,3 0 18,0 1 33,1 0 6,0 6 9,3-2-14,-2 0-5,2 3-4,4 0-1,2 2 7,-2 3 2,6 0-5,-2 5 0,-1 2-4,6 8 1,-2 1 5,2 6-10,0 2 4,-3 3-1,-2 4-8,-1 2 5,2 15-9,-8-10-3,0 11-4,-2 1 1,-4-11-8,-2-1 4,-3-3-10,0 3 3,-4-1-3,1-1 3,-3 0-4,0 2 1,-2-3-3,-9 10-2,4-12-16,0-2-16,-1-5-25,-2-4-33,4 0-61,2-9-59,1 3-63,-2-6-74,2-1-372,4-4-744,-1-1 331</inkml:trace>
  <inkml:trace contextRef="#ctx0" brushRef="#br0" timeOffset="170770.0403">11504 16838 359,'0'0'342,"0"0"-23,0 0-28,0 0-28,0 0-28,0 0-17,0 0-25,0 0-17,0 0-27,0 0-13,0 0-16,0 0-10,0 0-9,0 0-8,0 0 2,0 0-19,0 0-14,0 0-15,-4 7 3,4-7-7,0 0 4,-3 2-5,3-2 0,0 0-1,-4 2-7,4-2-3,0 0 4,0 0-4,0 0-2,0 0 10,0 0 8,0 0-10,0 0 7,0 0-8,0 0 7,0 0-10,0 0-4,0 0-11,0 0 10,0 0 5,0 0-24,0 0 22,0 0-8,0 0 0,0 0-8,0 0 0,0 0-2,0 0 1,0 0-7,0 0 1,0 0-5,0 7 6,-1-6-1,1-1 10,-6 5-7,0-3 0,6-2-7,-2 2 8,2-2-3,-5 3 5,5-3 5,0 0-1,0 0 1,0 0 4,-5-5 6,5 5-2,0-7 7,1 2-2,-1 0-5,2 2-7,0-1 5,4 1 3,-2 0-4,-1-1 2,1 4-8,-4 0-2,8 5-1,0 4 3,-4 1 2,0 0 1,-2 7-11,3-3 4,-5 6 1,-1 5-4,-3 0-5,-2-3 4,-2 3-32,-1-8-37,-4 6-44,-1-2-92,-1-3-44,-1 2-50,3-8-67,1-3-264,-4-3-670,4 3 296</inkml:trace>
  <inkml:trace contextRef="#ctx0" brushRef="#br0" timeOffset="171297.214">12310 16298 1900,'3'-17'70,"1"2"4,-1 3 8,-2 1 66,-1 2 9,0 0-11,0 4-23,-1-2-26,-2 3-21,3 4-7,-7-1-10,7 1-4,-17 8-3,4 3 7,-5 10-3,0 4 7,-5 13-4,-1 1 0,0 4 5,6-3 4,-2 1-14,8-7 2,-2-4 17,2 3-15,5-1 6,3-1-11,-2 0 9,5-1-23,2 2 7,1-4-5,3-4-6,4 2 1,-1-2-11,5-2-30,-2-4-44,6 1-43,-7-6-54,6-8-54,5 6-52,3-10-68,0-1-199,2-7-563,1 1 249</inkml:trace>
  <inkml:trace contextRef="#ctx0" brushRef="#br0" timeOffset="171898.0039">12786 16520 141,'4'-9'299,"-1"-3"-5,1 1-13,-1 0-8,0-1-7,-2 2-4,2 0-8,-1-2-9,0 0-9,0 1-11,-2 1-8,-2 0-14,1 0-11,0 3-13,-1 1-23,-1 0-12,1 0-15,-3 2-19,-3-1-10,-3 4-15,-5 0-9,1 5-6,-5 3-3,-4 1-7,0 2-5,2 4-7,-1-2-2,2 4 3,3 0-9,0 1 4,6 0-15,-1-3-1,5 1-2,1-1-5,5 2 1,-1 0-5,3-5-3,3-1 9,-1-3-5,8 1 3,0 2-1,2-6-6,4 1 4,1-2-3,-2-3 1,6-4 2,-7 1-2,0 0 2,-1-4 10,1-2 13,-3-1 15,1-3 10,-2 1 2,-1-5 7,-2 2 13,1 1 4,-4 2 5,-2 2 5,1 2-1,0 0-11,1 3-12,-4 0-12,3 1-13,-3 1-13,0 3-4,0 0-5,0 0 0,-3 20-2,-1-3-2,-2 1-5,1 8-3,-4 1-5,2-1 2,0 2-2,0-2 0,2 0-3,2-2 0,-3-5 0,2 1-5,-2-2 0,5 2 0,-5-5-1,4-2 4,0-5-2,2-1-3,0-1 4,0-1 4,-3-2 8,3-3 16,0 8 9,0-8 10,0 0 9,5 2-11,-5-2-5,10-7-3,3-3-6,4-4-5,2-1-16,0-4-22,-1 4-31,1-1-30,-3-1-32,2 2-43,-5 4-47,2-5-51,-3 6-58,1 1-54,-1-1-54,0 0-65,0 3-342,-3 2-878,1 0 389</inkml:trace>
  <inkml:trace contextRef="#ctx0" brushRef="#br0" timeOffset="171944.5606">13188 16734 118,'2'2'343,"-2"-2"-19,2 2-26,1 0-35,-3 2-19,0-4 2,0 11 8,0-5-3,0 12-10,0-3 3,-2 3-14,-1 2-12,1-1-12,2-1-20,-5 1-12,-2 11-13,0-12-23,-1 4-14,2-5-26,-2 0-50,2-2-50,-1-1-66,0-2-46,1-2-60,2-3-82,1-1-60,-4-4-265,4 2-627,3-4 278</inkml:trace>
  <inkml:trace contextRef="#ctx0" brushRef="#br0" timeOffset="172473.8527">13817 16345 274,'1'-4'356,"-1"1"-15,0 3-8,-1-5-19,1 5-21,-1-6-19,-1 3-24,-2 1-32,0 0-25,-6 3-21,-3 5-3,-5 1-6,-4 7-11,-1 5 0,-5-1-10,5 2 2,-7 6-3,5-4-10,7 2-13,1 2-5,1-4-6,1 2-2,8-7-8,1 7 2,4-4-10,2-1 4,0-2 3,4 0-2,3 0-5,1-1-7,4-2-7,5 3-9,2-3-4,1 0-7,0-8-26,2 0-34,-1-1-44,0-3-34,1 3-42,-6-7-36,0-1-40,-2-1-74,-1-1-39,-1-7-44,-1 3-44,-6-1-216,0 0-670,-5 2 296</inkml:trace>
  <inkml:trace contextRef="#ctx0" brushRef="#br0" timeOffset="172522.8859">13600 16598 260,'0'0'350,"-7"-3"0,2 1-9,5 2-18,0 0-33,0 0-33,0 0-11,0 0-5,19-4-11,3 3-18,4 1-16,1 0-23,1 1-17,0-1-16,2 1-23,-2-1-13,0-2-42,0 3-33,-4-4-42,0 3-31,-3-3-46,-7 1-38,1-3-52,-7 2-66,3-1-77,-2-3-187,-2 1-551,0 1 245</inkml:trace>
  <inkml:trace contextRef="#ctx0" brushRef="#br0" timeOffset="173080.4073">14147 16154 122,'-4'-4'411,"-1"-1"1,3 1-20,0-1-45,-1 2 4,2 1-27,1 2-23,0 0-20,-4-4-42,2 0-11,2 4-21,0 0-19,0 0-5,10 21-6,-3-4-7,4 5-4,-2 4-7,-1 7-14,1 11-7,-1 2-7,-4-10-8,3 8-12,-5-7-9,-2-2-9,1 11-8,-4-10-8,1-3-8,-3-1-11,-1-2-29,0-7-37,-3 0-31,2-6-44,-2-3-54,0 0-59,-1-1-65,2-6-81,-1 0-96,-1-4-282,2 1-779,-1-4 346</inkml:trace>
  <inkml:trace contextRef="#ctx0" brushRef="#br0" timeOffset="173640.4583">14661 16157 2604,'-6'-9'104,"1"-6"-28,2 3 64,-1 2 59,2-3 24,1 2-15,-1-1-33,4-1-21,0 2-19,1 1-8,2 0-2,3-4-9,2 4-14,1 1-5,3-3-11,1 7-6,5-5-4,0 5-9,3 2-6,-1 2-7,-1 4-4,1 1-9,-6-1-4,-1 6-2,-3 0-7,2 1-2,-4 2-12,-3 2 4,-1 1-4,-5 3-3,-1 1 3,-7 7-1,-3-3-3,-4 3-2,-3-2 2,-2-1-2,0 0 0,2-3 0,-1-1-1,1-2 1,2-1-2,2-1-3,3-5 2,0 1-4,3-3 5,1 1-8,2-1-2,-3 1 1,7-2 4,-2-2 2,2 3 1,2-1 4,3 1-10,1 1 5,4 3 4,3 0-6,-2-4 8,2 3-5,-7-5 2,5 5-8,-3-3 2,1-3 2,-5 4-1,0-4-4,-1 2 0,0 1 6,-2-1 6,-1 0 4,0 3 1,-4 1 12,1-2 2,-4 2 0,0 0 0,0 0-5,0 4 0,-1-3-4,3-3-2,1 4 3,0-4-2,1 3 4,0 0-3,2 5 11,5 0 14,-1-2 19,4 4 18,2 3 10,-1 4 1,4-4 9,-1 0-1,-2 2 0,1-2-7,-3 4-8,-2-9-2,-2 0-3,-2 0-7,1 0 1,-5-2-2,-3 2 0,-6-3-1,-3 3-2,-7-5-8,-3 1-11,-3-1-7,-14 0-23,3-3-35,-1-2-40,13-1-75,-5-2-70,5 4-74,-11-4-76,7-1-70,-10-3-93,-1 1-393,-3-1-980,4-4 435</inkml:trace>
  <inkml:trace contextRef="#ctx0" brushRef="#br0" timeOffset="174659.6081">4177 17931 186,'3'-3'329,"-2"-4"-13,2-2-13,0 1 7,-3-4-17,3 0-2,-3 2-5,-3-6-16,3-1-14,0 4-15,-4 2-22,1-4-6,-3 3-15,-1 2-15,2-3-14,-1 6-17,-1-3-17,-1 6-18,-1 2-9,1 2-15,-2 0-5,-3 1-20,-1 4 5,-3 8-11,-1 4-9,-2 2-2,6 1-4,0 1-4,4 1-8,2-3-8,1 3 4,1 4-1,6-3-6,1-2 0,5 7 3,5 0 0,1 1-3,2-2-2,0 2 4,4 1-2,-4 0 4,4-2-2,-2 3-3,-2 0 2,-3-2-2,-1-3-2,-1-1 0,-4-2-3,-2 4 2,-2-8 6,-2-1-3,-2 2 2,-4-6 2,-1 1 1,-1-1 2,-6-6-1,-1 0-8,-5 1-1,0-5 1,-3-3-2,0-5-2,1 2 6,1-5-3,4-1 3,5-1-1,-7-5-1,9-1-5,4 1-6,-3-3-16,7 2-21,3-2-24,0 17-33,9-36-31,2 14-34,5 0-37,2 3-30,0 1-33,4 2-36,0 5-41,1 0-57,-1-1-288,-4 5-726,6-1 321</inkml:trace>
  <inkml:trace contextRef="#ctx0" brushRef="#br0" timeOffset="175199.5031">4815 18069 60,'0'-6'265,"-1"0"-8,1 1-1,0 5-5,-2-8-14,2 8-6,-1-11-3,1 11-5,1-6-7,-1 6-11,-1-7 4,1 7-1,0 0-13,0 0-9,-1-6-6,1 6-11,0 0 2,0 0-16,-5-6-14,5 6-15,-7-2-11,7 2-7,0 0-13,-11 0-10,11 0-12,-11 4-2,2 0-9,1 2 3,-5 6-12,2 1-3,-6 7-7,3 6-1,-3 0 4,-7 13-7,5 1-4,-1 4 1,1 0-2,2 2-1,5 0-1,4-12 0,3 3-3,2-7-7,2 16-2,4-12-1,1-3-1,2-5 6,2 0-26,3 0-30,1-2-36,2-2-29,3-4-32,-1-4-38,-4-2-36,3-3-47,-3-1-62,3-4-55,-15-4-271,35 4-690,-15-4 306</inkml:trace>
  <inkml:trace contextRef="#ctx0" brushRef="#br0" timeOffset="176413.7752">5180 18393 42,'0'0'279,"0"0"-12,0 0-13,0 0-12,0 0-11,0 0-11,0 0-14,0 0-13,0 0-10,0 0-7,0 0-16,0 0-2,24-28-4,-24 28 3,0 0-6,0 0 4,7-13-27,-7 13-8,0 0-3,6-17 0,-6 17-7,0 0 3,4-20-3,-4 20-10,3-18 3,-3 18-8,-2-23-1,2 23-2,-1-21 2,1 21-22,0-20 14,0 20 0,-3-14-9,3 14-8,-7-13-8,7 13-6,0 0-13,-8-15-1,8 15 1,-13-9-9,13 9-5,0 0-9,-30-1 4,30 1-3,-35 14-1,14-3-18,0 2 12,1 3 0,-2 3-2,-1-2-13,2 1 8,4-1-5,2 8 2,2-7 5,3-4-9,3 3 8,1-2-3,5 0-4,-2 2-1,3-17 4,3 24 0,-3-24 2,10 19-1,-2-11-1,-8-8-2,23 12 2,-8-11 4,6 2-2,-21-3-3,41-4 0,-22-4 2,-1-4-4,-3 3 1,-2 1-6,-2-3 9,1-2 1,-3 1 2,1-3 3,-3 3-3,0-3 11,-1-1 11,1 2 10,-7 14 1,4-27-1,-2 15 12,-2 12 5,7-17 2,-7 17 6,1-16-1,-1 16-2,0 0 1,3-14-6,-3 14 4,0 0-2,0 0-1,0 0-2,2-17-1,-2 17-11,0 0 7,0 0-4,0 0-9,0 0 2,0 0-6,0 0-2,0 0 1,0 0-6,5-13-6,-5 13 0,0 0-3,0 0-3,0 0 0,0 0-2,0 0-2,0 0 0,0 0 1,0 0 3,0 0 1,0 0 0,0 0 8,0 0-12,0 0 13,0 0 4,0 0 7,0 0 8,0 0-13,0 0 6,0 0 7,0 0 1,0 0-17,0 0 14,0 0 1,0 0-4,0 0-1,0 0 2,0 0-4,0 0 0,0 0-10,0 0 4,0 0 2,0 0-12,0 0-13,0 0 12,0 0-1,0 0-4,0 0-5,0 0 0,0 0 1,0 0 0,0 0 0,0 0 0,0 0-6,0 0 6,0 0 7,0 0-12,0 0-8,0 0 9,0 0-6,0 0-1,0 0-7,0 0-4,0 0-17,0 0-6,0 0-18,0 0-7,0 0 0,0 0-4,0 0-2,0 0 11,0 0-2,0 0 10,0 0 0,0 0 1,0 0 8,0 0 4,0 0 7,0 0 3,0 0 1,0 0 6,0 0 2,0 0-2,0 0 6,0 0 7,0 0-9,0 0 12,0 0-1,0 0 2,0 0 10,0 0 2,0 0 0,0 0-3,14-16 2,-14 16 6,8-14-13,-2 5-1,0 0 4,-1 1-3,2-1 8,-2 1 12,-1 3-7,-1 1 15,-3 4 12,7-10 1,-7 10-3,4-7-10,-4 7-7,0 0-7,0-4-10,0 4 0,0 0-8,0 0 7,0 0-5,1 47 6,-2-18 3,-2 0-6,0 7 5,-1 0 1,-3 10 1,5-10 9,-6 13-14,5-13 1,-1-2 4,1 0-4,-1-1-1,0-7 9,0 3 0,1-3 1,0-9 8,2 4 1,-2-3-3,3-18-3,-3 22 2,3-10 2,0-12-2,0 0 4,-4 18-1,4-18 8,0 0 18,0 0 5,0 0 13,0 0 10,0 0 1,0 0 5,0 0-6,0 0-64,0 0-14,0 0 0,41-26 0,-22 7 0,4-3 0,-1-2 0,1 3 0,7-9 0,-9 4-17,0 8-164,-5-1-52,4-1-66,-1 5-52,-4-3-65,2 1-62,-2 5-84,1-5-381,-3 8-1021,4-9 452</inkml:trace>
  <inkml:trace contextRef="#ctx0" brushRef="#br0" timeOffset="177403.0917">5683 18587 12,'0'0'261,"0"0"-10,0 0-4,0 0-17,0 0-11,0 0-12,0 0-14,4-27-11,-4 27-11,0 0-13,0 0-16,0 0-6,0 0-16,0 0-1,0 0-13,0 0-5,0 0-9,0 0-2,0 0-7,0 0-5,0 0-3,0 0-7,0 0-8,0 0-9,0 0 2,0 0-8,0 0-6,0 0-4,0 0-5,0 0 2,0 0-12,0 0 2,0 0-6,0 0-5,0 0-4,0 0 1,0 0 2,0 0-3,0 0 1,0 0 1,0 0-4,0 0 1,0 0 4,0 0-3,0 0 7,0 0-7,0 0 17,0 0 1,0 0 3,0 0-6,0 0 0,0 0 3,0 0-6,0 0-5,0 0 10,0 0 0,0 0-6,0 0 0,0 0 13,0 0 0,0 0 13,0 0 8,0 0 4,0 0 16,0 0 8,0 0 11,0 0 13,0 0-3,0 0 14,0 0-2,0 0 5,0 0 2,0 0-2,0 0-2,0 0-2,0 0-3,0 0-7,0 0-2,0 0 3,0 0-21,0 0-8,0 0-8,0 0-3,0 0-6,27 2 0,-27-2-15,0 0-8,15-5-6,-15 5-2,0 0-7,0 0-3,37 17-1,-24-7-5,-2 0 3,-2 2-2,2 2-2,-4 3-2,1 0 1,-4 1-7,2 9-16,-6-7-23,-3 5-33,-4 1-35,0-2-35,0-2-36,-3 0-44,0-6-38,0-1-37,-1-1-46,0 0-46,3-8-391,8-6-842,-16 11 373</inkml:trace>
  <inkml:trace contextRef="#ctx0" brushRef="#br0" timeOffset="178049.9339">6128 18104 100,'0'0'201,"0"-6"-4,0 6 9,0-10 4,0 3 2,0-3-2,0 0 3,1-5 6,-1 6-4,0-3 1,3 1 6,-3 1-2,0 4-5,0 6-3,0-9-33,0 9-17,-3-8-21,3 8-14,0 0-9,0 0-19,-4 32-6,1-5-9,-1 3-5,0 2-3,1 3-8,-4 10 8,2-11 2,-3 13 0,6-13 3,0-4 1,-1 1-2,-2-1 1,5-3-1,-2-1-4,1-7 0,2-1-8,-1-2 2,0-16-6,2 22-4,-2-22 5,0 0 8,0 17 11,0-17 18,0 0 16,0 0 22,0 0 9,0 0 4,0 0-10,0 0-11,0 0-11,0 0-15,0 0-11,0 0-3,18-63-11,-11 46-1,3-9-18,-3 3-8,0 5 5,4-3-8,-1 5-15,1 2-5,-1 2 2,0 0-11,3 3-6,2 1-5,-3 1-3,-12 7-6,29 2 0,-29-2 4,28 9-7,-14-1 2,-2 4-3,-1-3-6,-2 4-5,2 1 0,-4 1-10,-3 1-9,-3 3-7,-2 0-1,-3-3-3,-2 1-7,-4 0-6,-4 2-1,-4 1-5,-2-5 0,0 0-4,-2-5 7,1 1-2,5-7 2,-5 1 9,21-5 4,-29 0 0,29 0 2,-23-2-4,23 2-13,-17-7-28,17 7-39,0 0-29,-11-12-35,11 12-42,0 0-36,1-21-37,-1 21-31,16-23-54,-5 13-329,7-7-781,2 7 346</inkml:trace>
  <inkml:trace contextRef="#ctx0" brushRef="#br0" timeOffset="178584.3706">6741 18504 315,'0'0'344,"0"0"-20,0 0-32,0 0-24,0 0-31,0 0-16,4 23-4,-4-23-5,0 0-5,-17 35-12,10-18-7,-4 1-12,-1 3-9,1 2-5,-1 0-27,-4-4-13,6-3-8,-3 4-17,-1-2-26,5-4-42,-1-1-41,1 1-45,-2-2-54,1 0-55,3-3-65,7-9-82,-10 12-222,10-12-577,0 0 256</inkml:trace>
  <inkml:trace contextRef="#ctx0" brushRef="#br0" timeOffset="179160.1531">7120 18081 76,'5'-8'310,"-2"1"-4,1 4-22,-1-2-10,0 3-27,-3 2-29,0-7-22,0 7-21,0 0-14,0 0 7,1 21-8,-1-21 7,-7 32-21,0-12 6,0 5-5,-3 1 5,-1 0-12,1-1-4,-2-2-1,2 1-10,0-1-3,0 2 3,3-9-4,1 1-11,-2 0 3,1-1-13,4-6-9,3-10-1,-7 20-18,7-20-4,-4 11-8,4-11 7,0 0 9,0 0 9,-7 13 13,7-13 4,0 0 6,0 0 8,0 0 1,0 0 1,0 0-6,0 0-13,0 0-14,0 0-3,0 0-8,0 0-10,19-60-6,-13 35-7,5 1 3,-2-4-12,1-1-6,1 0-2,0-1-7,1-1-1,0 0 1,-1 3-4,1-2-2,0 1 4,1 4-8,-3 3-3,-2 3-4,1 4 7,-3 1-2,0 1 8,-3 1 5,1 0 8,1 5-2,-1 1-12,-3 0-2,1 1 4,-2 5-7,4-5-12,-4 5-2,0 0 1,0 0-1,0 0 4,18 22-6,-11-5 5,5 5-2,-2 4 0,2 3 3,1 3 0,2 11 0,-5-11-4,3-1 4,-3 3-2,0-1-3,-1-1 0,0-4-5,-1-2 0,1 0 2,-4-9 6,0 1-2,-2 0 7,-2-6-19,-1-12-14,5 16-17,-5-16-21,2 17-19,-2-17-28,0 0-31,0 0-33,3 18-24,-3-18-27,0 0-45,0 0-45,0 0-39,0 0-31,0 0-42,0 0-300,0 0-785,0 0 348</inkml:trace>
  <inkml:trace contextRef="#ctx0" brushRef="#br0" timeOffset="179215.1859">7104 18306 244,'0'0'305,"-22"-4"8,22 4-13,0 0-2,0 0-27,-15-5-20,15 5-15,0 0-14,0 0-17,0 0 7,0 0-14,39-20-24,-14 16-19,-1-2-6,-1 2-22,5 0-14,-3 0-42,0-1-40,-1 2-46,-3-2-61,-2 4-54,2-7-72,-2 5-83,-19 3-244,27-11-571,-13 8 253</inkml:trace>
  <inkml:trace contextRef="#ctx0" brushRef="#br0" timeOffset="179773.2503">7446 17846 339,'-3'-6'393,"-1"0"-2,4 6-14,-4-12-18,2 7-20,2 5-25,-1-7-29,1 7-8,0 0-26,-1-9-19,1 9-24,0 0-13,0 0 1,11-4-11,-11 4-8,24 4-9,-12 1-3,10 4-15,-2-1-11,2 4-6,0 2-12,1 3-13,-2 3-5,1 3-6,0 1-10,-2 3-12,-2 2-4,-4 1-5,-3 3-1,-1-1-7,-4 2-3,-4 2 0,-3 9 0,-3-7-1,-2-6-6,-3 14-8,0-13-1,-2-2 0,1 0-2,-4 0-3,2-2-4,-3-1-4,1-3-1,-2-3-27,3-2-37,-3 0-41,-1-2-53,4-6-58,2 1-56,-2-4-66,1 1-76,12-10-117,-18 9-288,18-9-860,-21 1 381</inkml:trace>
  <inkml:trace contextRef="#ctx0" brushRef="#br0" timeOffset="180332.031">8014 18010 338,'-6'1'349,"6"-1"3,-12 0-18,12 0-17,0 0-24,-10 0-17,10 0-27,0 0-24,0 0-16,-11 0-10,11 0-30,0 0-15,0 0-6,0 0-16,35 7-12,-18-9-17,7 1-7,4-1-5,-1-1-13,1 1-33,0-2-43,-1 2-38,-5-3-39,1 4-33,-9-4-44,1 4-40,-6 0-38,-1 1-44,0-3-13,-8 3-201,8 4-528,-8-4 234</inkml:trace>
  <inkml:trace contextRef="#ctx0" brushRef="#br0" timeOffset="180898.5721">8035 18191 78,'0'0'211,"-13"11"15,13-11 16,-9 7 5,9-7-8,0 0-2,0 0 4,0 0 11,0 0-1,0 0 0,0 0-18,31 15-14,-9-16-30,2 0-8,3-2-20,14 0-35,-12 1-69,-4 0-63,5-3-63,-2 0-74,-1-2-76,0-3-85,0 0-180,-2 3-523,-2-5 231</inkml:trace>
  <inkml:trace contextRef="#ctx0" brushRef="#br0" timeOffset="180948.9068">8807 17625 92,'-1'-11'360,"1"-1"10,0 5-4,0 7-13,-2-9-23,2 9-34,-1-11-31,1 11-33,-2-6-19,2 6-24,0 0-20,0 0-18,0 0-1,-21 27-26,10-6-11,-2 7-13,-1 1 0,-4 15-4,-2 4 1,5-1-3,-2 1 2,3-1-6,2-4 8,5-8-10,1-1-9,3 0-1,1 0-10,2 0-4,3-4-15,-1-1-2,2 1-1,3-6-13,0-4-36,3 2-50,-1-7-46,0-1-46,1 0-48,-2-2-59,1-4-58,-9-8-74,26 9-226,-10-9-661,-16 0 294</inkml:trace>
  <inkml:trace contextRef="#ctx0" brushRef="#br0" timeOffset="181541.4971">9170 17877 88,'2'-13'341,"-1"-3"-12,2 0-15,-3 4-5,3-3-12,-2 0-13,-1 4-2,0-2-23,-1 3-13,-1 1-11,1 2-20,-2-4-12,2 5-19,-5-2-22,1 1-18,-2 2-21,-2 1-11,-1 3-6,-2 1-9,-4 8-10,1-3-13,-8 7-13,3 2-4,1 5 0,-2-1-9,3 1-9,2 1-6,0-1-7,2 1 4,2-4-1,6 1 2,0-3 0,2 1-17,1 0 3,2-4 0,1 0 6,1 1-12,6-1 7,-3-3-4,4 0-1,4-2 3,1-1 1,2-2-7,1-4 2,4-3 1,1-1 2,-7 1-6,1-4 4,-2 0 0,-2-3-3,2 0 2,-2-1 11,-3-2 16,2-3 6,-1 3 5,-1-2 8,-1-1 14,-1 3 7,-2 0 9,0 2 2,-1 3-4,-1 1-2,2 1-14,-4 1-14,0 6-14,4-6-6,-4 6-4,0 0-2,-4 22-7,2-3 0,-3 7 4,-2 7-7,-2 0-2,-2 11 0,3-11-7,-2 12 4,2-11-3,2 1 1,-4 8 3,3-13-1,0 0 4,2-3-3,-2-4 11,2 1 2,4-5 3,-1-6-5,2-13 4,-3 18 0,3-18 5,0 0 15,0 17 20,0-17 21,0 0 17,0 0 7,0 0-9,0 0-8,0 0-9,41-31 3,-21 9-18,0-2-23,5-12-16,-7 8-21,-1 0-21,-3-1-17,2 3-20,-2 1-28,-7 11-29,1-2-44,-1 2-39,-1 0-51,-2 7-52,2-5-59,-3 4-53,1 3-65,0 1-429,0-1-966,2 3 427</inkml:trace>
  <inkml:trace contextRef="#ctx0" brushRef="#br0" timeOffset="182139.4302">9551 18254 3375,'0'0'251,"0"0"-161,0 0-33,-6 20-5,6-20 0,0 0 7,0 0 22,-7 17 13,7-17 5,-3 22 11,0-12-3,3-10 1,-4 25-13,0-10-3,1-3-5,-2 5-8,2-1-8,-2-1-6,3 2-6,-5-3-12,7-14-28,-12 19-35,7-10-45,5-9-56,-12 17-53,5-8-64,7-9-74,0 0-92,0 0-241,-16 6-694,16-6 307</inkml:trace>
  <inkml:trace contextRef="#ctx0" brushRef="#br0" timeOffset="182195.1539">9901 17896 2930,'-1'-18'102,"-2"1"-37,3 0 36,-3 2 50,2-2 33,-2 6-4,0 2-6,2-3-29,-3 3-16,2 1-15,-2 3-7,0-1-10,-5 3-24,1 0-3,-2 2-2,-5 5-6,-7 4-3,2 4-8,0-1-6,-3 1-2,9-4 1,-3 5 2,3-2-1,3 4-10,0-3 4,2 2-4,1 0-9,2-1 13,-1-1-12,6-2 3,-1 2 6,2 2-5,3-3 0,4 5-2,0-3 4,6 1-2,2 0-7,2 1 2,3-3-3,-2-1 0,2 1-4,-5-5 0,-1 2-6,0-2-2,-1 2 1,0-1 1,-2 1-1,-11-9 1,21 17 0,-12-10-4,-1 4 3,-8-11-3,14 19 2,-10-10 5,-4-9-2,8 22 4,-6-12 2,-2-10 2,-2 24 1,2-24 2,-8 19 1,4-7 2,4-12 2,-18 20-7,0-6-2,-1-2 3,4-5-1,-5-2-18,-1 0-24,1 0-32,-1-3-40,21-2-46,-31-2-35,31 2-48,-27-6-45,13 0-65,3-4-69,0 1-336,11 9-794,-12-23 351</inkml:trace>
  <inkml:trace contextRef="#ctx0" brushRef="#br0" timeOffset="182767.5381">10069 17638 90,'0'-5'401,"0"5"-34,0 0-14,0 0-31,0 0-26,9-2-5,3 13-19,9 2-11,2 4-14,2 2-16,6 17-19,-1 3-10,-5 3-19,-5 2-9,-3 1-16,-4 6-24,-7 0-1,-1 2-10,-5 4-9,-2-6-15,-2 1-6,-9-4-15,2-2-2,-3 4-5,-3-5-4,-1-2-9,2-14-17,-5 12-27,4-13-46,-2-3-38,-3-1-48,3-2-23,-1-2-42,3-4-56,3-7-71,0 2-368,1-5-735,13-6 325</inkml:trace>
  <inkml:trace contextRef="#ctx0" brushRef="#br0" timeOffset="183379.2183">15875 16471 360,'-6'6'388,"2"-6"-2,1 2-7,-2-2-14,5 0-28,-5 3-22,5-3-19,0 0-18,0 0-1,0 0 2,0 0 3,21 2-2,5-4-9,2 2-23,17-1-17,2-3-17,-1 0-21,5 1-20,16-5-15,-23 8-19,1-5-13,-4 1-11,-12 0-9,1 0-14,-6 2-19,-2-1-28,-7 2-26,-7 1-30,2-3-31,-3 3-32,-2 0-51,0 2-51,0-4-66,-5 2-68,0 0-69,0 0-79,0 0-310,-29 7-832,8-5 368</inkml:trace>
  <inkml:trace contextRef="#ctx0" brushRef="#br0" timeOffset="183954.4625">15976 16687 2444,'-8'5'239,"-2"2"-41,3-4-56,3 1-2,1 0 11,3 2 11,0-6 0,8 0-22,5 3 12,13-1-1,0 3 0,12 0-4,7-2-7,0-4-17,3 1-11,0 0-12,-3 1-6,0-1-20,0-1-13,-3 1-37,-2-5-38,-12 0-45,-1-2-61,1 1-58,-7-2-67,-1-4-79,-2 1-76,-5-2-229,-3 0-679,-3-4 301</inkml:trace>
  <inkml:trace contextRef="#ctx0" brushRef="#br0" timeOffset="184007.5084">16527 16188 197,'-7'-1'340,"7"1"4,-10-3-1,10 3-21,-5-2-16,5 2-38,0 0-29,0 0-9,0 0-7,0 0 4,15 16-3,6-5-1,3 5-21,10 4-10,-7-3-17,9 7-5,-5 0-11,-4-5-5,4 10-10,2-2-14,-10-5-13,1 14-10,-6-9-11,-2 3-11,-6 2-9,-3 2-1,0 0-9,-5-1-1,-5 1-6,-3-4-3,-8 14-2,1-12-7,-8 10-5,-3-2-7,0 0 1,-1-2-11,-2-5-5,6-11-31,1-4-40,-1 5-61,1-7-63,2-1-81,6-5-85,0-3-130,-2-5-272,2-2-805,3-5 357</inkml:trace>
  <inkml:trace contextRef="#ctx0" brushRef="#br0" timeOffset="184610.3463">17402 16453 2655,'-4'-13'82,"0"-5"-44,2 2 33,-1 2 66,0 2 33,3 4 2,-1 1-31,0 1-22,-1 2-37,2 4-15,0 0-4,0 0 3,-3 15-8,-1 10-3,1 6 3,-1 4 2,1 12-2,-4 1-11,3-13 5,-2 15-1,-1-17-3,2-2 3,0 0-4,2-1-12,-3-1-20,1-1 18,-2-5-2,3-5-1,1-3-22,-1-4-31,3-3 2,-2 2-32,3-3-22,-2 0-26,0-6-47,-1 3-50,3-4-67,-7-3-62,7 3-239,-6-16-611,3 6 271</inkml:trace>
  <inkml:trace contextRef="#ctx0" brushRef="#br0" timeOffset="184668.0521">17258 16598 23,'0'-32'208,"0"3"17,0 9 28,0-3 12,0 6 16,0 2-14,0 3-6,0 5-15,0 0-32,0 4-22,0-3-23,2 3-4,-2 3-10,0 0-1,19 15 3,-6-4 10,7 5 11,-1 4-2,1 0-3,4 3-6,-3 0-9,12 4-8,-10-4-9,7 7-10,-6-8-12,-3-1-10,0 0-13,1 1-11,-3 1-5,-2-6-11,0 2-4,-3-1-9,0 0-8,0 3 0,-4-6-5,1-1-4,-1 0-4,-3-5-5,0 0 0,-1 3-16,0-1-22,-1-5-22,-2-3-17,0 3-12,-2-3-37,-1-3-19,5 5-15,-3 0-14,-2-5-8,5 2-28,-5-2-38,4-9-28,-3 2-41,5-3-38,-3-7-11,-1-2-210,0 1-590,-1-1 262</inkml:trace>
  <inkml:trace contextRef="#ctx0" brushRef="#br0" timeOffset="184720.3025">17750 16675 478,'-6'-31'71,"1"-1"23,3-2 9,-4-12-1,5 13 14,1 0 26,1 5 19,-2 0 10,2 10 7,1-1 4,-1 7-5,-1 2-12,3 0-13,-3 5-23,2 2-5,-2 3-8,0 0 7,9 22-4,-6-4-6,6 11-1,-4 5-4,0 0-5,-3 14-7,0-12-8,-1-1-2,-2 12-10,-1-16-8,2 1 5,-3 0-16,2 2-12,-3-8-7,2-1-26,2-1-27,0-4-38,-1-6-33,0-2-42,-1-3-46,4-1-47,-2-3-54,-2 2-230,2-7-546,0 0 242</inkml:trace>
  <inkml:trace contextRef="#ctx0" brushRef="#br0" timeOffset="185281.0543">18209 16554 88,'4'-11'301,"-1"1"-9,0-1-3,0 0 0,-1-1-5,2 4-3,-3-2-5,0 6-17,0-2 3,2 2-14,-3 4-38,2-6-18,-2 6-24,3-5-29,-3 5-10,0 0-13,1 17-1,-1-2-6,-1 3-7,1 9-4,-3 1-1,1 2-8,-1 2 0,2-5-6,1 1-9,-3-2-4,-1 3-9,3-11-4,-1 5-8,-1-3-1,2-2-8,0-6-13,-1 4 10,1-5-11,-2 0-16,3-1-27,-1-4-36,1 2-18,-2-4-44,2 1-17,0-2-24,0-3-39,0 0-59,0 0-62,0 0-317,0 0-685,-10-17 303</inkml:trace>
  <inkml:trace contextRef="#ctx0" brushRef="#br0" timeOffset="185893.1739">18115 16433 209,'-2'-5'327,"1"1"-2,-1 0-19,2 4-15,-2-8-10,1 5-20,1 3 0,0 0-16,0 0-10,1-7-5,-1 7-17,5-5-5,2 1 1,0 1-11,3 3-7,7-3-6,1 3-16,6 0-11,-1 1 0,-1 3-12,4 5-8,0-3-12,1 6-4,1 0-11,-1 2-11,-3 3-3,2 2-8,-4 4-5,3-2-5,-8 3-14,3 1-6,-2 4-5,-5-1-2,-2-1-5,-2-1-7,-2-3-2,-3 4-2,0-8-3,-4-2 0,-1 0 0,-3 1-8,-1-3 3,-5 7-3,-1 0 0,-2 0-6,-2-1-2,-6-4 2,1 0-2,-1-2 0,-1-1-8,0-2 7,0-2-8,-1 0-17,2-5-18,0 4-30,2-6-33,3 0-35,0-1-29,4 1-35,1-1-25,3-2-33,-2-5-23,2 3-39,2-2-53,4-1-23,-1-2-287,1 2-727,4-2 321</inkml:trace>
  <inkml:trace contextRef="#ctx0" brushRef="#br0" timeOffset="186482.3743">18999 16465 235,'0'-10'302,"-1"0"-7,-1 1-17,1-1-11,2 2-11,-1 0-4,0 2-9,0 1-6,0 5-13,0-9-7,0 6-13,0 3-18,0-4-21,-4 1-20,4 3-22,0 0-23,0 0 8,0 12-12,3 3 0,-6 4-4,0 7-4,2-1-3,1 4-7,-3 0 10,0 2-14,-1-3-2,1 2 2,6 2-10,-6-4-1,3 2-8,-3-4-4,3 1-6,-4-5-9,4-5 1,0 0 0,-3 0-20,3-1-26,-2 0-40,2-4-37,-1-2-41,1-1-33,0-2-43,0-5-31,0-2-30,0 0-55,0 0-287,0 0-656,0 0 290</inkml:trace>
  <inkml:trace contextRef="#ctx0" brushRef="#br0" timeOffset="187089.1992">18972 16508 223,'-4'-17'315,"1"3"-4,0 2-3,3-1-7,-4 0-17,4 2-8,0 1-14,-3-1-11,3 3-9,3-3-13,0 2-18,1 0-7,-1 0-17,4 2-13,3-3-6,4 3-9,0-1-16,0 1-10,9 0-14,-1 4-5,0-3-6,1 5-12,1 4-7,-1 1-10,-1 4-11,-6-1-11,2 5-4,-1 3-10,-2 3 2,-5-2-14,-2 1 7,-3 0-8,-2 2-3,-4 1 0,-1-2 0,-6 6-3,-1-2-6,-6 0-1,-3-3-12,-1-1-14,-2-2-8,-3-1-16,0-3-21,0-1-2,2-3-27,-2-3-20,1 2-18,2-7-22,7 4-23,1-4-32,5 1-29,-2-1-35,4-2-42,2 2-38,4 0-221,-6-7-611,7 2 271</inkml:trace>
  <inkml:trace contextRef="#ctx0" brushRef="#br0" timeOffset="187142.9829">19653 16404 168,'0'-4'287,"0"-1"-3,0 2-21,0 3-22,0-5-20,0 5-22,0 0-25,0 0-13,0 0-3,0 0 3,-6 17 0,-1-2 7,1 2-7,-5 9-4,1-1-11,0 4 5,-1-2 7,-1 1-27,0 1 2,0 2-2,-1-4-8,2 0-11,-1 2-8,1-3-11,0-1-8,-2-3 1,6-6-16,0-2-5,-3 4-6,3-4-21,0 1-36,1-5-24,2-1-26,1-4-34,-1 0-24,1-3-29,3 1-49,0-3-44,0 0-45,-12-7-28,11 2-23,1-2-168,-4-4-532,6-2 236</inkml:trace>
  <inkml:trace contextRef="#ctx0" brushRef="#br0" timeOffset="187725.3963">19554 16498 24,'9'-24'218,"-2"8"21,-2 1 11,2 0 12,-4 5 0,1-1 0,1 3 5,-1-1-6,1 1 2,-2 1-11,0-1 4,1 2-15,-1 1-9,1-1-9,-1 1-13,1 1-14,-1 2-18,1 0-8,-4 2-9,13 4-8,-6 0-6,6 4-6,-2 4-6,3 8-7,2 4-5,-2 3-7,1 2-8,2 11-6,4-3-5,-7-6-3,-1 2-10,-2-3-1,1 1-4,3-3-6,-4-1-2,1-1-3,-3-2-11,1-2-5,-4-5-7,2-5-3,-5-1-3,3 0-4,-2-1-7,0 1 0,-1-8-23,-3 2-20,4 0-19,-4 0-33,2-1-25,-2-4-24,1 7-31,-1-7-41,4 3-58,-4-3-51,0 0-62,-7-14-64,7 7-340,-4-1-826,0-1 365</inkml:trace>
  <inkml:trace contextRef="#ctx0" brushRef="#br0" timeOffset="187782.4363">19598 16739 155,'-6'1'340,"6"-1"-25,-7 0-6,3 0-18,4 0-20,0 0-17,0 0-24,0 0-20,27-1-25,-5 1-13,6 0-21,-2-3-19,-1 5-37,3-6-54,-3 6-64,2-5-73,-3 3-71,3-5-89,-5 0-180,-1-2-470,1 0 208</inkml:trace>
  <inkml:trace contextRef="#ctx0" brushRef="#br0" timeOffset="187843.4809">20299 16623 44,'-1'1'310,"1"-1"-1,-6 3 2,6-3 3,0 0-8,0 0 5,0 5 2,0-5-3,0 0 8,7 2 13,-4 1 0,7-3-14,4 3-20,0-2-27,11 2-23,1-3-25,3 0-22,1-3-19,-2 3-23,12 3-41,-14-6-49,-2 6-45,0-2-49,0-1-52,-8 0-51,-7-1-53,1 2-34,-5-2-39,-1 2-44,-4-1-56,1 3-323,-1-3-735,-14 5 325</inkml:trace>
  <inkml:trace contextRef="#ctx0" brushRef="#br0" timeOffset="188477.5979">20391 16811 134,'-9'6'205,"2"-1"5,3 0 9,0-2 6,1 1 2,3-4 0,0 6 13,0-6 0,14 6-8,3-3-12,5-3-26,5 2-8,4-7-18,10 6-15,-3-6-18,2 3-39,-14-4-40,4 2-45,-6-3-42,0 2-39,-3-2-43,-3-5-30,-4 2-46,-4-5-35,0 2-36,-6-3-132,-1 5-423,-3-9 187</inkml:trace>
  <inkml:trace contextRef="#ctx0" brushRef="#br0" timeOffset="188534.9913">20695 16499 156,'-10'-13'226,"2"6"7,1 1 9,1-2 8,2 5-5,1-4-20,0 5-19,2-1-27,1 3-16,0 0-1,0 0 9,11 12 13,2-1 7,8 5-11,4 6-5,6 5-1,0 1-17,-8-5-8,-5 4-11,0 1-9,-4-4-7,-1 4-7,-3-3-7,-6 5-1,0 1-12,-4 0-10,-3 3-6,-3-3-5,-3 1-5,-3-1-10,-1-2-14,-3 0-36,-1-7-35,-1-2-49,-2 4-32,1-10-60,0-2-42,1 1-69,5-9-65,-1-1-274,4-6-667,0 3 296</inkml:trace>
  <inkml:trace contextRef="#ctx0" brushRef="#br0" timeOffset="189183.3313">21254 16116 315,'-10'-12'414,"3"5"-42,2 0-46,-2 5-30,2 5-29,-2 4-27,0 7-16,-1 5-21,2 11-7,-1 0-22,3 16-8,0 3 26,1 2-17,-2 0-7,0 0-11,2-3-18,3-2-8,-4-10-11,1-5-9,0 6-12,-1-4-11,3-6-5,-5 0-7,6-7-5,-3 1-7,-1-3-13,1-3-19,-1-5-26,1-2-12,2-4-13,-2 0-22,0-3-40,3-1-47,-7-5-17,4-4-10,2-3 6,-5-5 16,5 0 16,-2-9-17,-3-2 19,6-3 21,-4 0 24,4-2 27,-3-4 18,3 2 26,0-1 21,0 7 23,3-2 16,-6 3 13,3 8 30,3 4 4,1 7 1,-4 0-10,4 1-14,-2 5-9,2 2-6,-4 1 1,14 4 2,-1 6 10,7 9 3,3 3 7,9 12-2,1 2 6,1 5 2,4-4-9,-2 0 0,-1 0-4,-1-3-8,2 2-9,-6-4-4,-6-12-7,-5 1-13,0 1-30,-2-2-25,-5-8-29,-2-3-35,-3-2-7,0-2 1,-4 0 11,0-3-8,-3-1-37,0-1-31,0 0-41,-10-19-29,2 5-25,3-2 4,-9-10-8,0-3 12,0-3 18,0-14 5,3 3 27,2-6 23,4 1 39,-1-1 33,5 1 35,-1 0 37,2 16 24,0 1 30,3-1 21,1 13 18,-4-1 15,3 4 0,0 4 0,-2 4-17,-1 1 1,3 5-20,-3 2 5,0 0 7,7 19 5,0 5 7,0 3-1,0 3 3,-4 3-5,3 13-4,-5-14-7,1 4-10,0 12-3,-2-14-5,3 0-9,-3-2-31,3-1-45,-2-1-40,2-7-54,-3-2-47,0-4-56,3 0-48,-3-6-250,0-2-574,4-2 253</inkml:trace>
  <inkml:trace contextRef="#ctx0" brushRef="#br0" timeOffset="189237.3751">21740 16636 67,'4'-13'315,"2"0"1,-2 5 10,-1-1-7,-3 4-31,2 3-27,0-5-36,-2 6-17,0 1-22,0 0-23,0 15 2,0-5-20,-4 7-8,1-1-6,2 4-8,-1-2-4,1 0-8,1 0-9,0 1-9,1-3-2,2 0 2,0 2-10,1-7-2,3 3 3,0-5-2,0 0 1,3-2 4,-3-2-2,3-4 7,0-2 0,4-1 9,0-3 3,-1-2 0,-1-2 0,-2-1-8,-2-1-10,-2-5-9,3 4-6,-8-5-9,-1 1-17,-1-2-17,-6-1-20,-4-3-21,-1 6-21,-6 0-31,1 1-14,-1 4-17,-3 1-22,5 6-16,1 0-13,2 1-20,-1 3-30,4 0-37,2 0-35,2 3-42,3 1-32,0-2-229,3-2-620,0 0 274</inkml:trace>
  <inkml:trace contextRef="#ctx0" brushRef="#br0" timeOffset="189829.7643">22004 16623 319,'14'-8'329,"-2"-2"0,-1 0 25,2 1 6,-3 1-3,0 3-23,-3 1-25,-3 1-36,3 3-30,-4 0-29,1 2-20,2 3-11,-2 5-20,2 5-12,-2 2-9,-1 9-4,-3-6-9,0 6-7,0 1-6,-3-2-4,3-7-7,-3-1-6,2 0-3,-1-3-5,1-4-5,-2-1-3,3-3-1,0 1 5,-1-4 13,-1 3 19,2-6 17,0 6 13,0-6 11,0 0-20,0 0-11,0 0-12,5-23-14,0 7-9,-1-1-15,6-9-4,2-4-10,0 3-4,4-2-14,-1 3-5,3 1-1,-2 4-9,2 4-4,-7 8-10,2-3 0,-6 6-6,3 2-6,-3 2 1,2 4-12,-4 0-3,2 4-12,-1 5 3,2 0-7,-2 3-5,-2 2-2,1 1-22,-3 0-29,-2 2-37,2-1-53,-4-3-67,1 3-53,-2-1-67,0 3-67,0-4-82,0-1-325,1-3-901,0 0 398</inkml:trace>
  <inkml:trace contextRef="#ctx0" brushRef="#br0" timeOffset="189884.1526">22596 16748 154,'2'-10'474,"-1"0"-29,-1 3 19,3 2 0,-3-1-10,4 0-40,-1-1-38,4 0-40,2 2-33,6-2-30,8-1-29,-1 0-19,2 1-28,0 3-20,-4 1-21,-2 0-25,-4 2-35,-1-2-39,-2 3-41,-1-1-46,-3 1-44,2 0-47,-4-2-59,1 2-50,-6 0-67,5-4-93,-5 4-299,0 0-747,0 0 330</inkml:trace>
  <inkml:trace contextRef="#ctx0" brushRef="#br0" timeOffset="190526.5085">22916 16479 204,'10'-22'323,"1"-2"0,2 1 6,-2 3 13,-1-3-3,-3 11-8,0 3-1,-4 4-13,1 1-26,-1 0-29,-3 4-31,4-2-27,-4 2-13,1 14-10,-1 6-4,0 9-8,-1 8-6,-3 11-11,-1-1-8,0-1-6,2-10-8,-2 0-12,2-1-12,-1-1-7,-2-2-14,3 4-4,-1-6-8,0 1-10,1 0-16,0-6-44,-1-5-52,1-9-62,0 1-59,3-3-54,-1-1-50,0-3-39,1-5-80,-3 3-343,3-3-796,0 0 352</inkml:trace>
  <inkml:trace contextRef="#ctx0" brushRef="#br0" timeOffset="190577.5503">22930 16477 129,'-8'-28'299,"5"10"22,-2 2 34,5 3 5,0 3-17,0 2-30,0 0-38,4 2-15,0 2-35,6 0-9,5 3-4,9 6-17,5 4-11,11 6-16,-2 6-11,3 6-22,-6 1-10,-2 2-14,-6 2-8,-9-6-11,-3 1-5,-6 2-11,-4 2-8,-5 1-5,-4 2-8,-6-1-4,-13 9 1,1-2-4,-6-6-13,-2 0 7,1-2-8,-5-9-9,-2 2-36,2-5-36,8-5-32,2-4-44,0 0-41,-1-5-56,5-1-59,2-7-87,1 2-289,4 0-708,4 0 313</inkml:trace>
  <inkml:trace contextRef="#ctx0" brushRef="#br0" timeOffset="191216.3509">23487 16594 2,'0'0'276,"0"0"9,3 4-15,-3-4-11,-2 5-22,2-5-12,-1 7-18,2-2-14,-1-1-8,2 0-14,0 2-8,0-2-9,3 1-9,-2-2-5,1 1-12,3-3-1,1 3-21,1-5 11,-3 0-3,5-1-8,-1 1-2,0-4-4,-2-1 10,2 1-2,-3-1 11,-2-2 1,0 1 2,1 1-5,-6-1-1,3 1-17,-3 3 0,-2-4-22,1 4-5,-2-2-12,-2 3-3,-5 1-8,-3 2-5,-3 3-9,-5 7 0,-3 0-7,0 2-6,0 3-5,6 1-7,-3 0-14,4 0-5,4 1-1,2-4-9,4 1-6,0-3-11,4-1 5,3 6 1,3 0-8,1-1-8,10 4 3,2-5 3,-2-5-15,8-1-4,2-3-11,2-1-3,-4-2 0,5-7-7,1 1 8,-5-4-5,-1-4 17,-3-3-3,0-2 14,-2-2 6,0-6 6,-6-3 20,6-5 10,-1-12 6,-6-4 8,2 2 15,-2-3 13,-1 3 20,-3 11 16,-1 6 23,-2 1-2,0 9 6,-2 4 8,-1 5-14,1 3-14,-1 3-14,0 1-7,0 3-6,0 0-6,-5 20-4,2 6-3,-3 6-10,5 16 2,-5 1-9,2-2 5,3-10-6,-1 9 1,1-10 1,2-5-7,-2 2-1,2-1 3,1-2-4,1-3-6,2-1-4,-1-10-4,-1-2-9,1-2-11,3-4-17,-1 1-17,1-5-26,0-3-38,4-1-41,-2-3-46,3-4-47,1-5-53,4-3-52,-3-2-282,-4 0-693,0-7 307</inkml:trace>
  <inkml:trace contextRef="#ctx0" brushRef="#br0" timeOffset="191280.3973">23722 16566 298,'-4'-2'332,"4"2"-18,-6 0-33,6 0-22,0 0-31,0 0-20,24-3-18,-6 2-24,7 1-18,4 0-21,10-4-49,-12 3-57,4 0-69,-3-2-60,-2 1-78,0 4-199,-2-1-417,-1 1 185</inkml:trace>
  <inkml:trace contextRef="#ctx0" brushRef="#br0" timeOffset="191977.8989">24108 16612 2171,'-4'4'97,"-3"2"-68,2-4-15,-2 5 4,3-1 31,-2 2 25,0 0-6,3 0-5,-2-1-2,4 0 2,0 5 4,1 0-3,1-5 3,3 3 3,0-2 2,3 1-2,5-2 3,-4-2 2,5 2 5,0-6 2,-2-1 2,-1 0 15,2-3-1,-2-2 6,0 1-4,1-3 1,-4-1 1,-1-2 2,1-1-1,-1 2-4,-2 0-8,-1-1-8,-2-1-10,-1 1-6,-3 2-12,-1-2-5,0 3-8,-2-1-1,-4 4-9,0 4-9,-5 0 4,0 4-11,-7 5 3,3 3 3,0 0-3,1 4-9,5-4-6,-2 5-7,5-2-1,3 2 2,1-2-5,-1 2-3,7-3-4,0-2 11,3 3-2,1-5 7,2 1 2,5 2-9,6-2 6,-5-5-1,4 1 2,-3-3 0,10-3-6,-1-2 6,1-1 2,-4 0-5,-2-3 1,6-5 5,-1-1 1,-3-3-6,-2-2 9,-5 3-10,2-8-1,-7 4 7,5-7-12,-4-4 3,-1 6-1,-3 2-1,-4 1-3,0 2-4,0 0 4,0 5-5,0 0-4,-4 3-7,1 3-9,3 3-20,0 3-14,0 0 6,0 0-11,-11 20 21,12-3 8,2 1-3,1 9 14,2-4-1,5 6-2,-4-7 6,-4-3-2,6 8 3,-4-8 1,1-2 7,-5-1-2,1-4 5,1 3 7,-1-4-9,1 5 9,-3-8 1,3 3-13,-3-5-17,4-2-13,-4 3-16,3-2-12,1-3-14,-1-1-31,7 1-35,0-5-51,5-4-76,-1 2-220,7-4-551,-1-3 244</inkml:trace>
  <inkml:trace contextRef="#ctx0" brushRef="#br0" timeOffset="192610.1997">24628 16640 273,'0'0'367,"-5"-13"-16,4 8-35,-2-1-25,3 5-45,0 1-19,0 0-29,0 0-7,-4 16-13,4-6-11,0 10-10,-1 4 1,1-5-7,-3 11-1,1-2-4,2 0-5,-3-3 1,2-5-7,-1-1-5,0 1-7,-1-4-4,0-3-2,2-1 0,-1-4-5,1-2 6,0-1 9,-1-2 24,2-3 20,0 0 18,0 7 14,0-7 1,0 0-9,0 0-11,0 0-25,3-17-13,-2 7-10,2-4-18,0-3-15,3-1-10,1-8-6,5 4-10,-1-2-4,2 1-14,-3 3-10,0 3-8,1 4-2,-1 1-9,4 5-6,-1-1-4,-13 8-9,17-6 0,-17 6-9,0 0-5,0 0 1,35 14-4,-26-2 6,-2 5-8,-2-2 8,1 3-1,-5 0-6,1-1 6,-1 2-4,1-1 2,-4-2-1,2-16 1,-4 24-2,4-24-2,-4 20 6,1-10-4,3-10 12,0 0-4,-4 16 3,4-16 7,0 0 4,0 0 8,0 0-4,0 0 4,0 0-10,0 0 6,0 0-3,0 0-2,0 0-3,0 0 0,15-60-6,-8 42 3,7-4-6,-4 1 1,1 5-3,3-2-11,-4 5 6,0 2-3,0 2 4,-10 9-8,13-13 1,-13 13-6,0 0-1,12-5-5,-12 5 1,0 0 3,0 0 3,13 26-6,-13-26-6,4 23 9,-1-7-3,-3 0-10,-1 3-13,-1 0-21,0-1-27,0-2-31,-1-1-43,0 2-48,3 2-41,0-19-51,-4 32-34,3-23-45,1-9-30,4 21-39,-4-21-315,4 11-830,-4-11 368</inkml:trace>
  <inkml:trace contextRef="#ctx0" brushRef="#br0" timeOffset="192669.6722">25066 16840 21,'5'-24'220,"2"-1"14,-4 7 25,0 6 30,-3 12-23,4-23-15,-4 23-37,2-14-28,-2 14-22,0 0-17,0 0-14,0 0-17,0 0-4,0 0-20,-16 48-2,9-22-10,3-8-9,1 1-4,0 5-8,-1-5-11,1 6 2,3-6-9,-1-2-2,1-17 1,1 23-3,-1-23-18,2 22 3,-2-22-14,5 13-18,-5-13-26,10 8-34,-10-8-34,0 0-17,0 0-49,35-9-62,-35 9-207,21-22-475,-11 6 209</inkml:trace>
  <inkml:trace contextRef="#ctx0" brushRef="#br0" timeOffset="192725.7114">25122 16529 73,'-11'-17'251,"11"17"-21,-9-9-27,9 9-20,0 0-14,0 0-23,0 0-13,0 0-28,0 0-41,0 0-59,0 0-73,-14 35-181,14-35-270,3 23 119</inkml:trace>
  <inkml:trace contextRef="#ctx0" brushRef="#br0" timeOffset="193595.7079">22153 17467 320,'-2'-4'319,"4"-5"-19,1 4-18,2-4-23,5-4-7,-1 1-13,4 3-12,5-7-6,-3 8-27,-4 0 8,2 6-16,-3-1-29,-2 1-24,1 4 2,-2 3-16,-2 2-15,1 6 0,-2 4-4,-1 0-4,1 9-19,-5-6 8,2 1-4,-1 2-5,-2 3-2,-1-9-4,1 1-5,2-6-11,-1 1 6,-2-4-7,3 1-9,0-4 4,-1-1 9,-1 0 7,2 1 10,0-6 19,0 0 16,0 5 7,0-5 4,0 0-13,0 0-14,6-14-6,-2 3-11,3-7-10,3-5-3,4-3-9,2-2-7,3 1 0,-2 2-6,0 4-7,0 1-4,1 2-3,-5 5-10,1 1 2,-3 4-5,-1 1-5,-3 5-9,2-1-1,-2 6-5,1-1-1,-1 6-5,0 0-2,-4 3-8,1 2-4,2 2-9,-2 0-20,-1 2-18,1-2-30,-2 4-12,-1-1-29,2-6-40,-2-1-41,2 4-45,-3-8-30,4 5-43,-1-7-31,0 5-275,1-6-703,6-2 312</inkml:trace>
  <inkml:trace contextRef="#ctx0" brushRef="#br0" timeOffset="194242.3203">22747 17475 156,'14'-18'177,"-7"2"13,3 2 21,0 0 10,-5 7 20,0-3 5,-2 5-13,0 0-25,-1 0-21,1 1-30,-3 4-11,0 0-16,0 0-12,0 0-5,2 13-10,-4-8-15,4 6-1,-2 6-11,-2-7-9,4 6 0,-4-3-6,2 3-11,2 1 5,-2-5-8,4 4-7,-1-4-4,2 4 3,1-6-5,1-1-9,0-2 10,0 3 0,4-6 2,1 4-2,3-5-5,2 2 12,-4-6-7,1-1 7,3 2 6,-5-5 8,2 5 22,-4-5-10,-1-2 11,2-3-4,-4-4-2,4 3-12,-1-2-3,0-11 1,0 2 1,-6 4-4,3-5 0,-1-2 3,-5 6 0,5 5-12,-5 1 7,2 4 3,1-2-2,-2 5 2,-1-1-3,2 4-15,-2-3-5,-1 1-3,0 5-11,0-5-5,0 5 7,0 0-14,0 0 9,0 0-8,0 0 1,-5 12-4,-1-3-2,3-1 3,2 3-1,-2 1 3,0 2-4,3 4 0,0 1-1,0-5 8,3 2-5,1 0 2,-1 1-1,4 0 0,-3-5 0,1 5 1,3-2 3,-2-1 0,2-2-4,-1 0 0,0-4 4,-2 2-4,1-3-5,0 0 6,-2-2-4,-2 0 4,-1 0-2,2-1 0,-2-2-1,-1 3 6,0-5-3,-2 6 6,-3-2-4,-3-1 0,-5-3-10,-2-2-14,-6 1-31,-2-1-43,2-6-39,-2 1-45,2-2-44,0-4-56,-1 3-69,-1-7-62,-1-1-262,7-2-717,-7 2 318</inkml:trace>
  <inkml:trace contextRef="#ctx0" brushRef="#br0" timeOffset="194298.3663">22780 17149 117,'2'-4'268,"-2"4"-26,3-7-28,-3 7-23,3-1-37,-3 1-55,10 7-39,1 1-70,1 2-64,4 6-137,1 0-227,-5-4 101</inkml:trace>
  <inkml:trace contextRef="#ctx0" brushRef="#br0" timeOffset="194946.0417">23308 17390 101,'7'-1'347,"-1"-1"-19,-2-1-18,-4 3-22,8-2-36,-8 2-30,6 5-12,-6-5-18,6 11-3,-4-1 9,-2 2-26,3 5-8,-2 0-9,1 0-9,-2 2-5,0-1-5,-2-4-20,1 0-4,1-4-3,-2 2-10,1-7-6,1 2-9,0 0 12,0-2 31,0 3 17,0-8 21,-4 5 10,4-5 10,0 0-8,0 0-13,0 0-16,0 0-20,4-26-12,-3 13-9,4-7-17,6-4-7,-1 2-3,1-1-14,3-2-14,-1 0-2,1 2-7,0 6 0,-3 5-8,-1-1-4,-3 8-5,-1-2-9,1 6-8,-3 2-5,3 6-4,0-2 1,0 8-3,-4-1 7,0 2-7,1 3 9,-1 10-9,-1-6 8,-2-3 2,0 1-8,0 0 3,2-2-1,-4-6 0,0-3-1,2 0-1,0-3 6,0 0 8,0 2 2,0-7 14,0 7 20,0-7 1,0 0-1,0 0-3,0 0 3,0-19-11,4 6-8,0-1-8,5-8 1,5-6-5,2 5-1,0 2-5,1 1 2,0 2-1,2 3-8,-6 2-4,6 1-7,-5 7 5,-3 4-4,2 1-3,-3 2-2,-2 2-7,4 6-3,-5-3-1,1 8-6,-4-1-1,1 5-8,-4-1-14,-2 1-27,-2-2-37,0 2-56,-3-4-62,-5 10-62,-2-4-76,-5-4-77,1 0-414,-4-3-932,1-2 413</inkml:trace>
  <inkml:trace contextRef="#ctx0" brushRef="#br0" timeOffset="195573.4653">21356 17599 42,'-12'2'369,"12"-2"-2,0 0-14,0 0-17,0 0-17,-9-2-16,9 2-5,0 0-11,0 0-13,0 0-14,0 0-20,0 0-14,0 0-9,0 0-14,22 5-20,-1-5-13,3 0-22,3-2-46,12 4-67,-8-5-88,7-3-104,0 1-100,0-3-128,-8 1-262,-2 2-701,-4-7 311</inkml:trace>
  <inkml:trace contextRef="#ctx0" brushRef="#br1" timeOffset="210448.9632">19316 11671 48,'6'-19'164,"-2"2"-15,0 3 8,-4 0-8,3 5 0,0 1-8,-1 4-9,-1-3-7,0 1-13,-1 5-15,0-2-11,0 3-2,0 0 7,0 13 11,-1 3 9,-5 11-9,-1 19 5,-3 5-6,-3 7-1,-4 25-3,6-24 0,-10 19-3,7-23-5,-6 26-3,6-28 3,0 1-6,0 0-2,0 0-5,-3-1 0,1-2-2,5-5-4,-3 0-8,6-14-7,-1-3 1,1 0-10,2-6-4,-1-5 1,4-2-12,-1-6 3,1 0 9,1-4-7,0 0 3,-1-2 12,3-1 11,-1 0 18,1-3 0,0 0-1,0 0-12,1-16-1,2-4-12,1-9-2,3-5-9,5-19-4,0 4-2,-5-7-9,6 3-3,-2-5-3,3 0 7,6-20-6,-9 25 1,-1-3-9,3 1 5,-2 1-4,-1 2-7,1 0 7,-1 5-9,-3 13 6,0 1-2,1 2 4,0 5 1,-3 1-2,2 8-1,-4 0 7,0 1-7,1 5 1,-1 1 0,1 2-2,1-2-1,0 0-8,-1 3 2,-4 4 2,3-4-2,0 5-8,1 0-3,-1 1-5,-3 1 21,11 8-17,-1 4 5,1 11-13,4 3 16,1 17 6,1 7 3,1 5 3,-2-1 6,5 24 4,-4-23 6,10 24-6,-13-21-2,10 18 4,-7-22 0,0-1-4,-1 1-1,2 1-4,-2-2 7,1-2-10,0-2-6,-4-2 4,-3-15 1,-1-2-5,2-3-1,-3-1 6,-2-8-5,-1-2-4,-2-4 1,0-2 0,-2-2 14,1-2-17,-1-1-6,1 0-7,-1-1-14,-1-4-42,0 0-47,0 0-33,0 0-37,-4-14-43,2 3-49,-1-7-35,1-9-38,-4 1-244,1-3-642,-3 2 285</inkml:trace>
  <inkml:trace contextRef="#ctx0" brushRef="#br1" timeOffset="211558.3521">19270 12377 58,'-15'-1'273,"1"0"-27,5-1-16,2 2-3,1 0-5,2-2-18,4 2-20,-9 0-22,9 0-12,0 0-7,0 0-2,0 0-6,23 0 3,-8 0-10,11 0-17,0-3-9,1 3 2,4-3-21,9 2-7,-11-3-8,-1 2-17,13-3-35,-10 0-36,0 3-56,-3-3-83,13-6-94,-13 6-205,-1-5-495,14 0 219</inkml:trace>
  <inkml:trace contextRef="#ctx0" brushRef="#br1" timeOffset="211630.0859">20130 12064 30,'-7'4'73,"-3"1"-10,6-1 0,-4 2-9,3-1 5,-2 0 1,0 0 13,2 2 20,0-2 9,-2-3 27,1 1 16,-2 3 12,1-2 23,0-3 14,-1 2 7,-1 1 12,2 0 12,0-3 0,0 0 23,2 1 8,0 0 4,1-2-6,4 0-13,-7 0-11,4 3-16,3-3-16,0 0-17,-4 1-18,4-1-17,0 0-13,0 0-15,0 0-14,0 0-10,0 0-4,20-6-12,3-1-5,14-1-8,7-4-5,1 1-4,23-7-6,-18 11-5,25-6-4,-2 1-1,2 1-5,-3-1-3,2 4 24,-3-4-6,-20 7-2,19-3-7,-22 4-5,-1-3-4,0 4 1,-2-1-5,-1-4 0,-16 5-5,0-5 0,-1 2-2,-3 3-3,-4-4-1,-3 5 0,-5-2-1,-2 2 0,-1-1 3,-4 0-5,2 3-1,-4-4 0,1 3-1,-1 0 2,-3 1-4,7 0-2,-7 0-3,3-1-12,-3 1-16,4-2-11,-4 2-17,3-3-13,-3 3-17,0 0-48,0-7-34,0 7-32,0-5-20,-3 2-13,-1-2-15,1 1-6,-4-1-8,0 0-14,-3-7-16,-4 4-2,0-1 2,0 0 19,-6-1 20,1-1 24,-4-2 22,2 2 21,-2-1 29,2-2 29,-3 3 38,5 2 32,-1 1 41,0-2 36,6 3 29,1-1 26,-1 3 28,7 0 20,-3 3 8,4-3 15,1 3-1,-1 1-3,4-1-8,2 2-9,-5-3-14,5 3-7,-4 0-12,4 0-9,0 0 2,0 0-17,-7-1-12,7 1 1,0 0 8,11 9 2,-5-4 14,6 4 0,0-2 10,2 3-7,7 1-3,0 1-4,3 3-1,0 0-7,0-3-5,0 1-4,3 2-4,-3-4-9,1 0-3,-4 0-2,2-1-5,-1 0-6,-9-3-5,1 0-1,0-2-3,-3-1 4,-3 1-7,0-2-2,-1 0-5,-4-1-1,4 1 1,-3-2 2,0 1 0,-2-2 10,1 2 5,-3-2-1,2 4-2,0 1-1,-4 0 7,1 3 1,-5 10 9,-5 4 1,1 2-2,-4 3 0,0-1-3,-3 1-3,-3 11-5,5-10 0,-3-1-3,1 1-6,1 0-4,-1-3-25,-1 2-24,1 0-76,6-1-48,-5 1-63,-1 0-59,3-1-77,0 1-73,2-5-294,4-5-779,0-4 345</inkml:trace>
  <inkml:trace contextRef="#ctx0" brushRef="#br1" timeOffset="213568.2874">21968 12114 95,'0'0'188,"0"0"-6,3-7-8,-3 7-8,3-9 9,-3 5-4,3 0-5,-2-4-1,2 0-3,-2-1-4,2-1 2,-1-1 0,-1 1 4,0-2-8,1 0-14,-2 0-1,0 1-5,-2-5-5,1 0-9,0 2 7,-1-1-17,-1 4-7,1-6-8,-1 6-2,-3-1-1,2 0-12,0 1-5,-2 2 2,2-1-9,-2 2-2,2 0-4,-2 1-4,2 2-1,0 1-3,-2-1-14,2 1-9,-2 3 1,2-3-8,-3 2 8,1 2-11,-2-5 0,0 7-7,0-4 2,-2 4 9,2 1-19,0-1-2,-1 2 3,1-2-3,-2 6 2,2-2-9,-4 4 12,1 2-12,0-1-2,-5 9 2,2 0 1,2 5-8,0 0 23,-2 0-8,0 3-7,6 3 8,-4-3-8,5 2 4,-1-1 2,2 3 0,0-1-7,1-3 11,-1 3 5,4 1-17,0-1-2,2-3 5,-1-1 5,2-2-1,-1-5-13,3 1 13,-2-4 0,2 0-5,0-3 2,0 3 5,-1-7-4,1 1 7,2-3-1,-1 2 0,0-2 0,3-1 6,-3-3-11,2 2 13,0-2-3,2 0 1,-2-3-10,2-1 15,-1 0 7,3-3-7,4-2-2,0-2 1,0-2-1,3-3-2,3-3 2,-5 0-3,2 0-2,0-1 4,1 1-4,-5-3-2,0 6 3,-2-3-3,3-5-1,-1-1 6,-6 4-3,0-1 0,0 2 6,0-13-14,0 6 4,0 0 6,-2-4-6,0 4 4,0-2-6,-3 5 3,2-5 0,-2 6 2,2-8-4,-3 9 3,2-1-2,0 1 2,-2-2 5,0 4 1,1 0-6,1 5 15,-3 0-5,1 3 2,1 1-2,-1 1-1,0 2 9,-1 0-10,1 0 1,-1 4-10,1-4 1,-1 4 0,0 0-4,0-4 0,0 4-5,0 0-5,0 0 1,0 0-1,0 0-1,0 0 12,-2 20-12,1-9 6,-3 9-2,1 6 2,0 5-4,-1-2-1,0 0-2,0 3 4,2 2 0,2 0 0,-1 0 1,-1-1 3,2 0 3,3 2-7,0-6-1,1 0 3,2-2 0,1-3-3,0-5 1,0-2-1,4 0 6,-1-3 0,5 3-1,0-5 1,-4-4 0,6-1 4,-2 1-2,5-7 0,1-1-3,-1-2-12,3-3-22,-1-2-23,1-5-41,-1-2-43,1-3-45,0 0-45,2-2-49,6-6-59,1-4-57,-11 9-253,9-11-700,-1 2 311</inkml:trace>
  <inkml:trace contextRef="#ctx0" brushRef="#br1" timeOffset="214725.6699">23091 11605 157,'1'-16'261,"-1"-4"8,3 3-6,-5-1-8,4 1-13,0 2-17,-1 3-5,-1 0-11,0 5 1,0-2 2,1 3-9,-1 3-14,0-2-17,-1 1-11,1 4-24,1-5-11,-1 5-17,0-3-18,0 3-1,0 0-22,0 0-10,0 0-5,-4 15 3,0-1 0,-6 12 5,3 3-2,-3 2 1,-1 2 7,-2 12 0,-4 1 8,0-2-3,-1-2 6,1 2-5,0-2-5,-1 0 6,4-9-1,-3 9-3,0-13-1,0 12-6,2-11 3,2-1 5,-4 1-6,2 0 1,2-1-5,-5 12-1,6-12-5,-3 0-3,2 0 1,3-4-5,-4-1-5,4 0-3,-1 0-2,0-5-4,2-2 0,0 0 3,0-2-7,-1-1 2,3 1 0,-1-3-3,2-1 2,0-2-2,0-1-2,1 0-1,1 0-2,1-4 1,-3 1 8,2 0 4,0-1-2,1-3 5,-1 1 5,0-1-8,-5-1 0,2 0-6,0-1-3,-5-2 0,0-5-6,-2 0 0,-4-6-4,5 3-4,-4-5 2,0-1-4,1-2-4,0 1 2,-1-3-4,-4 1 3,4-2 1,2 1-1,-1-3-4,2 0 3,1 1-3,3 2-2,5 3 2,-1 0 0,-1-2-11,3 1 9,4 1 0,0-1-1,4-6-1,-2 7 1,6-9-4,0 3 3,5-1-3,1 1-1,2 0 0,-1 1 3,2 3-3,1-2 5,-1 5-4,0 1 0,-1 0-2,-2 7 2,-3 0-2,0 1 1,-1 1-4,0 2 4,-1 3-4,2-1 0,0 3 1,0 0 0,3 5 1,-1 0-4,8 2 1,-4 7-1,0 1 1,1 2 4,1 2 0,-1 3-3,0-1-1,-1 4 5,1-1-3,-2 2 3,1-1-3,-3 5 7,2-3-3,-2 0 1,-2 5-1,2-6 1,-2 0-1,-4 2 1,3-4 3,-1-2-3,-3-3-2,0-4-3,0 2 6,3-4 1,-3 2-1,-4-5 0,7 3 1,-3-5 1,-1 1-2,2-2 2,-1 0-1,0-2 7,3 1 3,-3-4 6,3 2 4,1-1 0,-1-1 4,-3 0-1,4-1 0,3-4-1,-1 1 5,0 2 6,-2-3-7,2 3-5,-1-5-5,2 0 1,1 1 2,0 1-5,-1 2 2,0-2-5,-3-2-4,-1 5 5,0-5-30,0 2 1,-3 2 1,4-3 3,-4 2-4,-1 1 4,1 0 4,-1-2 0,-1 2 3,0-2 1,-1 2-1,-4 1 3,5-2 1,-5 2 0,6-2-3,-6 2 3,0 0 2,4-2-1,-4 2 8,0 0-7,0 0-1,3-1 0,-3 1 4,0 0-3,0 0-4,0 0 0,0 0-14,0 0-20,0 0-14,2-2-27,-2 2-30,0 0-38,0 0-45,2-2-40,-2 2-55,0 0-67,0 0-79,0 0-49,-10-8-269,6 7-812,-2 0 360</inkml:trace>
  <inkml:trace contextRef="#ctx0" brushRef="#br1" timeOffset="218657.8741">18230 13198 96,'0'0'113,"3"-2"-6,-3 2 2,0 0-8,1-3-2,-1 3-6,0 0-5,0 0 6,0 0-11,0 0 3,0 0 5,0 0-17,0 0-2,0 0-4,0 0-4,0 0-1,0 0-4,0 0 0,0 0-9,0 0-4,0 0-8,0 0-1,0 0-3,0 0-5,0 0-4,0 0-2,0 0-1,0 0-4,0 0-1,0 0-2,0 0-1,0 0-2,0 0 4,0 0-7,0 0 3,0 0-2,0 0 10,0 0 0,0 0 7,0 0 2,0 0 5,0 0 9,0 0 14,0 0 1,0 0 9,0 0-6,0 0 2,0 0-2,0 0-2,0 0 3,0 0-2,0 0 3,2-3 8,-2 3-5,0 0 1,0 0-1,0 0-7,0-7-6,0 7-5,0-5-4,-2-1-3,1 0-8,-2-1-3,0-2 2,0 4-10,1 0-1,-1-2-5,-1 0-1,-2 2 0,3-2 1,0 3 0,-2 0-9,-1-1 3,2 4-4,-1 0-3,-3-1 2,-2 1-5,3 4 1,-3-1 2,1 3-2,-3 5-1,0-1-2,0 1 2,-6 5-3,1 0-1,4-1 0,1-2 4,-1 2-3,3 2 3,-4 0-4,4 1 3,0 5-4,0-6 2,4-1 1,-2 2 1,3 0 1,-1 0-1,2 0-4,-2-3 5,2 2 2,3 0-6,-2-3 3,1 0 2,4-1-5,-1 0 5,-1-2-2,2 0 0,2 0 2,-1 0-1,-2-1 0,3-1 0,-1-2 3,0 1 0,1 1-1,0-3 0,1-1-2,0 4 2,-2-3 1,4-4 2,-3 10 0,2-7-4,1 1 0,-2 0 0,1-1-1,1 4 4,-1-3-2,0 2 2,-1-2-2,2 1-1,0 2-1,-1 0 1,-2 1 0,2-1 0,0-1 0,-1 4 2,0-4 0,0 4 2,-1 0-3,-1-2 1,1 3-2,-1-2 6,1 2 3,0 0-1,-2 0 0,1 0 2,-2 2-3,1-1 3,0-1-1,0-1 2,-1 2 3,-1-1-1,0-2 2,2 3 2,-2-1 1,0-1 8,0 0-9,-2-1 2,2 0-3,0 2 19,-1-2-9,1 0 2,-2-1-3,0 2 5,0 0-1,-1-1-2,1-2 1,1 2-1,-3-1 0,0 2 1,1-1 0,-1-2-6,1 0 14,-1 2-5,0-4-7,0 3-6,-1-1 7,1-1-3,0 3-8,-2-3-3,2 1 1,0-2 13,-2 1 0,-1 1 3,3-4-4,-2 1 0,-1 3 16,4-3-13,-2 0 5,-1 2-8,3-5-2,-1 1 9,-3-1-4,1 5-5,2-4 0,-3 1 1,0-1-3,0 2 1,0-5-5,1 2 5,-1 1 0,0-2 0,0-2 0,0 1-3,-1-1-2,2-1 1,-1 2-2,0-2-2,-1-3 3,1 2-5,-2 0 4,2-1-6,-3-3-10,3 2 9,0-2 4,0 0-5,-3-1 3,7-1-2,-4 1-1,0-1 1,0 1-6,3-1 7,0-1-4,-2 2-3,3-4 1,-1 5 0,1-4-1,1 1 0,0 2-2,1-1 2,-1-2-4,1-1 4,-1 1-6,2-1 3,2-3 0,-1 1-3,1-3 1,3 0 8,-2 2-7,3-1 2,-2-1-2,3 0-3,0 0 0,4-3 0,-1-1-7,0 6-5,0-1 0,-2 2-8,1 1-8,-1 0-9,2 1-10,-1 0-10,-2 5-22,0 0-20,-2-2-29,2 1-34,0 4-30,0-5-47,0 2-40,6 0-56,-4 2-234,3-4-621,2 3 275</inkml:trace>
  <inkml:trace contextRef="#ctx0" brushRef="#br1" timeOffset="219748.8593">18537 13287 132,'2'-3'158,"-1"-1"-12,0 1-11,-1 3-5,3-6-11,-1 3-5,-2 3-1,1-2-2,-1 2 3,2-6 2,-2 6 5,0 0-3,0 0 0,0 0 3,2-4-3,-2 4-5,0 0-3,0 0-4,0 0-5,0 0-7,0 0-6,0 0-11,0 0-2,0 0-8,-12 10-7,7-8-5,1 3-5,-3 2-5,0 1-2,0 1-9,0 1 9,-3 2-10,0 9-4,0-7-4,-1 7 17,-3 4 0,3 0-8,0 0 6,-1-1-9,2 5-3,-1 2-4,0 1 0,-2 2-2,-3 9 2,5 4-3,0-3-1,1 5 3,2-2-1,0 3-2,0-1 2,4-3 0,-2 0-2,2 2-5,4-14-25,0 0 4,2 0 1,0 0 0,3-1 8,0-3-6,3-2-3,-2-1-8,4-3-19,0-5-13,-3-2-26,3-3-25,0-1-24,1-1-31,2-4-34,1-4-32,1-1-242,1-3-498,1-4 220</inkml:trace>
  <inkml:trace contextRef="#ctx0" brushRef="#br1" timeOffset="220870.3279">18882 13636 126,'0'0'149,"0"0"-10,0 0 1,0 0-2,0 0 11,0 0 3,0-2 0,0 2-8,0 0-14,0-8-8,0 3-13,0-2-2,0-1-7,0-3-6,-4 0-10,1-5-5,0-1-9,1 0 0,-3 1 1,0-2-1,-1 4 4,-1-1-9,1 5-6,-1 0-4,-1-2-7,1 3 1,-2 4-6,2-2 1,0 5-10,-3-1-4,1 2-4,-4 3-3,2 5-3,-3 0-6,2 5 3,-5 4-3,2 4-3,1 2-3,-2 1 3,5 2-3,-2 0-4,1 1 1,0-2 1,5 1-4,1 1 0,-2 1 2,4-3-2,1-1 2,3-5-1,-1-1 0,2 1 2,2-2 4,-3-4-6,4 3-1,-1-3-2,3 0 6,-1-6 0,0 5 0,0-6 0,2 3 1,0-4 1,0 0-1,-1-2 3,-2-2 2,7 0-1,-5-5 5,8 0-6,-4-7 4,4 0-3,3-6 3,-1-2-3,-1 2-2,-1-2 8,2 0-13,-4-1 4,2 3-1,-4 2 1,0 0 4,-3 1-1,3 2 9,-3-2 7,0 1 4,-1 1 4,-1 2-2,-2-1 2,1 1-4,-1-1 1,1 0 2,1-2-3,-4 2 4,1-2-3,2 0-1,-3 2-4,2 0-1,-1 1 7,0-1-5,1 0 3,-2 2-3,1 0 2,-1 4-16,1-2 10,-1 3-4,0 1-2,-1-1 4,0 2-9,0 3-4,2-8 11,-2 8-16,1-1-6,-1 1 0,0 0 0,0 0 1,0 0 1,0 0-3,4 10-2,-1-1-1,0 7 5,-1 4-2,0 5 5,1 7-2,-3 3 1,3 14 1,-3-5-4,-3 6 2,0 3 17,1-2-8,-1-3 0,-1-11-1,-1 7 7,4-9 6,-2 0-9,0 1-4,0-5 11,3-2-7,-1-2 0,-2-2-1,3-6 0,0 0 0,0-7-2,0 0 0,0-2 0,0-3-1,0 0-4,0-2 16,0-1 0,0 0 14,0-4 8,1 6 9,-1-6-6,5 1 9,-5-1-7,10-11-4,2-8-2,6-7-4,10-13-5,1-2-5,2-5-1,1 1-1,0 0-14,-2 4-15,-3 3-26,-6 9-23,-5 2-32,-2 1-35,3 4-38,-3 2-39,1 1-42,-1 1-45,-1 8-47,-4-1-225,0 2-602,0 4 266</inkml:trace>
  <inkml:trace contextRef="#ctx0" brushRef="#br1" timeOffset="220931.3446">19474 14118 115,'-3'-3'254,"0"-2"-13,2 3-16,-1-1-18,2 3-18,0-4-20,0 4-7,0 0 1,-1 11 6,2 6-1,-1 1-3,0 13-4,0 3-1,-4 0-15,2 0-12,-1 2-9,1 2-13,-4-3-13,2 1-6,1-3-10,-4 13-26,0-16-43,0-1-51,1-2-64,-2-1-83,1-9-79,0 0-206,0-5-507,0-2 225</inkml:trace>
  <inkml:trace contextRef="#ctx0" brushRef="#br1" timeOffset="222075.9528">20099 13743 133,'0'0'145,"0"0"-6,0 0-4,0 0 0,0 0-11,0 0-3,0 0-1,0 0-8,0 0-6,0 0 3,0 0-1,0 0 1,0 4 1,0-4-3,0 0 6,0 0 3,0 0 3,0 0-2,0 0 1,0 0 7,0 0-3,0 0 1,0 0-4,3-12-20,-3 7-12,0 0-5,-3-2-10,3-3-8,0 2-3,-3-2-8,2 2 7,-2-2-7,0 0-2,3-1-1,-5 4-4,3-1-5,-3-1 4,3 4 0,-1 0-2,-1-1 0,1 1-13,-2 1 0,-1 2-9,1-1-3,-3 1-4,0 2-1,-2 2-1,-1 5-2,0 1-5,-5 6 2,-1 1-10,3 6 9,-2 1-6,-2 6 1,1-2 1,2 4-2,-3 10-2,2-11 6,5 2-3,2-3-4,0-2 3,4 0 0,0-6 8,3-4-13,2 4 4,-4-3 0,8 1 3,-4-2-2,4 0-1,1-6 4,-2 0 0,2-1 0,5-1-2,-4-3 8,1 1-1,0-3 14,3-2-12,0-2 2,3-1 9,-1-7-11,3 0-2,2-5 9,0-3 0,0-3-9,-3-2 4,2-1-5,-2-5 0,1 3-1,-1-4-2,-2-5 6,0 3 1,2-13-7,-4 13-2,-1 2 7,-4 2-3,2 0 8,-3 8 4,-1 0-4,-3 4 8,3 3 13,-1 2 21,-2 3-8,2 0-22,-2 4 7,2-1-8,-1 0-3,-1 4-10,0 0 5,0 0-2,-3 18-5,1 1 1,0 0 7,-1 8-13,2 2 16,-1 2-22,2-1 4,2 1 1,-1-3-2,2-2 0,4-1-4,-4-5 7,7 2-5,-2 2 0,-1-11 3,3 2-9,0-4 2,0-1-6,3-1-24,-1-4-17,1 0-16,1-5-23,2-2-28,-1-5-31,3-3-14,2-5-41,1 1-35,-2-4-31,2 0-19,-2-4-215,-1 5-546,2-3 242</inkml:trace>
  <inkml:trace contextRef="#ctx0" brushRef="#br1" timeOffset="222139.1341">20647 13905 15,'6'2'214,"-2"2"8,0 1-3,-1 1-4,0 1 5,1 5-22,-3 4-4,1 4-7,-5 4-7,-3 5-14,1 3-15,-2-3-7,-2 0-22,-2 2-4,1 1-19,1-3-10,1 0-29,-2-3-28,3 1-44,0-1-47,0-3-52,3-4-60,1-1-70,-1-2-135,1-4-406,0-2 180</inkml:trace>
  <inkml:trace contextRef="#ctx0" brushRef="#br1" timeOffset="223316.561">21095 13503 160,'3'-17'264,"-2"2"-6,1 3-6,2 3-14,-3 1-15,2 1-21,-3 2-22,3 1-19,-2-1-16,-1 5-19,0 0-18,0 0-9,0 0-4,0 13-2,-4 5 6,1 9-3,-4 4-3,-3 4-3,3 9-7,-7 1-2,6-11-3,-4 11-2,1-1 2,1-12-8,2 0-1,2-2 12,-2-6-21,1 2 1,1-1 1,1-10-6,0 1 0,3-5-3,0-2-5,-1-3 2,3 1-4,-1-1 2,-1-1 16,1-2-18,-3 0 6,4 1 7,0-4-1,-3 5 10,3-5 4,0 0-14,0 0 12,0 0-5,0 0-8,0 0 6,0 0-27,7-24 8,-3 7-8,1-8-4,0 4-3,2-12-2,3-14 3,-1 11-9,3-8 1,-5 9-3,1 1-5,3-1-1,1-9 1,-2 11-2,-3-1-3,4 1 0,-2 2 5,-1 0-9,2 0 1,0 2 3,-2 0-5,2 3-1,0 3 7,0-3-6,0 2-5,1 2 3,-4 6-3,4-6 6,-1 9-6,-1-2-2,-4 6 0,5 1 0,-5 1-1,0 3-2,-2-1 5,1 3-10,-1 2 0,-3 0 10,11 8-13,-4 5 3,0 0 2,2 5 1,1 4-1,0 7 3,-1 0 0,1 0 1,-3 3-3,3 2 5,-1 1-2,2 10 4,-1-2-2,-4-8-1,-1 0 1,6 9 4,-8-10 1,1-1-3,1 4 0,0-2 11,-2-2-15,4-1-7,-3-2 15,-1-3-6,1 1 2,-1-3-1,1-7-1,-1 0-1,-3-1 3,3-4 0,-2-1 4,2 0-4,-3-6 1,2 2 6,-1-1-1,-1-4-44,0 4-6,2-3-14,-2-1-3,0-3-15,0 0-13,0 0-31,0 0-36,0 0-36,0 0-37,-2-15-33,-1 2-35,2-2-24,-1-1-212,-2-2-577,1 1 257</inkml:trace>
  <inkml:trace contextRef="#ctx0" brushRef="#br1" timeOffset="223388.6137">21093 13743 191,'0'0'212,"0"0"-3,-8 0-8,8 0-16,-3 1-10,3-1-4,0 0 6,0 0-1,20-2-9,-6-1-3,3 3-7,7-2-15,0-2-11,1 1-13,2 2-9,1-6-14,-1 6-9,1-4-7,-2-3 1,0 1-35,-2 0-27,0 0-30,-3 2-36,-1-5-51,-3 6-49,3-4-35,-5 3-37,1-4-177,3-1-429,-6 0 190</inkml:trace>
  <inkml:trace contextRef="#ctx0" brushRef="#br1" timeOffset="223457.6853">21667 12946 233,'-4'-7'296,"2"2"-7,-1 0 2,1-2-18,0 3-17,-1 2-22,3 1-18,0 1-26,-2-6-22,2 6-11,0 0-17,-2-4-14,2 4-11,0 0-12,0 0-12,0 0-12,4-4-8,-4 4 0,0 0 0,16 7 1,-3 0-6,2-2-2,6 8 3,0-2-10,3 5-13,2 4 4,6 11-3,-1 1-8,-3 7 3,0-3-9,-1 7 5,1 0 0,-6 4-2,1 4-6,-3 1-2,-2-1 10,-1 5-5,-3 0 0,-4 2-1,-3-2-2,-7 0 7,0 4 5,-4-2-4,1-4 3,-5 3-5,2-4 0,-7-1-34,2-5-3,-3-4 1,1-10-1,-6 7 3,5-12 13,-2-2-26,-1-3-34,0 0-33,3-6-52,4-4-52,-5-1-56,9-4-60,-1-1-298,4-3-647,3-4 287</inkml:trace>
  <inkml:trace contextRef="#ctx0" brushRef="#br1" timeOffset="223520.7301">22425 13590 65,'-2'3'278,"-2"-1"-2,4-2-3,0 0-11,-3 5-15,3-5-20,0 0-16,-4 1-23,4-1-16,0 0-16,0 0-7,0 0 5,15 0-11,-5 0-13,6-1-4,6-2-15,0 1-37,1-1-8,4 0-8,-3 2-6,1-2-8,-1 3-18,-1-2-23,-7 2-15,0 0-29,-3 0-33,-2 0-37,-1 0-34,-7 0-44,4 0-27,-3 0-23,-4 0-172,0 0-445,0 4 197</inkml:trace>
  <inkml:trace contextRef="#ctx0" brushRef="#br1" timeOffset="224712.1654">22323 13786 174,'-5'5'226,"0"-2"-4,4-1-2,-2 1-3,3-3 16,0 0 6,10 6-9,1-3-6,10-1-10,3 0-9,3-1-12,1 2-11,10-3-16,-9 1-6,0 0-22,-1-1-8,-1 0-9,-2 0-14,-2 2-13,-2-2 4,-7 0-23,-1 0-21,-2-3-26,-2 2-21,0-2-32,1 1-39,-3 1-53,0 1-53,3-5-71,0 2-67,-1-3-198,0 1-547,-3 0 242</inkml:trace>
  <inkml:trace contextRef="#ctx0" brushRef="#br1" timeOffset="224781.7461">23426 12927 182,'0'-2'179,"0"2"-16,0-7-21,0 7-15,0 0-8,0 0-5,-8 15 1,1-1-12,-9 16 3,-1 17 0,-14 26-3,3 6-4,-3 4 5,0 1-8,0 3 3,7-5 1,-1-5-1,4 2 5,5-22 1,4-3-8,2 0-7,0-2 3,3 2-18,4-6-12,3 0 2,1-12-10,4-2-5,0-2-2,5 1-6,0-3 24,1-1-14,3-4-26,1-4-20,3-1-32,0-3-39,3-5-41,0-6-56,1-2-57,-1-5-218,1-7-471,-4-5 209</inkml:trace>
  <inkml:trace contextRef="#ctx0" brushRef="#br1" timeOffset="225900.8178">23635 13622 151,'2'-6'217,"1"-3"4,-1 2-3,-4 0-12,5 2-5,-3-3-14,3 4-7,-2-1-7,-1-2-3,1 1-3,1-1-16,-2 2 0,0-2-8,0 1-3,2-2-10,-2 0-5,-2 1 0,2-2-2,0 2-12,-2 1 1,1-3-26,-1 2 11,-3 0 6,2 1-3,-1 1-20,-2-2-6,0 5-13,-3 1-5,-5 4-2,-7 9-11,1 3-7,-4 7-2,-3 12-5,-1 0-5,1 6 6,5-3-11,6-6 4,4-2-2,-1 4-3,3-1-8,3-4 0,4 0 10,3-1-12,0-8 1,0 0 4,6-2 1,-2 0-1,3-3 0,-1-5-3,2 4 7,-2-7-4,5 0 4,-1-2-2,-1-2 5,2-6-2,2 1 7,-1-5-2,1-4-2,5-3-1,-7-4 3,3-5 5,-1 0 0,-3-8 3,3 1-1,1-11-6,-3-3 0,0 1-24,-5 8 12,1-10 13,-1 11-12,-1 5 6,-2 1 3,1 6 13,-1 7 1,-1 6-3,-1 0-9,0 3-7,-1 2-6,2 1-1,-2 4-2,0 0-2,-3 18-16,2 2 17,1 12-2,-2 16-4,-1 3-1,-4 3 5,3-1 0,0 0 0,-2 2-3,-1-6-6,3 2 6,0-3 1,0-14-1,1 0 0,1 0 2,-1-5 1,3-3-16,-5-8 8,5-1 9,-2-4-4,1-1-3,-1-4 2,2-1-4,-1-1 4,4-2 4,-6 2 12,3-2 5,0-4 5,0 4 5,1 1 8,-1-5-6,5 0 3,3-7-5,6-3-3,6-11 2,1-1-4,12-13-9,-1 1 2,3 3-14,-4-2-15,0-1-19,-9 12-21,-2 0-37,0 5-9,1 2-41,-4-1-41,-4 4-39,-2 0-42,-2-2-48,3 6-56,-7-1-279,1 3-692,-3 2 307</inkml:trace>
  <inkml:trace contextRef="#ctx0" brushRef="#br1" timeOffset="225960.8663">24164 13880 258,'3'0'319,"-3"0"-1,0 0-25,7 0-24,-7 0-26,4 3-23,-4-3-28,0 4-20,0 4 0,0 6-10,-3 3-8,2 12-11,-6-1-9,1 2-5,-1 3-20,-4-2-1,3 0-16,-2 2-14,1-1-20,-2-4-32,0 0-43,2-4-73,-3-2-45,3-6-37,2-3-79,-1 3-247,-1-6-539,2-2 239</inkml:trace>
  <inkml:trace contextRef="#ctx0" brushRef="#br1" timeOffset="227029.1432">24736 13174 178,'0'0'236,"7"-20"-11,-3 10-13,-4 10-11,0 0-17,5-18-15,-5 18-20,0 0-16,0 0-14,5-12-21,-5 12-5,0 0-11,0 0-2,0 0-1,0 0 1,-22 64 5,10-37-7,-2 2 2,0 5 6,-7 9 2,1-4-2,-2 0 2,1 2 15,5-12-15,-6 12 5,2-11-6,-4 11-3,0-3 1,4-13-14,-2 11 8,4-9-15,0-3 2,2 1 8,0-4-23,-1-2 7,6-6 4,1-1-7,-2 0 2,0-1-10,2-4 16,3 2-3,0-5-1,-3 0-5,3-1-5,-1-2 12,0-2-15,-2-1 10,2-3 0,0-3-3,-2-4-10,-1-2-3,3-3-4,2-1-3,-7-6-1,6-3-5,2-1-3,0 5 1,2 3-10,2 1 2,1 1-6,3 1 3,1 1 2,-2 3-10,3 4-5,2-1 1,3 3-8,3 3 5,-1 1-6,12 5 1,-2 3 0,0 5-2,2-2 13,4 7-19,-1 2 0,8 5 13,-11-4-7,7 10 5,-7-9 0,-3-1-2,3 3 4,-4 0-6,-2 0 6,-1-4-6,1 2-1,-5-2 6,-2-3 0,-1 1 2,-3-5-3,-7-10 1,17 16 5,-10-11-3,-7-5 2,13 11 2,-13-11 1,11 9 0,-11-9-5,0 0-8,16 7-10,-16-7-9,0 0 0,21 2-26,-21-2-23,0 0-19,25-8-28,-25 8-27,18-9-33,-18 9-42,15-14-42,-7 3-46,-8 11-250,11-18-610,-4 4 271</inkml:trace>
  <inkml:trace contextRef="#ctx0" brushRef="#br1" timeOffset="227080.6798">24788 12870 98,'-4'-11'311,"4"11"-12,-6-19-22,6 19-31,0 0-27,-4-14-20,4 14-21,0 0-9,0 0-9,0 0-9,0 0-12,72 27-3,-34-1-9,2 8-3,17 21-11,-5 8 1,-7 5-10,-9 0-7,-14-13-15,-1 29-3,-8-3 16,-9 3 3,-7-28-6,-8 29-7,3-25-8,-6 30 2,-5-11 3,3-23-12,-2 0 0,-10 16-10,6-21-3,-5-2-3,-3-3-20,-6-3-34,0-2-56,-4-4-66,3-1-71,-1-6-94,2-2-333,2-4-671,7-9 297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2T08:31:22.73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1773 4300 85,'0'-4'172,"0"-2"-11,0 0-3,0-1-6,0-3-6,1 0-5,-2-1-4,1 3-7,-3-2 12,3 5-1,0-2-10,0 3-6,1-1-11,-2 2-9,1 3-18,0 0-12,0-7-15,0 7-4,0 0-6,0 0-5,0 27 0,-6-10-2,2 8 1,0 4-5,-2 1 3,-1 4-4,-3 12 1,-1-5-4,4-7-1,-3 0-1,2 0 0,-1-2 1,2-1-6,-1 0 5,1-2-6,-1-3 0,3-3-3,-1-4-4,2-2 0,0-5-4,1-2-2,0-1 0,1-1 0,0-4-1,2 2 7,-1-4 1,-2 2 13,3-1 15,0-3 11,-3 4 15,3-4 4,0 0-11,0-16-6,0 1-10,3-6-2,0-9-18,2-3 8,0-19 2,3 4-8,-4 1-3,2 12-7,4-8-2,-6 8-6,2 5 4,1-2-23,-2 5 25,0 1 4,0 7-7,-2 1-2,1 2 9,-1 5-6,0 2 0,-1 2 3,-1 1-10,0-1 6,2 3-12,0 0 2,-3 3-10,0 1-4,0 0 10,0 0-11,11 12 0,-4 5 0,7 8 4,-3 2-1,2 5 10,0 10-5,1 6-2,0-3 1,-1-2 0,-5-10 6,3 2 3,-2-3-4,2 1-3,-4-2 12,4 2-9,-5-5 3,0-1-6,2-4 1,-4-3 0,2-4-5,-2 1 8,-3-7-9,1 2-13,-1-4-10,2 1-11,-3-3-23,0-2-13,0 0-26,0 0-17,0-4-31,3 2-46,-3-2-47,0 0-55,0 0-196,-10-10-530,3 1 234</inkml:trace>
  <inkml:trace contextRef="#ctx0" brushRef="#br0" timeOffset="194.927">1719 4703 22,'-6'-1'278,"1"-1"3,1 2-7,4 0-14,-6-2-24,6 2-19,-4-1-21,4 1-18,-3-4-20,3 4-12,0 0-16,7-8-17,0 3-8,7 0-7,0-2-11,6 1-6,4 1-10,0-5-19,4 5-20,-2-3-45,1 4-49,1-1-64,1-1-77,-1 3-233,-4-4-471,0 2 209</inkml:trace>
  <inkml:trace contextRef="#ctx0" brushRef="#br0" timeOffset="758.4855">2300 4611 56,'-5'0'300,"1"0"-3,4 0-10,-8 2-15,5-2-16,3 0-26,-6 3-17,2-3-22,4 0-16,0 0-11,0 0-21,0 0-16,-7 0-13,7 0-11,0 0-10,0 0-7,0 0-5,0 0-3,21-3-9,-11 3 2,5 3-7,5-8-5,4 5-8,0-3 0,4 1-8,-1-1-1,3-1 3,-1 1-8,1-1-5,-1 3-5,1-3-3,8-3-3,-11 4 1,-2-1-3,-1-2 2,-3 1-4,-1 0-5,-6 0 8,0 1-5,-6 2 5,2-3-14,-3-1 22,-1 2-9,-2 1-1,-1-2 0,3 0-11,-5 1 4,-1-1-2,0-3-14,-3 2 6,2-5-10,-5 2-6,2-3-4,-4 5-4,-1-3 2,-2 0 2,-2 1-5,3-1 7,-4 3 2,2-1-1,0 1-2,2 3 7,2-2 0,0 4-1,2-1 9,0 1-3,2 0 6,1 1 1,3 1-4,-7-4-4,7 4-1,0 0 12,0 0-14,0 0 3,0 0 3,0 0-2,14 8 5,-2-1 6,3 0-3,-1 2 6,3 3 2,1 2 3,2 0-2,-10 0 5,7 4-2,-6-3-1,0 7 6,-2-5-9,-1 5-1,-5-5 1,1 1 2,-1 0 3,-3 0-2,-1 1-3,-2-2 0,-3 1-2,1 0 6,-2 0-14,-3 5-23,1-11-21,-1 1-25,1-1-31,0-1-33,-4-2-39,3 0-44,2-5-63,1 1-232,1-5-555,2 0 246</inkml:trace>
  <inkml:trace contextRef="#ctx0" brushRef="#br0" timeOffset="1699.9162">3319 4573 163,'0'-5'250,"0"5"-13,1-4-13,-1 4-7,-1-8-13,1 2-7,0 2-9,1-4-11,-2 3-8,1-5-8,0 4-3,-2-4-6,0 3-7,2-2-6,-3 0-8,1 0-10,0-3-2,-2 3-9,1 0 6,0 0-12,-3 0 0,1 1-9,2-4-14,-4 5-2,3-2 3,-2 0-8,-1 0 0,-1 0-13,2 2-1,-1-2-4,0 4-4,0-2-1,0 3-24,-1-1 9,0 1-11,0 1-2,0 2-1,-1 1-4,1 3-4,-1 1-3,1 0 0,-3 6-9,-2 1 3,4 1 0,-2 3 6,0 7-7,2 0-8,-3 4 5,2 1 5,4-1 0,-1 3-2,2-4 3,0 0 3,3-1 0,0-3 0,2-2-2,0-2-5,4 3 2,-4-3-1,3-2 2,0-3 1,1 1-8,-2 0 13,3-5-9,-2 1 11,4-2 3,-1-2 0,-2-1 2,2-2-1,-1 1-1,5-2 6,-6-3-5,6-2 7,-1-3-7,0-2 8,4 0-6,-3-3-1,0-4-4,0-6 6,1 0-4,-1-4-3,-2-1 1,-1-1-4,3 4-2,-4-1 2,0-1-5,2-2 2,-4 10 3,-1 1-5,0 0-2,0 5-2,-2 2 20,-1 3 9,0-1 4,0 3-10,3 0-2,-3 3-10,0-3-9,0 5-3,0 0-4,0 0 2,0 0 0,1 19 2,-2-3-3,1 3 5,0 7 4,0-1-7,0-4 3,3 4-2,-2 1 3,3-7-4,-4 1 4,3-1-2,0 6 1,1-7 1,0 0-1,1-7-7,-1 1 5,1-2 2,2 0-1,-1-1 1,1-1-2,3-2-6,-3-2-2,4-2-2,-1 1-1,3-6-12,1 1 1,0-3-9,0-5-18,3-2-24,0-5-28,0 0-29,-2 0-30,-2-5-27,4 3-30,-4 0-34,2-2-45,-5 5-69,-3 3-191,3 1-601,-6 3 266</inkml:trace>
  <inkml:trace contextRef="#ctx0" brushRef="#br0" timeOffset="2912.5481">1567 5450 154,'3'-12'272,"-3"2"-6,0 3-13,0 0-14,0 2-16,0 0-19,0 1-21,0 0-18,0 4-30,0 0-16,0 0-15,0 0-11,0 13-5,-3 6-10,6 6 0,-3 6-6,-3-1-5,3 4 2,0-1-7,0 3-1,0-2-9,-3-4-3,2 0 0,1 0 1,0-1-12,-3-6-4,3-5-3,2 2-2,-2-3-4,-2-3 0,2-2-2,0 0-3,0-3 1,0-4-6,0 2 4,0-2-1,0 0-4,0-5 4,0 4 0,0 0 8,0-4-4,0 0 7,0 0 13,-1 4 0,1-4 8,0 0-20,0-15-1,0 5 2,0-2-4,0-5-6,0-1-1,1-7-5,-1-1 1,0 6 2,2-4 6,-2-2 4,0 6-5,0 1 6,1-8 0,0 1 5,0 7 5,1-6 11,1 0-15,-2 7 2,2-3-1,0-5-10,-3 0 10,7 2-12,-3 0 1,-1 5 0,0 1-6,3-7 5,-1 7-8,1 2-8,-2 1 6,-1 0 7,4 5-5,-3 1-5,0-1-2,2 0 0,1 1-4,-4 4-1,3-3-13,-1 4 14,3-1-5,-2 1-2,4 1-1,-3 2 1,2 1-4,0 3 5,1 2-5,-3 0-2,5 7 0,-3-2 1,1 7 3,0-3-7,-4 5 7,-2-2 2,3 6-9,-7-2 7,0 4-1,-3-7-1,1 9 6,-3-1-8,-2-1-4,-4-3-7,1 2-1,-3 1 5,2-4-8,4-5 4,-3-1 2,3-3 1,0 2 3,-1-3 3,1-4 1,1 0 0,2 0 1,0-2 8,-1-2 0,1 0 6,3 1-3,-1-1 11,-2-2 10,4-1 9,-3 4 14,3-4 4,0 0 3,0 0-9,0 0-8,0 0-2,0 0-6,3-17-11,0 8 10,1 0-2,3-3-10,3 0 0,0 0-1,1 2-8,-1 2-3,5 1-1,1 0-3,-1 5 12,5 1-17,-6 0 1,2 5-2,-4 1-1,1 3 0,0-1 1,-2 4 4,-2 1-7,-1-1 12,-1 5-11,-4 1 2,0 0 2,-5 3-1,-2 6 5,-1-1-7,-3-8 6,-3 5-2,1-5 1,-5 2 4,3-3-6,3 0-3,-4-5 5,3 0 4,-4-2 10,4-2-13,-4-1 1,1-3-1,3 0-2,2-1-6,-2 0-4,3-2 1,-4-2-6,1-1-9,3-1-6,-3-3-13,3 0-7,-1-2-12,-1-2-19,2 2-8,3 1-17,-2-1-17,2 1-22,1-1-26,-2 0-48,5 3-38,0-2-44,0-1-190,4 0-535,0-1 236</inkml:trace>
  <inkml:trace contextRef="#ctx0" brushRef="#br0" timeOffset="3531.1">2067 5559 79,'0'0'182,"-6"0"3,6 0-14,-4-2-9,4 2-11,-5 0-11,5 0-2,0 0-6,0 0-4,-3 2 0,3-2-1,0 0-3,-4 2 0,4-2-1,-3 2-2,3-2-4,-6 3-1,3 1 1,-1-3-8,1 2-4,-1-2-9,1 2-5,-1 0-11,1-1-5,3-2-12,-4 3-3,4-3-8,-1 5-4,1-5-5,0 0-3,0 0-8,0 0 2,5 2-5,4 0-2,6-2-5,9-2 0,0 1 0,0 1 1,5 0-3,11 0-2,-15-1-5,2 1 3,0-3-5,1 1 7,-3-1-13,0 0 6,-2 1-10,-6 2-11,0-2-17,-6 0-9,-1 2-10,-1-3-11,-4 2-11,-2-2-34,3-1-18,-5 0-15,-1-1-14,0 5 0,-1-12 10,-2 5 24,-4-4-1,0 5 16,-3-6 12,-3 4 18,2-5 14,0 3 26,-2 0 23,2 0 19,-2 2 21,3 2 17,2 1 14,1 0 16,1 0 5,2 3 0,0-1-10,1 1-10,0 0-9,3 2-11,0 0-6,0 0-1,0 0 3,10 11-3,4-1 6,-3 2-1,5 3-1,-5-3-2,6 4 1,-6-2-4,2 0 0,-2 2-8,-4-3 2,2 2-6,-5-1 2,0 2-1,-1-3-4,-3 3 5,0-1-2,0 0-4,-4 2 1,-2 0 1,2-2-4,-6-1 2,4-5-6,-1 3-22,3-2-21,-4-3-34,2 1-30,3-4-33,0 1-33,-1-2-44,4-3-65,0 0-169,0 0-472,0 0 209</inkml:trace>
  <inkml:trace contextRef="#ctx0" brushRef="#br0" timeOffset="4108.4702">2791 5300 199,'3'-19'276,"-3"2"0,0 2-3,0 2-5,0 2-6,0 6-14,0-2-20,1 0-23,-1 4-30,0-1-18,0 4-24,0 0-22,0 0-1,2 15-2,-2 3 0,1 9-2,-1 5 8,-1 2-3,-1 4 5,1-3-1,2 10-5,-2-9-8,0 1-8,-1-1-7,1-5-1,-1 1-4,2-1-1,0-3 1,-2-2-5,0-6-8,2-2-2,0-2-2,-1 0 1,1-4-4,0-1-6,0-2-7,-2-2 0,2-2-4,0 0 3,2-1 9,-4 1 3,2-5 11,0 5 9,0-5 13,0 4 14,0-4 11,0 0 9,0 0 0,0 0-5,0 0-16,0 0-8,3-16-11,-1 9-12,0-5-7,0-4 1,1 1-20,1-3 3,0 1-10,-1-2-3,1 0-3,-1-1-7,3 2 0,-1 0-1,1 1-6,1-1-1,1-1-11,2-3 2,1 1 0,-1 7-3,2-1-4,-1 0-1,3 3-1,0 4-1,0-1-6,2 4 0,-2 1 1,1 4-5,1 0 3,-1 4-7,-2 4 1,2 2 2,-3 4-3,-4-3 1,2 3-1,-2 3 1,-1-1 3,-4 1 1,0 1-2,-3 0 4,0 1 2,-1 1 0,-4-3-2,-3 7 3,-2-7 2,-4 1-1,1 0 1,1-3-3,-1-3-7,-4 0-13,2-2-9,-1 0-14,2-6-19,0 3-18,-3-1-21,0-4-19,3 2-24,1-2-31,-1-1-22,4-1-44,-1 0-39,0-1-35,1 1-51,0-2-46,0 1-279,0-2-750,3 3 332</inkml:trace>
  <inkml:trace contextRef="#ctx0" brushRef="#br0" timeOffset="4842.3804">1586 6774 169,'5'-12'216,"-1"2"6,-1-2-2,1 2-1,-1 0-5,-3-1-4,3 1-3,-3-1 2,0 2-17,0-3-12,-3 3-7,0 1-18,-1 1-13,0 2-16,-2-2-9,-5 2-11,4 3-14,-4 2-9,-3 0-7,0 2-12,-1 4-7,0 3-6,2-1-9,-5 8-4,5-5 0,-2 8-7,2 1 0,-1 0-6,7-1-2,1 4-1,2 3-4,4-5 3,0 4-6,7-7-1,0 5 4,3 1-3,4-2-2,0 2-3,3-5 3,-3 2-4,2 1-4,-1-2 4,2 3-3,-4-4 3,-2 3-2,-1-5 0,-2 1 4,-2-3-1,1 2-5,-3 0 8,0 0 12,-4 0 7,-1-5 4,1 1 25,-3-1-2,-1-3 10,-3 3 1,4-2 9,-4-2-12,-5 0 0,-1 0-7,0-3 7,-1-2 0,0-2-6,0-1 2,0-1-8,-2-1-2,2-3-1,0-1-5,0-5-9,1 2-1,2-3-14,0-2-5,1-1-10,2 1-11,1 2-13,2 0-6,2 2-14,2 1-21,-2 1-43,3 0-35,0 1-44,4-2-46,2 3-47,3 0-57,3-2-308,-2 1-689,4 2 305</inkml:trace>
  <inkml:trace contextRef="#ctx0" brushRef="#br0" timeOffset="5342.5462">1849 7065 151,'-7'-1'322,"1"1"8,6 0-5,-7-2-23,7 2-22,-4-2-29,4 2-27,0 0-27,0 0-17,0 0-21,0 0-9,17-3-13,0 3-3,10-1-11,2 1-6,12-3-8,0 1-10,-2-1 3,-1 2-19,-7 1-7,-4-2-7,3 2 0,-1 0-11,-3-3-9,0 1-7,1 1 2,-4-1 1,-2 2-2,-6-3-12,-2 2 6,-5 0-1,2 0-1,-3-2 3,-3 3 1,1 0 23,-2-1-6,-1-2-6,1 0 3,-3-2-9,0-1-18,0 0-15,-1-4-21,-3-2-5,-1 0-7,-2-2-15,2-2 4,-2 3-9,1-4 10,-4 2 1,4 7 4,-1-7 7,0 6 0,2 1-2,2 3 2,-1-1 0,1 1 0,0 2-2,0-1 2,2 1-5,1 3 2,0 0-2,0 0 3,0 0 1,4 10 5,0 0-1,0 0 0,6 4 3,0 1 0,-1-1 6,-1 3 1,3 5 7,-1 0 6,-3-3 3,-2-2-1,0 1-1,0 2 5,-3-1 5,-1-1 4,-1 2-10,0-1-5,-1-7 10,-1 5-1,-1-6-2,0-1 5,-1 0-10,2 0-28,-1-4-22,2-2-30,-2 3-33,2-4-38,1 1-40,0-4-55,0 0-32,2 3-274,-2-3-588,0 0 260</inkml:trace>
  <inkml:trace contextRef="#ctx0" brushRef="#br0" timeOffset="5943.0493">3005 7017 126,'0'0'260,"-3"-6"-5,3 6-8,0 0-9,2-3-19,-1-1-16,-1 4-6,2-5-8,-1 0-1,1-1-5,0 0-11,0-2-10,-1-3-4,3 1-2,-2 0-14,2-6-10,-4-1-7,3 0-9,-2-1-11,1 1-6,-2-2-1,-3 4-4,1-4 11,1 4-21,-3-1-1,1 3-8,-1 2 3,-2 1 0,2 2-15,1 3-2,-1-1-10,-1 3-10,1 2-6,-1 1-7,-4 4 1,-2 5-16,0 3 8,-5 7-3,2 3-7,-3 5 7,3-1 9,-1 3-18,1 1 0,2 2-7,3-9 2,3 9-3,-1-6 8,1-2-6,2-5 6,1 0 17,1-1 11,2 0-5,-1-7-1,2 1-3,3 0 7,-2-3-13,2 2-1,-1-5 3,2-1-5,0-3-10,5-1 5,-3-2 6,0-2-3,6-5 0,-2-5-7,-1 1-1,7-11-6,-3 2-6,-1-7-5,-1 2 2,0-3-19,2 2 15,-6 3 6,0 0-4,-3 5 1,0 5 1,0 4 3,-4 4-1,1-3-1,0 4-9,-2 2-2,0 0-3,0 3-2,0 0 3,7 7 8,-6 3-2,1 1 4,2 8-1,-1 0 2,0 1-3,2 5 18,1-1-14,0-6 1,-2 1 9,3-1-3,0-1 8,-1-2-1,5 2 0,-4-6 7,3 1 3,0-2-22,0 0 12,0-4-6,1 0-10,3-4-8,-1-2-43,2-2-9,-2-4-60,1 1-43,-3-4-48,1 0-54,4-10-65,-6 4-288,3-6-679,-2-3 301</inkml:trace>
  <inkml:trace contextRef="#ctx0" brushRef="#br0" timeOffset="6548.5765">3660 6590 168,'0'0'220,"0"0"-12,0 0 0,3-1-7,-3 1-5,0 0-5,0 0-8,0 0-6,0 0-4,0 0-4,0 0-12,0 0-4,0 0-7,0 0-8,0 0-2,0 0 4,0 0 7,0 0-7,0 0 3,0 0 0,0-6-14,0 6-13,0 0-7,-7-5-16,4 4 5,0-3-31,-1 1-15,1-2 7,-2 1-7,-1 2-8,-1-2-5,0 0-5,-3 2 3,3-1-12,-3 3-3,-1 3-7,-2-3 0,2 5 9,-2 1-25,2 2 6,-3 2 5,3 1-4,-1-1-1,1 1 3,1 3 5,2-2 4,1-2-4,1 1-1,2-1-3,1 2 1,0-2 0,2 3 0,1-4 1,0 3 0,4-1 3,-2 0 2,2 1-3,0-2 3,3 4-3,0-4 5,-1-1-2,4 2-1,-2 2 2,3-3-3,-1 2 3,1-3-3,2 2 0,-3-2 0,4 1 1,-4 0-5,3-2 9,-1 0-23,0 0 13,-4 0-2,0-1-1,1 2 0,-3-2-1,-1 0-2,1 1 0,-3-1-1,1 0 2,-3 0 4,-1 1 5,0 1 8,-4-1 7,0 1 4,-3-1-1,-3 2 10,0-3-12,-5 4 0,-1-5-2,2 2-4,-7-1-3,5-1 4,-1-3-7,3-3 3,-1 0-10,1 0 5,0 0-1,0-2-5,5 2-8,-2-3-13,2 0-7,2-1-22,-1-2-26,2 0-48,2-2-48,-3 1-47,3-1-57,1-3-71,3 3-361,3-4-757,-2 0 335</inkml:trace>
  <inkml:trace contextRef="#ctx0" brushRef="#br0" timeOffset="7119.0209">3791 6672 177,'4'-5'298,"0"1"-10,-2 1-13,1-2-23,-2 3-32,-1 2-30,0 0-22,0 0-14,5 9-5,-5 1-6,-2 6 0,1 9-8,-5 5-2,2 4-3,-2 1-6,1 9-2,-1-11 0,-1-1-3,1-3 1,-1 3-1,0-6 5,3 0 17,-3-3-28,4-3 10,-1-3-3,0 1-11,4-2-4,-3-7-2,0 0-27,3-2-6,-2-1 5,1-2-2,1 0 3,0-4 12,-1 7 10,-2-6 13,3-1 12,0 0 8,0 0 4,0 0-15,0 0-11,0 0-7,5-21-13,-3 4-11,2-3-8,2-8-8,1-1-5,-3-4-7,2 0-7,5-16-4,-8 15-2,4 1-4,1 1-5,0-1-2,0 6-3,0-2-2,-1 3-6,0 4 2,-1 4-4,-2 1-1,3 3-4,-1-1 2,-2 3 2,2 3-11,-1 1 5,1-1-2,-2 5 0,2-4-1,-2 6-3,2-1 1,1 3-2,1 2-3,2 1-1,3 6-2,-2 2 1,2 1-2,-2 2 2,3 10 2,0-1-2,0 5 4,-4-1 4,0 4 1,-3 3 3,0-1 1,0 1 2,-2 0 4,0 1 1,-1 3 3,2-4-4,-2 1 5,-1-3-1,0 0-1,-2 2-1,2-9 0,-3 1-4,4-2 1,-4-3-4,0-3 5,0-2-13,2-3 10,-2-3 0,1 1 1,-2-4-3,1-2 1,0 2-15,0-3-18,0 0-24,0-4-35,0 0-60,0 0-73,0 0-71,-8-12-46,6 2-48,-4-6-52,3 0-388,-1-3-888,0-7 393</inkml:trace>
  <inkml:trace contextRef="#ctx0" brushRef="#br0" timeOffset="7300.7842">3824 7003 75,'-10'-3'282,"1"3"24,1 2 10,0-4-1,6 4-14,2-2-12,-7-3-28,7 3-27,0 0-12,0 0-4,17-4-13,0 1-14,7-1-13,1-2-18,4 3-16,0-2-15,9-4-13,-11 2-29,-1-1-39,1 3-66,-6 1-76,0-3-79,-5 1-100,-3 0-314,-1 0-635,1 0 281</inkml:trace>
  <inkml:trace contextRef="#ctx0" brushRef="#br0" timeOffset="7932.8005">4536 6136 194,'0'-20'247,"-1"3"-3,1 0-2,1 6-13,-1-1 12,2 2-3,-1-1-1,-1 5-7,0-1-4,3 2-16,-3-1-9,0 1-12,0 5 6,0-6-15,0 6-16,0-4-14,0 4-20,-3-4-14,3 4-17,0 0-12,0 0-8,-4 9-6,1 3 5,0 8 7,-1 3-5,-3 6 3,3 3-5,-2 5 1,1 14-7,0 1 9,0 3-7,-1 2-2,2-1 3,1 2-3,-1-1 1,2 0 4,-2 0-11,4 2-3,-3 23-2,1-27-4,-3-4-1,5 3-10,0-4 3,0-15-5,0 11-1,0-10-4,0-4-1,-1-1 0,-1-4-4,2 2-5,-2-10 0,0 0-2,2-2-4,-1-5 1,1-2-5,0-3-2,0 0-2,-2-2-14,2 0-12,0-1-33,0 0-18,0-4-29,0 0-24,0 0-65,0 0-75,0 0-79,15-22-82,-10 4-349,5-9-829,0-3 366</inkml:trace>
  <inkml:trace contextRef="#ctx0" brushRef="#br0" timeOffset="8463.179">4856 6427 268,'3'-18'334,"-2"5"-2,1 4 10,-2 1-12,1 0-25,-1 4-28,0-1-33,0 2-29,0 3-19,0 0-13,-4 13-5,1 6-6,-1 4-9,-3 8 2,1 0-15,2 1 2,-3 1-12,2 0-9,2 0-9,1 1-5,-1-4-7,0 3-4,1-3-5,2 0-5,-2-1-5,1-5 0,-1 2-2,0-8-5,0-1-3,1 0-4,-1-6 1,2-2-7,0-2 0,-2 0 0,2-2-4,0 1 1,-2-2 6,2 0 9,0-4 9,-1 2 13,-1 2 7,2-4 12,0 0 9,-1 3 3,1-3-2,0 0-17,0 0-10,-3-19-10,3 8-9,3-6-9,0-1-9,0-2-9,1 2-4,0 0-10,-1-3 2,1 4-10,3-2-4,0 2-6,1 2 2,0-2-7,3 3-2,-3 1-4,5 1-4,5-1-12,-2 5 7,-2 1-3,1 4-5,2 1 0,-3 4-2,0 3-3,2 0 3,-2 3-5,-3 2 7,2 2-4,-3 3-15,-2 0 10,-2 2-2,-2 7 6,-2 3-7,-4-3 3,-1 3-6,-2-4 0,-3-5-12,-3 3 4,-3 1-15,-1-5-2,-3-2-12,1 2-7,-2-8-13,-2-1-11,0-3-13,1 1-7,5-3-8,-8-3 2,8-2-9,-1-4-8,2 3-11,2-3-11,-1-1-15,6 2-21,0-1-27,1-5-25,2 1-34,4-3-47,3-4-80,0 1-382,4-3-842,2-3 372</inkml:trace>
  <inkml:trace contextRef="#ctx0" brushRef="#br0" timeOffset="8903.7696">5373 6515 100,'5'-7'288,"-2"2"-1,-1-2-15,1 2-4,1-2-14,-4 1-6,3 2-17,-3-5-6,0 4-2,1-1-9,-2-1-11,-1 2-17,0-1-15,-4 1-16,0 1-10,-2 0-17,-4 2-3,-3 2-17,-2 2-14,-4 3-3,-3 5 0,3 1-2,-3 2-6,3 3-12,4 1-6,0 3-7,4 1-10,4-7 0,0 3-1,3-1-6,4 1-3,0 2-3,4-2 2,3 0-7,5 0 3,4 0-3,2 0 5,5 0-10,-2-4-5,1 0 6,0 1-9,-2 2 0,-1-2 6,-3-5-17,-2 4 2,-1-1 5,0-1-2,-4 2-3,-1-6-1,-3 4 2,2-1 0,-5 0 3,-1-2 4,-3 1 3,1 2 1,-4 2-1,-6-5 0,2 2-12,-3 0 12,-6-1-7,4-3 5,0-2-5,0-1-10,1-3-13,-1-1-12,2-2-17,1-4-34,5 3-43,-2-2-46,4-3-51,-1-1-66,6-9-80,0-1-305,6-6-719,2 2 318</inkml:trace>
  <inkml:trace contextRef="#ctx0" brushRef="#br0" timeOffset="9169.0805">5720 6436 360,'0'0'390,"-3"-5"-41,3 5-38,0 0-29,0 0-8,-3 16 0,1-1-8,1 11-8,-3 1-7,-2 4-8,3 1-5,-1 0-9,0-1-11,2 3-12,-3-1-16,2-1-10,0 5-15,2-3-12,-2-3-14,-1-2-14,1-3-12,0-7-11,3 1-17,-1-3-38,-2-5-44,3 0-66,0-7-71,0 2-67,-2-1-54,4-2-65,-2-4-91,0 0-268,0 0-733,0 0 325</inkml:trace>
  <inkml:trace contextRef="#ctx0" brushRef="#br0" timeOffset="9612.2294">5663 6556 284,'3'-17'308,"1"-1"9,-1 1-7,2 1 1,4-1-20,2 3-26,2-5-16,1 1-19,6 3-34,-2 2-13,3 3-23,0 2-5,2 4-24,-2 1 1,0 7-28,-1 1-8,-5 3-15,-2 2-14,0 4-3,-3 0-2,-2 7-5,-4-2-2,-1 9-11,-4-1-12,-8-3-2,-2 2 5,-4-3 1,-3 2 1,-2 0-9,-10 5-11,6-16-9,0 4-1,1-3-2,-2-4 0,4 0 4,6-3-4,0-1 6,4-5-5,3-1 4,-1 1 9,5-1 12,4-1-13,-6-3 0,6 3-1,9-10-6,-2 3 0,8-2-2,7 0 3,1 0-4,3 2-3,-1 0 0,1 3-7,0 2 10,1 3-5,-3 4-6,1-1 20,-2 3 6,-3 1 2,-2 5-1,-5-4 15,-1 3-3,-3 2 3,-3-1-7,-1 4 19,-2 2-5,-3 7 8,-6 0 3,-2 0-1,-5-3-5,-5 1 1,-3-2-5,-2-2 0,1 0-2,-12 2-11,0-3 1,7-6-5,0-1-3,1-3-1,-1-3-1,3-3-5,1 2-3,1-5-17,6 0-20,3-5-26,4 1-37,2-4-46,1-1-46,3-6-66,1-2-87,7-8-100,0-6-257,3-2-742,5-10 329</inkml:trace>
  <inkml:trace contextRef="#ctx0" brushRef="#br0" timeOffset="10065.506">6267 5987 216,'0'-6'265,"2"3"-6,-1 0-11,-1-2-12,0 5-17,3-6-8,-3 6-11,0-5-10,0 5-4,0-4-12,0 4-2,3-4 6,-3 4-8,1-2-3,-1 2 6,0 0-14,0 0-5,0-5-15,0 5-5,0 0-16,0 0-4,0 0-17,0 0-14,0 0-9,0 0-9,0 0-10,0 0-8,0 0-7,0 0 0,0 17 0,0-7 2,1 4 5,1 5 2,-2 6-2,2 4-6,-1 1 15,0 2-3,2 5 5,-3 13 4,0 2 7,1-1-1,-3 5 3,0-1 0,1 1-3,0-1 5,-4-2 1,0 2-1,-2 1-3,0 29 0,-2-25-2,1-3-4,-5 24-2,5-27-4,-2-1-5,1 2-5,-2-4-4,0-4-1,1-3-3,0 2-3,3-15-5,-3-1-3,3 0 4,0-1-10,0-6 1,1-5-3,2-1-5,-2 0-27,4-6-39,-2-2-49,3-4-70,0-1-67,-2-1-59,3-1-104,0-2-472,0 0-942,0 0 417</inkml:trace>
  <inkml:trace contextRef="#ctx0" brushRef="#br0" timeOffset="10878.9617">6676 6702 101,'0'0'235,"3"-8"-3,-1 5-7,1-4-2,0 1-2,1-2-4,1 0-5,-3-1-4,3 0-4,-1-3-5,-1 4 1,1-4 2,-3 3-5,1-4-11,-2 4 1,0-2-15,0 1-3,-2-1-13,1 1-5,-2 0-8,-1 1-15,0-2-14,-3 2-14,1-3-17,-3 2-4,-3 3-8,-1-2-8,-4 6-9,1 3-9,-4 1-8,-5 5-1,3 5-10,-2 6-2,2 2 2,-1 4-12,-4 8 4,9-3 0,-3 9-1,5-8 3,2 1-5,4-1 2,2-2 6,2 3-3,4-2 0,0-1 7,5-3-5,-3-6 1,3 1-2,3-2 6,-2 0-1,1-8 2,1 1-2,0 0-1,1-3 1,-1-3 2,2 3 1,-1-6-1,1 1 1,1-5 0,1-1-7,-2-3 0,3 0 4,2-5-7,-2-8 0,-1 3-1,3-5-1,-2-4-5,-1 1 1,-3-4-4,3 1-1,-3-2 1,3 4-6,-4-2 11,3 2 19,-3 3-4,-3 5 7,2 2 6,-2 5 9,0 1 7,-2 1-3,2 3-10,-3 0-9,2 2-9,-1 1-11,-1 3-2,0 0 0,0 0-3,3 12 0,-3 0 1,-2 3-1,4 2-2,-1 4 0,-1-2 1,2 2 4,0 3-5,1 2-2,0-9 2,0 8-1,4 1-1,-3-7-2,3 0 5,0-1 3,0-5 1,2 0 3,-1-2-1,3-3 0,-3-1 2,3-2 0,3-3 2,1-1-1,2 1 0,-3-6-3,6-8-1,2 1 2,-3-6-2,3 0-2,-3 0-4,-1 1-10,-2-4-10,-1 4-12,-2 6-9,-3-7-17,-1 5-16,-2 1-26,-1 2-37,1 0-61,0-1-58,-4 3-69,1-4-81,-1 2-440,0 0-905,-3-1 400</inkml:trace>
  <inkml:trace contextRef="#ctx0" brushRef="#br0" timeOffset="12533.0654">7875 4717 68,'-2'-9'309,"2"1"-15,-1 5-28,1-3-28,0 3-34,0 3-20,0 0-21,0 0-17,-2 29-5,1-11-12,-3 15-10,1 0-9,-1 2-9,-1 1-6,0 0-7,1-2-8,-2-1-12,2-4 0,0 1-10,-1-5-5,4-6-1,-1 0-36,0-2-42,-1-1-43,3-5-54,-3-4-60,3 0-53,-1 0-167,1-7-435,0 5 193</inkml:trace>
  <inkml:trace contextRef="#ctx0" brushRef="#br0" timeOffset="12978.9854">7946 4480 235,'-1'-28'263,"-2"1"-7,1 8-10,-3 2-13,0 2-11,-3 2-17,3 1-22,-3 5-6,-4-1-34,-2 4-16,1 2-8,-5 2-9,-3 2-14,-1 6-8,0 4-7,-2 4-7,0 6-7,-5 7-6,-2 10-1,4 1-2,0 2 4,1 7-3,-8 21 4,15-19-2,1 2-1,1 24-3,5-25 2,0 0-2,5 3 0,3-3-3,4-2-3,0 1 0,6 1-2,1-4 6,4-3-1,7-5-1,-2-7-3,6 3 8,-2-7-5,1-5 2,3-2 8,10 2-9,-9-11 5,3-1 1,2-8 4,9-4-7,-2-4-1,3-10-3,-12 2-2,8-11-4,-3-3-2,-2-3-6,-3-7 1,-3-3-6,-2-6-6,-1 0-2,-2-3-1,-3-6 0,0 0-5,0-27-3,-6 23 2,-1-22-10,-9 20 4,1 5-8,-5-28-1,-4 30-2,0 4 7,-3 0-7,0 15-2,0 1-8,-4 4 9,0 3-4,-2 7-8,0 3-20,-3 0-23,5 11-20,0 2-40,-1 4-26,0 7-13,-1 8-32,0 5-9,5 8-30,1 3-27,4 18-19,6-1-44,0 0-207,8-3-564,1-13 250</inkml:trace>
  <inkml:trace contextRef="#ctx0" brushRef="#br0" timeOffset="13222.8257">8585 4678 221,'3'-11'361,"1"1"-7,-2 4-29,1 1-35,0 1-35,-2 4-30,-1 0-25,0 12-16,-2 5-9,-4 10-12,0 4-5,-1 14-6,2-10-14,0 11-9,-2 1-10,3-13-12,1-3-9,-1 2-8,4-2-12,-4-5 0,4-1-5,0-4-9,-2-4-14,1-6-28,1 0-31,0-1-37,1-3-28,-2-1-24,1-4-36,0-2-48,0 0-48,0 0-29,6-15-21,-6 4-187,1-6-505,-1-10 224</inkml:trace>
  <inkml:trace contextRef="#ctx0" brushRef="#br0" timeOffset="13405.3892">8545 4975 973,'-7'-47'-13,"6"14"42,-4 0 38,3-4 16,-3 7 31,3 1 27,-1 4 20,1 7 20,2 6 6,0 1-12,0 6-18,0-2-21,0 4-12,0 3-10,12 3-1,3 7 0,3 7 8,2 3 1,11 8-2,0 1-2,0 4-12,-1-1-12,-1 2-8,2-1-4,-10-11-4,2 3-9,-3-3-3,1 0-8,-3-2-15,0-2-24,-5-5-32,-2-1-28,1 0-46,-3-3-28,-3-1-25,1-2-16,-1-1-10,-3-3-42,1-2-33,-4 0-35,6-11-157,-2 2-468,-3-6 208</inkml:trace>
  <inkml:trace contextRef="#ctx0" brushRef="#br0" timeOffset="13562.276">8964 4729 5,'0'-33'169,"0"1"14,0 3 20,0 13 16,-1 4 4,2 1-17,-1 1-24,0 4-21,2 6-10,-2 0-7,3 19-6,3 5-5,-2 5-4,-4 7-10,1 11-4,-2 1-8,-3 2-8,1 1-10,-1-5-6,-3-2-9,2-11-35,0 0-46,-2 1-57,1-5-49,3-6-64,1-3-59,1-7-160,1-2-429,0-2 190</inkml:trace>
  <inkml:trace contextRef="#ctx0" brushRef="#br0" timeOffset="13879.9291">9214 4885 302,'0'-5'288,"0"2"-23,0 3-19,0 0-12,0 0-13,-13 9-14,9 3-17,-3 3-14,2 2-19,0 2-5,1-1-21,0 3-8,4-3-16,1 3-3,2-3-14,1 0 8,1-2-15,2 0-10,1-4-3,2-1-7,-3-3-3,1 0-5,2-4-3,-1 0 2,1-4-5,0 0 0,1-1-3,0-6 5,0 1 4,-2-5-4,1-2 0,-2-1-8,-2-2-3,-2-5 7,-3 3-24,-1 0 7,-1-2-2,-3-1-8,-2 4-3,-2-5 3,-4 6-8,-1 3 1,1 3-8,-8-4-2,6 7-6,-1 1-12,-1 3-18,2 2-14,1 4-23,2 0-29,1 5-31,5-3-25,-2 7-38,4-2-31,1 1-44,4 0-236,1 0-544,4-2 242</inkml:trace>
  <inkml:trace contextRef="#ctx0" brushRef="#br0" timeOffset="14376.0156">9523 4887 289,'1'-3'327,"0"-3"-21,2 3-26,-3-1-41,0 4-28,0 0-19,0 0-11,3 11-12,-4-2-6,-1 4 0,-1 3-10,1 2-2,0 6-9,-3-5-7,2 0-10,1-2-14,-1 0-4,1 0-16,2-4-6,-2-2-10,1 0-3,-1 0-5,1-4-12,1 0-3,0-4-1,0-3 1,0 10-8,0-10 8,3 5-1,-3-5 2,8-1 0,-1-3-6,5-4-5,1-1-7,6-7 3,-4 0-9,5 0 1,-4-1-10,-5 7 3,0-2-17,1 1 10,-4 5-2,-1 1-6,-2 0-1,1 3-4,-4-1-1,1 3-10,-3 0 6,9 3 1,-6-1 4,3 5-1,-2-1-4,2 5-2,-1-5 5,2 6-1,-2-2 0,2-2-8,0 3 13,3 0-3,1 0 5,1-2 1,3 0 7,-1-2-4,1-2 8,6 0-2,-5-2 10,-3-3 15,2 0 11,-2-3 14,-1-1 4,0-2 15,-3 2 6,3-7 4,-4 0 6,2-4-3,-3-2 5,0-1-3,-1 0-4,-3-6-8,-1 5-7,-2 0-9,-1 0-10,-1 1-6,-2-9-8,-3 8-4,0 2-5,-1 1-11,-4 1-19,0 2-29,-1 4-33,0-1-36,-2 5-50,-1 0-53,2 1-58,0 4-61,3 0-73,1 2-71,2 1-275,2-2-790,2 3 350</inkml:trace>
  <inkml:trace contextRef="#ctx0" brushRef="#br0" timeOffset="14845.8413">10137 5053 27,'-3'0'320,"3"0"-25,-3-3-22,3 3-36,0 0-24,-6 4-18,4 3-8,-4 10-6,0 0-13,-1 9-18,-1-1-11,-5 1-7,3 4-18,2-1-16,-1-1-39,1 1-49,-2-5-57,3 0-57,4-6-60,0 1-68,-1-6-144,3-1-406,-1-3 180</inkml:trace>
  <inkml:trace contextRef="#ctx0" brushRef="#br0" timeOffset="15579.6888">10669 4800 146,'0'0'163,"0"-4"0,0 4 1,0 0 5,0 0 1,0 0-6,0-5-8,0 5-10,2-4-6,-2 4-6,-2-5-5,1 1-2,-1 0-6,2-1-6,-3-1-2,1 4-4,0-2-4,-1 0-11,1 2-10,-1-3-8,-3 5-13,6 0-10,-13 6-4,5 1-26,-3 7-6,-5 9 3,1 5-4,-6 11 1,5-8 0,-2 10-3,5-12-2,3 2 0,3-2-1,0 0-2,4-4 1,1 1-1,4-6 1,3-6-2,3 2 3,3-3-2,2-4-3,8-1-1,1-7-9,4-1-7,1-6-10,-5-3-10,5-2-5,-3-1 2,1-5 1,-2-1 4,-3-2 3,-4 1 3,0-5 1,-3-3 0,-2 3 9,0-3 9,-4 1 9,0 4 14,-5 1 11,-1 4 11,-1 0 12,0 6 8,0 2-2,0 2-7,0 2-12,-1 0-8,1 5-7,-7 2-3,2 3 0,-2 5-2,-1 4-2,2 2-6,-1 4 2,0 3-3,2 2 0,3-7-3,1 2-2,-2-1 2,7-2-3,-1-2 1,1 1 0,3-6-4,0 3 1,-1-4 0,2-1 0,5 1-3,-2-6 6,2-2-3,1-1 2,0-1 2,-1-3-3,0-3 9,2 1-5,-5-5-1,3 2-3,-5-4 4,3 0 4,-1 2 7,-3-4 1,-3-1 3,2-1-1,-3-1-6,-2 0 5,-2-2-2,-2 4-1,-3-1-3,2 2-3,-4 1-4,-1 1-4,-3 1-2,0 5-13,0 0-18,-2 0-9,-2 4-23,-1 2-18,4 1-26,-2 5-32,8 1-23,-4-1-43,4 2-32,2 4-23,-2-3-149,6 4-440,1-6 195</inkml:trace>
  <inkml:trace contextRef="#ctx0" brushRef="#br0" timeOffset="15946.9572">11138 4834 112,'2'-5'223,"0"0"-20,0 0-25,-1 4-22,-1 1-18,0 0-18,5 7-9,0 3-7,-4 3-8,1 6-8,1-1-3,-2 8-4,-1 1-7,0 2-1,-1-10-6,-2 0 0,0 0-2,3-3-10,0-3 2,-3 0-8,1-1 0,0-5 3,1-1 14,1-1 24,-2-1 27,2 0 21,0-4 17,0 0-17,0 0-12,0 0-16,7-19-14,-3 3-11,8-8-9,-1-3-8,3 1-10,0-2 1,2 2-13,-1 1-2,1 7-2,-1-2-8,-2 9-3,-2 2-10,-3 4-2,2 3-11,0 2 1,-1 2-4,-2 3 1,3 7-5,-2 5 5,-1-2-2,-1 2 0,0 8 6,-4-2-4,-1 4 5,-2-3-4,0-4-2,-1-2-17,0 2-18,-1-2-22,1-2-32,0-2-35,-1-2-37,1-3-26,2-1-25,0-1-29,2-4-15,1 1-196,-3-4-482,0 0 213</inkml:trace>
  <inkml:trace contextRef="#ctx0" brushRef="#br0" timeOffset="16237.9684">11554 4904 45,'2'-9'265,"1"1"-11,-1 3-15,1 0-24,-2 0-26,0 1-23,-1 4-10,0 0 5,7 13-3,-2-3 1,-3 6-9,3 1-1,-3 1-14,1 1-8,2 5-4,-1 0-5,-3-4-13,2-1-5,1-3-9,0-1-6,-2-2-9,2-3 3,0 0-6,-2-4-3,0 0 4,1-1 2,-1 0 15,2-1 15,-3-1 11,-1-2 15,0-1 11,0 0-8,0 0-10,14-8-14,-5 0-11,2-6-8,2-6-9,2 1-6,-1-2-7,3-4-9,-3 0-9,0-1-10,-1-1-18,-2 3-7,2 5-14,-4 3-18,-1 1-10,-2 2-7,-1 3-22,1 3-39,-5 0-50,4 3-51,-4 1-57,2 2-42,-3 1-37,0 0-38,4 8-203,-4 0-617,0 1 273</inkml:trace>
  <inkml:trace contextRef="#ctx0" brushRef="#br0" timeOffset="17037.4784">12020 4935 210,'-3'-5'280,"-1"0"-29,1 4-27,0-2-28,3 3-20,0 0-15,-2 9-18,3-2-12,0 3-11,2 0-11,3 1-7,-1 0-2,2-2-8,-1 1-5,4-1-5,-2 1 1,-2-5-7,4 2 2,0-4-3,-1-1 1,1-2 3,1-3-4,-3-1 3,2-3-1,2 1 1,-2-5 5,0 0 7,-4 3 2,1-8 17,-2 1-11,-1 0 6,0 0-6,-4 3-5,-1 1-8,0-3-26,-3 5-5,0-1 9,-1 3-8,0 0-16,-4 2-5,1 5-6,-4 2-1,1 4-6,-3 5-5,1 3 8,-2 4-11,4-4-6,2 3 5,2 0-8,-1 2 14,5 0-16,0-2 1,3 1-6,1-3 5,5 3-2,-1-2 4,4-5 4,2 4-10,2-6 1,5 1 2,-4-3-1,8-3-5,-1 0 1,2-3 3,0-5-1,0 2-1,1-8-1,-1 3-1,-3-8 4,0 1-1,1-3-2,-4-4 4,-1 1-7,-1-3-4,-6 0-6,-2-1-1,-3 4-4,-1 3 23,-3 0-24,-3 1 3,-1 1 2,-1 3-8,-2 1 10,0 4-11,-1 2-26,-1 4 10,0 2-4,-1 4 2,3 5 4,-1 0 1,2 7 8,3 3-5,3 7 8,3-1 3,3 0 5,2 1 4,3-3 14,1 4-11,0-5 3,-1-1 0,-4-5-9,2 0-7,-1 0-8,0-1-1,0-2-3,-1 1-7,0-7-18,-2-1-13,2 1-6,0-3 0,-2-3-4,0-2-17,2-2-16,1-1-14,1-4 3,1-3 2,1-4 9,3-6-3,-1-4 1,1-3 8,-1-1 8,-2-5 17,0-14 13,1 3 29,-4 0 23,-1 11 36,0-2 14,-3 3 33,1 4 21,-3 1 27,1 10 30,-3 5 20,3 2-7,-3 3-16,0 1-22,1 0-15,-1 3-10,0 3-17,0 0-4,-5 16-3,1 1-11,-1 7 3,-4 4-5,1 1 0,0 1-3,2-3-8,-1 3 6,2 0-5,0-1-5,2 0-4,2-3-3,2-8 4,2 1-6,0 0-1,1-4 0,-1 0 3,4-2-5,-2-4-10,3 0-3,3 0-10,1-2-17,0-4-20,2-2-20,0-1-23,-1-2-28,1-4-29,-3-2-23,2-1-32,-3-3-25,-2-1-30,-3 1-187,-2 0-468,-1 0 208</inkml:trace>
  <inkml:trace contextRef="#ctx0" brushRef="#br0" timeOffset="17187.5894">12588 4945 30,'-3'-3'166,"3"3"1,-6 0-18,6 0-15,0 0-9,0 0-13,18-4-17,-1 2-5,7-4-20,3 1-29,3 3-38,-4-3-48,1-2-53,-2 4-76,-2-1-187,-3 2 83</inkml:trace>
  <inkml:trace contextRef="#ctx0" brushRef="#br0" timeOffset="17914.3417">12865 4933 166,'0'0'237,"0"0"-20,-7 3-23,7-3-17,0 5-15,0-5-6,3 5 0,1 0-5,0 3-8,-1-1-11,5 1-3,0-2-6,1 0-7,0 0-7,-1 0-8,4-2-11,-3-2-3,1 0-12,0-1 0,0-2-9,1 0-1,-1-1-2,0-1 9,0-2 7,-2-2 7,-1 0-3,0-3 9,0 3 5,-2 0 5,-3-4 4,1 3-5,-1-2-12,-1 3-2,-4-3-3,2 5-13,-3-1-9,-1-2-14,-2 1-4,-1 6-8,-4-1-4,-1 4-6,-3 0-10,2 4-3,1 1 4,-1 3-1,2 0-13,0 1 5,3 4 2,1-3-3,1 5-2,3 0-15,1-3-15,3 4-16,0-6-10,6 4-11,2-1-11,2-1-22,2-2-18,10 3 0,1-6-31,2 0-27,5-4-42,9 0-24,-1-7-11,-8 0 21,-1-4 22,-1 1 20,1-3 27,-3-2 40,-1-4 22,-2 1 34,-2-5 23,-1-2 43,-5 1 22,-2 7 20,-3-3 21,-2 0 18,0 2 11,-4 1 5,-2 2 4,1-1-7,-3 1-13,-3 1-8,0 4-8,-3 2-8,-6 3-7,0 3 3,-3 2-1,-5 3 0,5 3 1,-6 4 5,3-1-4,1 5-11,2 0-5,2 1-4,5-5-8,-1 1-3,3-3-2,4 1 3,-1-3-1,3 0-3,1 1-1,1-3 2,2-1 7,2 1 6,1-3 1,1-1 4,2-4 2,1 0 5,3-1 4,-3-3-3,4-1-1,-1-3 0,-1-3-4,5-5-10,-6 1-7,2-7-1,-1-3-3,0-4 2,-4-1-7,0-3-8,-2-4-1,0-7 2,-3 9-2,-2 2 2,-2 3 15,0 1 9,-2 10 8,0 0-1,2 6 13,-2 1-7,1 7-8,-1-3-11,2 6-10,0 1-6,-11 8-2,10 1 2,-7 9-3,-3 9-2,3 3 8,-1 1 9,2 3-11,2 1-2,3-4-2,-2 3-3,5-4 7,2 0-4,2 0 4,-3-2-1,2-4-4,2-7 2,0 0-2,-1-2 7,4-3-4,2-1-11,0-3-17,2-3-10,4-3-21,4-2-28,0-4-28,3 1-31,-10-5-37,9-3-28,-1-1-46,0-4-51,-3-4-41,0 3-198,-1-3-576,-3-3 255</inkml:trace>
  <inkml:trace contextRef="#ctx0" brushRef="#br0" timeOffset="18874.7591">14012 4947 138,'-5'10'188,"1"-5"-13,1 2-10,3-2 1,-1 0-9,1 1-8,1 0-9,-1-4-4,3 2 4,1-1-4,2-3 1,1 0-10,0-2-11,4-5-10,3-3-7,3-3-28,-3 2-7,2-8-9,-2 1-2,-1-1-5,2-4 1,-5-3 6,1 0 5,-2 4 6,-1-2 7,-3 7 7,0 0 10,-4 6 15,2 1 3,-1 2-6,-1 4-17,0-2-10,-1 2-19,0 4-6,0 0-11,-7 14 1,1 3-3,-2 5-6,-2 5-2,2 3 7,0 2-19,1-4 2,1 3-1,3 0 1,0-4-3,3-1-2,3 0-3,1-6 1,2-3-11,2 0 2,2-5-4,2 0 1,3-2-10,6-5-7,0-3-12,3-4-11,0-8-13,0 1-6,-3-4-7,-1-1-2,-3-7 0,0-1 5,-2-1 7,-3-4 5,-3 0 9,1-3 8,-4 4 15,0 1 16,-4 6 17,1 3 22,-3 5 18,2 2 8,-1 3 0,-1-1-9,0 5-16,0-2-3,0 4-6,0 0-1,0 0-6,-6 11-1,4 1-8,-3 3 7,-2 3-5,4 2 8,-1-2-2,-3-3-1,2 3 1,0-3 1,1 2-4,1-5 2,-1-1 3,1-1-3,0-4-2,3 1 1,-2-1 10,-1-3 17,1 0 26,2 0 24,0-3 20,0 0-7,0 0-5,0 0-15,7-15-9,0-1-6,3-4-11,4-3-9,3-1-7,0 1-5,3 5-4,0-2-7,-3 6-4,2 2-6,-4 7-7,1 2 1,-2 3-3,0 5-7,2 2-5,-2 4 5,-3 3-3,3 7 1,-4 3-3,-1 1-1,-4 0 6,1 1-4,-3 0 4,-2-6 0,-2 3-15,-1-2-4,2-3-41,0-1-31,-1-4-23,0-1-28,1-2-26,-2-3-27,-1-2-27,3-1-57,0-4-76,0 0-242,-14-11-640,9 4 284</inkml:trace>
  <inkml:trace contextRef="#ctx0" brushRef="#br0" timeOffset="19015.8635">14405 4468 270,'-2'-9'256,"-1"-1"-27,3 3-24,0 2-25,0 3-15,0 2-31,7 0-42,3 5-61,3 4-67,1-1-63,6 9-140,0-2-256,3 0 113</inkml:trace>
  <inkml:trace contextRef="#ctx0" brushRef="#br0" timeOffset="19557.8024">15440 4389 264,'-3'-9'287,"0"0"-28,-1 4-28,0 1-26,-2 3-23,-1 1-18,-3 5-19,-7 9-10,0 6-16,-14 10-7,0 7-6,0 9-12,-1 1-5,-10 18-7,12-17-12,6 2 1,5-4-6,0-2-8,5-1-4,7-9-4,1-4-4,2-1-7,1 1-1,6-4-4,4 0-1,-3-8-1,5-3-4,2-1 0,3-2-5,4-3 0,2-1-5,4-6-6,0-4-1,2-2-1,-2-4-4,-3-1-1,-2-3-1,-1-1 0,-6 1 0,-1-3-3,-1 1-1,-1-2 0,-5 0 5,1 2 4,-5-3-1,0 5 4,-4-5-4,-1 0-3,-7 6 4,2-4 0,-4 5-3,-5 0 2,3 1 3,1 5 6,-1 0-5,2 2-2,1-2-1,3 3-6,6-2-1,-3 3-4,2-2-8,5 2 7,-5 3 4,5-3-2,0 0 5,17 9 0,-3-7 1,7-2 1,2 3 0,1-1-2,1-2 2,-1 0 4,0 0 3,0 1 3,-7-1 4,0 1 5,-3 2 0,-3 0 1,-1 1-3,-3-1 2,2 7 11,-3 2 11,0 5 5,0 9 3,-5 1 3,2 8-3,-6 0 9,1 11-8,-6-3 4,0 6 0,2 1-13,0-1-4,0 2 2,-1 0 1,2-1-5,0-3-6,-1 1-18,5-14-34,0-4-42,1 2-55,1-5-53,1-2-70,3-8-69,0-1-263,1-6-617,4-5 273</inkml:trace>
  <inkml:trace contextRef="#ctx0" brushRef="#br0" timeOffset="19782.1474">15891 4835 181,'2'-28'368,"1"11"-5,-3 5-3,0 2-23,0 3-36,0 0-34,0 3-38,0 4-24,0 0-20,-5 16-19,0 9-12,-2 2-9,1 5-21,-2 3-10,1 1-15,1 0-1,1-2-13,1-5-3,-1 4-10,1-6-12,4 0-29,-3-8-36,2-3-40,0-3-33,0-1-39,1-9-24,0 4-31,-2-2-51,2-5-47,0 0-227,-8-12-536,6 1 238</inkml:trace>
  <inkml:trace contextRef="#ctx0" brushRef="#br0" timeOffset="19945.8004">15789 5017 554,'-3'-29'96,"-1"-2"30,0-1 15,1 6 19,0 0 29,2 8 7,1 1 11,-1 7-7,1 3-14,1 0-17,-1 2-23,4 3-17,0 2-10,3 6-9,6 7 0,5 8-14,3 2 10,-2 3-9,13 11-14,-7-1-9,2 1-3,0-3-6,0 1-4,-5-8-7,-2-4-21,1-1-31,0-2-52,-1-2-51,-2-4-53,-4-7-75,-1 1-279,-3-6-550,-2-4 244</inkml:trace>
  <inkml:trace contextRef="#ctx0" brushRef="#br0" timeOffset="20119.3538">16213 4864 174,'-3'-30'279,"0"10"22,-1 2 14,4 6 0,-3 2-33,3 2-31,0 3-33,-1 3-29,1 2-16,-3 11-4,0 7-18,-1 7-6,1 7-5,-1 1-13,-3 0-9,1 2-8,2 0-12,1 1-11,-1-4-7,4-2-24,-1 2-35,-1-5-47,2 0-54,0-8-69,2-4-75,-1-3-81,3-3-198,1-4-544,1-2 241</inkml:trace>
  <inkml:trace contextRef="#ctx0" brushRef="#br0" timeOffset="20450.1667">16436 4864 175,'4'-16'352,"-1"3"13,-2 3-11,1 4-21,0 0-51,-2 2-37,0 4-22,0 0-24,3 15-10,-3 2-17,0 9-2,0 3-2,0 3 3,0 1-3,-3 1-4,-1 0-14,3 0-7,-1-1-8,1-3-16,-3 1-7,2-4-9,1-10-6,-1 0-11,1-4-9,0-2-4,0 0-6,-1-5 7,0-2 35,1 2 27,-2-1 21,3-5 19,-3 5 15,3-5 1,0 0-20,0 0-21,-2-15-18,4 4-12,1-7-9,-3-11-16,3 0-9,2-3-10,1-16-4,3 1-11,1-5-8,0 1-7,1-2-16,3 1-7,1 5-8,6-2 0,-4 8-4,-1 10-9,1 3-1,2 5-8,1 3-5,-3 3-6,3 6-14,-5 4-8,6 6-26,0 1-30,2 6-46,-2 3-31,0 1-40,-4 5-43,-1 3-21,-4 2-37,-5-2-30,3 5-41,-8-4-52,-4 8-301,-1-3-799,-7 0 354</inkml:trace>
  <inkml:trace contextRef="#ctx0" brushRef="#br0" timeOffset="20638.0682">16448 5064 242,'0'5'302,"0"-5"12,9 6-3,1-3-3,5 1-14,13-1-16,11 2-22,1 0-21,1-3-20,-1 1-24,0 0-15,-10-2-17,-2 2-17,0-1-14,-3-2-34,-2 3-28,-2-1-37,-5 0-52,-6-1-64,-2-1-71,0 0-88,-2 3-292,-6-3-582,7-2 257</inkml:trace>
  <inkml:trace contextRef="#ctx0" brushRef="#br0" timeOffset="21832.7243">17388 5322 57,'8'2'187,"-4"-2"8,1 0-11,-5 0-4,7-4-6,-2 2-5,1 1-1,1-6-7,-3 4 2,3-4-8,1-1-11,-2-1 8,3-3-11,-1-2-10,2-1-6,0-8-10,1 2-7,1-3-1,-1 2 4,0 0-9,-2-1 6,-2 6-6,-2-2 3,1 2 11,-2 8 8,-2-7 11,0 7-2,-1 4-5,1-1-26,1 2-14,-3 2-10,0 2-12,0 0-6,-3 14-11,0-2-1,-1 4-17,0 2 13,-2 6-6,2 1-4,-2 1-4,2-2-2,3-2-4,2-7-1,-1 0-4,4 3-5,-4-3-6,6 1-11,1-3-6,0-1-14,0-4-13,1-2-25,1-3-38,5-3-53,-2-3-73,4-4-74,5-4-345,-4-2-695,0-4 307</inkml:trace>
  <inkml:trace contextRef="#ctx0" brushRef="#br0" timeOffset="21988.4091">17797 4816 281,'-2'-7'304,"-1"2"-22,0 0-10,2 1-21,-1 0-31,1 0-21,1 4-51,0-5-64,0 5-56,0 0-39,0 0-62,0 0-61,0 0-175,0 14-334,0-9 147</inkml:trace>
  <inkml:trace contextRef="#ctx0" brushRef="#br0" timeOffset="22162.5323">17837 5191 269,'0'0'314,"-3"3"-37,3-3-34,0 0-65,0 0-70,-4-9-89,4 6-104,4-2-136,3-2-239,-4 4 106</inkml:trace>
  <inkml:trace contextRef="#ctx0" brushRef="#br0" timeOffset="22481.4838">18046 5035 237,'-5'2'297,"5"-2"-38,-1 3-26,-2 1-20,2 1-18,-1-1-16,2 4-18,0-1-12,3-1-11,0 3-12,1 0-9,4-2-11,0 1-10,0-1-12,2 0-5,0-4-9,5-2-11,-1-2-5,0 1-8,1-6-10,-3 1-3,2-1 3,-5-1-10,-1-1 0,-1 1-3,-1-4 0,-2 1 3,-1-1-9,-3 2 16,1-1 13,-1 0 10,-1 3 1,0 3-9,-5-5-3,2 7-5,-6 0-6,-3 2-4,-1 4-8,-3 5-1,-2 1-2,1 6-1,-1 3 1,3 2-2,-1 2-6,5-4 3,-1 2-3,6 4 3,4-8-2,3 1-1,0 3 6,7 2 2,0 1-7,3-8 6,4 5-8,3-8-11,0 1-19,8-8-39,-1 2-53,3-7-54,1-1-81,0-3-286,-1-8-576,1 3 255</inkml:trace>
  <inkml:trace contextRef="#ctx0" brushRef="#br0" timeOffset="22646.8478">18553 5136 37,'1'-3'360,"-1"-1"-42,0 4-17,0-5-3,0 5-8,0 0-21,0-4-8,0 4-39,0 0-22,3-4-32,-3 4-47,2-3-53,-2 3-51,5-2-71,-5 2-92,6 0-119,-1-2-147,2-3-444,0-2 197</inkml:trace>
  <inkml:trace contextRef="#ctx0" brushRef="#br0" timeOffset="23261.4856">19510 4865 57,'2'-17'314,"1"5"-2,-1 1-25,0 5-30,-2 0-32,0 4-25,0 2-21,-9 8-17,0 7-5,-10 14-7,-2 9-9,-6 3 0,-1 2-6,0 1-3,4 0-8,0-6-3,6-11 2,2 2-6,0-5-2,1 1-6,4-4-1,3-5-4,-1-3-18,4-5 5,0 1 5,3-4-3,-3 0 25,4-2 1,-1 1 7,1-2 9,1-2 3,0 0-6,0 0-15,4-18-14,5 3-12,2-12-8,3 1-11,0-5-6,7-11-3,2 1-4,-5-4-3,5 1-2,-3-3 4,3-1-3,-2-2 3,3 6 1,-4 0 1,-6 10 4,0 9 1,-4 2 0,-3 8 3,-1 3-4,1 4-8,-3 2-8,-2 0-17,0 4-9,1 0-9,-3 2 6,6 16-7,-2 2 0,0 14-3,3 4 3,0 11 0,-1 3-2,-2 2-4,2-5 3,-2-1 1,1-10-6,0-2 1,-1 2 5,0-2-3,3 2-16,-4-4-27,0-6-32,1-1-45,-1-5-36,-3-4-42,1-5-44,2 1-26,-3-3-37,0-1-15,0 0-33,0-8-42,-4 0-310,4 0-755,0 0 334</inkml:trace>
  <inkml:trace contextRef="#ctx0" brushRef="#br0" timeOffset="23442.6208">19441 5191 166,'-11'-5'244,"1"3"-10,0 0 11,3-1 14,2 1-7,1-1-16,-1 2-18,5 1-17,-5-3-21,3 1-12,2 2-15,0 0-16,0 0-6,12-1-10,3 1-11,6-7-12,3 2-8,4 0-28,2 0-31,9-4-73,-12 4-74,12-6-83,2 4-86,-13 1-164,11-2-487,1 1 215</inkml:trace>
  <inkml:trace contextRef="#ctx0" brushRef="#br0" timeOffset="23896">20177 5141 151,'-26'-3'408,"5"-2"-32,7 1-13,4 0 3,0 3-17,3-2-26,2 2-35,-1-1-29,3 1-28,3 1-26,0 0-19,16 0-20,6 1-22,8 1-8,15-1-10,6 2-11,22 3-11,-3-3-8,-1 0-20,-1 2 1,-17-4-2,19-1-8,-3 6-11,-18-6-7,21 2-2,-27-4-1,-1 0-7,1-2-2,-15 0 0,3-3-5,-6 1-2,-2-2 2,-2-2-3,-4 3-5,-4-3 3,-2-2 2,-4 5-7,0-1 2,-3-2-2,-1-1-4,-1 3-1,-2-4-1,0 4-9,-2-4-1,-2 1-4,-3-2 4,0 6-4,0-2 5,4 4-5,-1-2-4,1 3 1,0 0-4,2 3 2,-3-2-11,4 3-2,-2-3-4,2 3 2,0 0 6,0 0-3,10 11 3,-3-3 4,3 1-2,1 3 3,-1 1-1,1-1 2,0 5-7,-2 0 7,-1-2-4,0 0 5,-3 3 2,0-1 9,0 0-9,-5-2 2,-1 2-1,-1 2 5,-1-2 1,-2-2 1,-4 2-5,1-4-17,-2 3-16,-7-2-22,7 1-27,-1-6-33,-3-1-34,1-1-40,-4 0-46,3-3-57,0 0-62,1 0-255,2-3-658,1 1 291</inkml:trace>
  <inkml:trace contextRef="#ctx0" brushRef="#br0" timeOffset="24431.5189">21850 5199 166,'6'-8'198,"0"2"-8,0-3-3,1 1-4,3-2-5,0 0 0,1-2-3,-1 0-1,-3-3 1,3 1 0,0-1-3,-4-1-3,1 1 4,-2-2-2,-2 0-8,0 0-9,-3 5 0,-1-3-14,-1 3-16,-1 2-18,-4 3-10,0 2-13,-4 1-11,-6 8-7,-7 4-1,-1 4-13,-1 5-9,-7 9 6,0 5-2,2-3-12,10-5-1,3-1-4,3 2 0,2-2-6,4 0 3,2-5-1,4 0-4,0-3-4,3 4 8,3-6 5,3 5-2,0-8 3,4 3 5,2-4-4,4-6-1,3 2 1,2-4-2,-1-2-4,1-5-5,-4 2-2,1-5-3,-3 1 0,3-6-4,-3 1 13,-3 2-20,-3-5 7,1 2-4,-3 1 14,-4 2 7,3 2 11,-2 3 4,-4 2-4,3 2-9,-2-1-6,-1 1-14,0 3 5,0 0-1,0 0 2,-14 7-2,7 1-8,0 3 9,0 1-11,-1 6-5,1-6-2,2 5-14,2-2-7,3 1 2,1 4-15,1-6 1,5 1-7,3-1-11,0-2-24,7 3-30,6-6-37,-1 4-47,3-6-52,2-5-71,4 1-60,7-3-193,-7 0-613,7-10 271</inkml:trace>
  <inkml:trace contextRef="#ctx0" brushRef="#br0" timeOffset="25091.7251">22881 4562 188,'0'-10'296,"0"4"-32,0 2-27,0 4-15,0 0-8,0 0-4,-20 19-16,8 2-6,-4 4-8,-1 2 0,-7 17 9,3-4-8,-3 3-5,0 3-11,-4-3 0,4 3-5,-3-4-5,2 1-3,1 0-19,-3-1 5,1-5-5,4 1-14,5-11-5,1 3-7,-1 0-6,0-4-6,4-2 0,-1-2-9,0 0-6,4-8-5,0 2-6,-1-2-3,7-5-11,-4 1 3,2 0 0,0-3 2,0-2 1,2 0 2,1 0 1,-1-2 1,0-2 1,0 2-5,-2-3 1,0 0-6,6 0-5,-11 0-4,4-3 0,0-1-8,0-1 0,0 2-6,-3-3 1,3-1 1,-1 1-1,2-1 1,2-2-3,-2-1 11,-1-1-3,4 1 0,-1 1-10,-2-5-1,2-1-2,1 1 0,1 2-2,0-8-2,-1 3-3,3 0-3,0-1-1,3 0 4,-3-3-7,4 3 2,-1-2-4,4-3-1,-3 7 0,2 0-1,1 2-4,0 1 0,2-1 1,-4 4-5,2 3-1,-1-1 0,4 3-3,-3 1-3,3 4 0,2 2-1,2 0 0,3 7 2,0 1-3,3 6-1,-2 2 2,2 3-1,-2-2 5,1 5 2,0 1-3,-2-1-3,0 4 3,2-5 1,-4 3 5,3 1-1,-5-3-3,5-2 0,-1-2 2,3-2 1,-2 2 2,-1-6-2,3 3 4,1-5-3,-3-2 3,-2-5 2,-2 1 1,3-3-2,4-1 2,-1-4-2,-5 0 2,2 1 1,4-8-5,0 2 3,2 0-1,-2-5 1,0 0-1,-1 0-2,-3-1-1,-4 6 1,-1-5 0,1 1-1,-5 5-1,2 1-2,-3-4-5,0 6-5,-1-2-12,-1 0-13,-2 0-19,0 0-34,1 1-41,-1-1-51,0 1-59,-2 0-57,1-1-65,-4 1-71,2-1-386,-4 0-885,1 1 392</inkml:trace>
  <inkml:trace contextRef="#ctx0" brushRef="#br0" timeOffset="26225.3974">20084 5838 210,'0'-11'242,"1"0"-3,-1-1-10,0 2-2,0 4-3,-1-1-10,-1 2-17,2 3-21,0 2-28,-5-3-12,-4 9-16,-2 5-11,-9 10-10,-9 15-6,-1 2-4,-1 8-5,-7 20-3,11-16 4,-8 19-3,13-24-7,-1 4-4,3-6-3,3 3-7,-1-2-4,1-1-1,6-11-3,-2-1-3,2 1 2,0 1-3,-1-1 0,1-2-9,1 3-3,-1-6-2,-2 2-1,2-4 0,-2-3-6,6-4-17,-1-1-27,0-3-32,-1-2-37,0 1-33,1-3-36,1-6-50,0-2-58,2-2-248,-3-4-552,0-3 245</inkml:trace>
  <inkml:trace contextRef="#ctx0" brushRef="#br0" timeOffset="27339.2043">19434 6321 11,'3'-17'227,"1"0"-3,2 1-14,1-1-8,7-3-12,3 3-12,4-5-8,0 4-12,14-5-12,-8 9-13,11-4-16,-1-1-8,5 3-8,-5 5-12,-9 2-9,3 4-7,-4 0-8,2 3-6,-5 1-8,-1 1-6,-1 3-1,-9-3-10,1 3-4,-4 0-3,-3-1-7,0 3 1,-3 0 0,-1-1-1,1 6 2,-2 0 2,-2 2 9,0 4-1,-2 0-6,1 1 4,-3 0-5,2 1-2,-2-3-2,4-3 0,0 0-6,3 0 2,0 0 0,-2-4-2,6 3 7,0-5-1,2 1 3,3 0-4,1-1-1,3-5-1,0 2-4,1-6 0,3-1 0,-2 1-3,-5-4 3,1 0 0,0 1-1,-3-5-2,-1 0-1,-3 0 0,2-2-1,-4-1-1,-2-3 2,-3-1-2,-1-3-3,-3-2-1,-1 5-2,-3 1-2,-5-4 3,-1 3-5,-1 3 2,2 4 2,-7-1-6,-2 10 1,6-1-1,-5 3 1,4 4-1,-1 5-3,2-2 0,4 2 0,2 6 4,0-1-4,3 1 1,4 1 1,0 1 3,3 1 2,6-2 8,1 0 4,3 0-1,0-4 1,5 0 3,6 0-2,0-2-3,3-5 2,0-2-1,0-1 0,2-5 0,-2-4 5,-2-1-6,-1-2 1,2-1-2,-5-4-3,3 1 0,-7-5-1,1 0 0,-3-2 1,-1-2-2,-6 6 5,0-2-5,-1 2 2,-1-3-1,-1 10 3,-2-2-2,-2 1 2,-1 4 1,2-1-8,-2 3-5,3 1-2,0 3-8,0 1 3,0 0-1,-7 9-4,7 2 1,0 1 1,0 7 2,3 0 3,1 8 3,0 0-3,-1-3 1,0 0-4,1-4-9,-2-2-7,-1 3-7,-1-3-12,2-4-14,-1-1-14,-2-1-20,-1-2-16,2 1-17,0-5-17,2 1 4,-1-2 5,2-2-1,1-2 8,2-1 2,4 0-1,2-6 5,1 3 0,2-7 11,-2 2 9,1-4 18,0 1 19,-4-1 27,2-1 37,-1 2 34,-3-2 40,-1-1 28,0-1 27,-4 5 26,1 2 15,0-4 26,-1 3 10,-1 2 17,-1 2-13,0-1-15,1 3-17,-2 0-9,2 0-43,-2 3-10,0 0-15,0 0 8,0 0-30,-10 17-4,5-8-1,-2 5-8,-3 0-16,2 4-1,2-3-9,-3 0-5,4-1 6,-2-3-9,4-2 1,-4-1-6,4 2-12,-1-6 12,1 1 3,-1 0 1,4-1 9,-3-3 19,3-1 12,-1 5 18,1-5-7,0 0-7,0 0-9,7-17-6,1 4-10,-2-2-3,8-6-6,0 2-4,0-1-8,3 3-2,0 4-3,-6 3 1,2 0-12,-2 2-3,-1 4 3,1-1-4,-1 5-5,0 2-3,0 3 0,-3 2-1,4 4 11,-4 0-14,0 3-9,-1 2 17,-5 2-5,2-3 3,-1-1-5,-1 1 3,-1-3 2,0-2-1,0-3 4,1 0 3,-1-1 1,-1 0 6,1-3-2,0 0 7,1 1 19,-1-4 7,0 0-7,0 0-1,6-10-2,1-4-5,3 0-4,1-7-2,2 0-7,1 2-1,4-2-2,-1 4-4,0 2-2,3-2-1,-6 9 0,5-8-1,-6 11-3,3-1-6,-6 5-3,2 0 1,-2 3 0,0 1-2,-2 5 3,-2-1 0,4 7-4,-6 1 2,2-1 1,-2 3-10,-4 0-26,6 0-25,-5 2-42,-1 0-57,3-1-39,-2-1-33,2 2-29,0-4-33,5 1-34,4-3-57,-1-4-197,3-1-635,9-1 281</inkml:trace>
  <inkml:trace contextRef="#ctx0" brushRef="#br0" timeOffset="27878.2469">21350 6207 40,'11'-23'295,"-5"6"-14,-2 2 12,0-4 6,-1 2 8,-4 4 7,-2 1-40,0 0-38,-4 7-21,-3 1-23,-4 1-20,-8 8-22,-1 5-10,-4 4-9,-1 3-4,-3 11-17,7-8-1,0 2-19,7-1 2,-1 1-9,8-1-11,0-4 0,3-1-7,3 1-14,4-2-2,4-1 0,2-4-5,2-4-4,5 0-11,4-4 4,4-4 1,0-4-9,2-2-7,-1-2-2,-1-5 8,0 1-15,-2-3 1,-1-1-1,-4-1-3,0-1 3,-4 3-1,-3 5 14,-1 2 18,-2-1 6,0 7 29,-1-4-9,-3 6-10,0-1-8,0 3-10,0 0-4,0 0-4,-8 12-4,1-4-2,-1 9-2,0-4-3,1 4-3,0-1 1,3 2-3,1-1-3,0 0 1,3-2 1,0 1 1,4-2 11,1-3-5,0 1 3,5-2-1,4-1 2,0-1-1,1-6-5,8 0 6,-3-6-2,5-1-2,-2-4 4,-3-2-2,1-3-2,-2-4-1,1 1 2,-3-3-5,0-4 1,-3-3-8,2-3 2,-2-2 8,3-13 2,-8 12 3,0 1 6,-3 3 16,-1 1 17,-1 9 21,-1 8 3,-1 1-8,-1 1-13,0 4-13,1 1-11,-2 4-9,0 0-6,0 0-1,-18 19 0,6-2-6,2 11 1,-1-1-1,-2 5-5,4-1 0,0-1-4,2-4 1,3 5 1,-2-4-5,6 0-18,0-2-17,-1-6-25,2-3-21,2 1-24,3-5-26,-1 2-32,5-4-34,-3-3-36,3-2-29,-3-1-34,4-1-35,2-5-31,4 0-31,-3-3-274,-1-5-713,2 0 316</inkml:trace>
  <inkml:trace contextRef="#ctx0" brushRef="#br0" timeOffset="28067.5772">21702 6199 185,'-6'-1'330,"2"-2"10,0 0 7,3 2-23,1 1-30,0 0-30,4-10-23,4 4-27,6 0-22,6-4-21,4-1-21,0 1-31,1-3-38,-1 4-35,0-1-48,-1 0-54,2 2-67,-4-1-68,3 1-70,-3-4-184,0 1-480,-1-1 212</inkml:trace>
  <inkml:trace contextRef="#ctx0" brushRef="#br0" timeOffset="536316.6344">1557 8073 42,'0'0'159,"0"0"6,0 0 6,6-3 3,-6 3 1,4-1-7,-4 1-7,0 0 0,3-3-11,-3 3-7,0 0 1,4-1-3,-4 1-3,0 0 8,0-7-11,0 7-2,0 0-11,0-2-7,0 2-12,2-5-1,-2 3-7,0 2-7,0-8-4,0 8 0,-2-6-6,2 0-4,0 2-5,-4-1-1,1 3-2,3-2-12,-5 0-8,3 0 0,-3 1-9,0-1-8,1 3-2,-3 0-9,2 0-2,-3 2-3,0 1-4,-2 1-2,2 1 3,-4 2-3,3 2-5,-3-1-1,4 2-1,-1 0 2,2-1-3,0 3-3,0-4 5,0 4-3,1-1 1,2 0 0,0 0 1,1 0 0,-2 3 0,0-4 0,3 3 3,0 0-12,-1-2 9,1 2 0,0-1 2,2-1-7,0 2 8,-1-1-5,1 0-3,1-2 4,-1 2-1,0-2 1,0-2-3,2 1 4,-1 0 0,0-2 0,2 2-4,-3 1-1,3-5 4,-2 3 1,2-2-2,-1-1-1,0 1 2,1-1-1,0 1 4,-2-1-2,3-1 1,-1 1-2,0 1 0,0-1 2,1 0-2,2-1-9,-2 2 7,-1-4 3,4 2 3,-3-1 5,3 1-13,-1-1 5,0 2 0,1 0-2,0 1 3,1 0 0,-2-1 1,2 1-4,1 1 2,-2-1 2,-2 1 0,3-3-6,0 4 9,0-2-4,-1 0-2,1 2 4,-2-2-7,0 2 5,5-2 8,-5 2-12,0 0 2,-1 2 1,3-1-3,-3 0 4,5 3-7,-5-6 7,2 7 0,-1-7 3,0 5-10,-1-3 8,1 1 3,-1 0 0,1 1-2,-3-2-7,3 2 8,-5-1-2,3 1 4,-1-4-6,0 5 1,-2-3 0,2 3 5,0-3-3,-2 3-3,4-1 4,-4-1-7,0 2 3,2 3-1,-3-7 2,1 7 1,-1-4-5,0 3 0,0-1 4,0-1-3,-1 1 2,0-2 0,-2 3 3,2-3 0,-1 0-2,1-1 5,-2 2-6,2-3 8,-1 1 0,-2 1-2,1-3 5,-1 3 1,1-4 2,-3 2 0,1 0 3,-1-1 2,-3-1 4,4 2 6,-2-3 17,-3-2-15,2 1 4,-2-1 11,0-2-12,0-1 0,0 0-1,-4-2-2,0-3-1,1-1-11,-1-1 13,0 0-1,3-4-2,-3 0 1,3 2 3,-2-4-11,3-1 6,0-2 0,-1-5-3,1 1-6,6 2-2,0 0-3,-1-6-3,4-2 9,1 2-13,1-3-3,4 2-9,0 1-18,5-1-17,-3 2-18,3-1-16,-2 1-18,1 7-21,0 3-24,2-3-32,-4 10-27,3-5-46,2 2-30,-5 5-36,2 1-208,-1 0-558,2 2 248</inkml:trace>
  <inkml:trace contextRef="#ctx0" brushRef="#br0" timeOffset="536901.5828">2191 8085 27,'2'-3'189,"-2"-4"-7,0 3-8,1 0-6,-1 1-5,1-3-4,-1 4-3,0 2-7,0-7 0,0 3-13,0 4-7,-1-5-6,1 5-4,0 0-5,-1-4 1,1 4-5,0 0-2,0 0-1,0 0 6,-3-4-26,3 4-4,0 0-9,-6 0-4,6 0-6,-4-3-6,4 3-6,-9 3-11,5-3 0,0 3-8,-2-2-1,-1 2-4,0 2-5,-1 0-2,-2 0 0,0 5-6,-3-1-1,2 2-2,-3 2-1,4 1 1,-7 3-1,3 1-2,-1 1 3,1 2-7,1-1 4,0 2-2,2 3-4,1-2-1,0 2 4,2 2-2,-2-2-1,4 0 1,2 4 3,0 0-2,1-1 2,3 0-2,-3 3 2,3-1 0,-2-2 2,4 0 0,1-2 0,-3 3 0,3-3-4,1-3-1,-1-4-1,1 0 4,2 0-3,-2-4-4,3 1-2,-4-3-15,5-1-14,1 2-10,-1-6-23,-1 1-19,5-1-17,-4-1-17,6-4-24,0 1-40,0-4-19,3-3-49,-3 1-156,0-7-439,6-1 194</inkml:trace>
  <inkml:trace contextRef="#ctx0" brushRef="#br0" timeOffset="549739.492">2649 8537 117,'0'0'188,"0"0"5,0 0-3,0 0 1,6-1 5,-6 1-10,4-5-6,-3 0-5,3-1-10,-1 0-9,0-1-8,0-3-6,-2-1-6,2-1-8,-1 1-12,-2-1-5,2-6-18,-4 0-6,0 3-4,-1 2-9,-1-3-7,1 6-6,-1 0-4,0-1 0,1 2-2,-4 1-9,3 0-2,-2 4-6,-1-1-2,0 2-5,0 3-5,-1 3-1,-2 1-8,-3 6-1,-4 5-4,0 4 1,0 5-4,3 3 5,-3 1-2,0 0-4,6 1 2,1 0-1,-2-1-8,0-1 2,8 0 0,0-8-2,1-3-6,3 0 6,0 0-2,4-5-1,-1 2-1,4-1 1,-4-6-1,5 4 3,0-6 1,1 1 5,1-3 3,4-2-4,-1-4-6,0 1 7,-1-2-3,1-4-3,-2-3 4,2 0-2,2-8 5,-2-1-5,1-1 5,-3 0 2,1-4-7,-4 4 0,3-5 1,-4 2-1,0 1 8,-1 7-2,-2-2 6,1 8 11,-2 0-1,-1-1 9,1 2 7,-3 0 7,3 4-12,-3 0-4,1 2-4,1 1-8,-2 3 2,0 0-5,0 0-5,0 0-5,0 0 0,1 18 2,0-2 1,-1 7-2,0 5 3,0 1-1,0 5 0,-2 2-2,-1 10 8,1-12 0,1 12-3,-1-11 5,0 3 1,0-3 7,0-1 0,-1 0 0,1 0 3,0-7 1,-1 1-3,1-2-1,2-7 0,-3 0 2,2-2 3,1-3 2,0-5-7,0 2-1,0-5 1,0-1-1,1 2 9,1-1 11,-1-6 15,-1 0 6,2 4 14,-2-4 5,0 0-4,5-10-13,1-1-1,1-7-6,4-4-8,3-3-1,-1-1-11,1-4-6,0 0-10,-1-3 7,0 6-8,-1-2 1,1 1-5,0 4-10,-2 2 2,0 0-16,-5 5-13,-1 3-18,1 4-33,-2 0-7,2 0-32,-2 1-41,0 2-41,2 2-37,-2 2-40,-1-1-46,4 1-45,-3 2-280,2 1-690,1 4 306</inkml:trace>
  <inkml:trace contextRef="#ctx0" brushRef="#br0" timeOffset="549941.6076">3149 8726 133,'8'-1'297,"-8"1"5,0 0-10,5 1-22,-5-1-26,1 3-17,-1-3-36,3 7-18,-3-1-15,0 3-11,0 3-8,1 1-11,-4 4-11,2 1-8,0 8-13,-1-8-8,-1 1-8,2-1-19,-2 0-28,-1 3-34,1-5-47,-1 1-57,1-6-65,2 0-52,-1-2-235,1-1-495,1-3 220</inkml:trace>
  <inkml:trace contextRef="#ctx0" brushRef="#br0" timeOffset="551446.7426">3622 8538 10,'0'0'170,"0"0"-4,0 0 3,0 0 5,0 0-2,0 0 3,0 0-5,0 0-3,0 0-3,0 0-6,6-12-5,-6 12-5,0-8-10,3 3-6,-2 0-7,1 0-12,-2-1-4,1-1-11,-1-1-9,1-1-9,1 0 1,-2 1-9,1-2-3,-2 0-10,-1 1-4,2 0-1,0 1-3,-1 2-8,-2-3 2,2 0-8,-2 1 2,3 4-5,-3-2-2,3-1 0,-4 3-1,1-1-2,0 0-6,-2 0-4,3 2-2,-2-1 0,-2 1-6,0 2 1,1-2-4,1 2 1,-2-1-1,6 2-6,-10 2 2,3-1 10,-1 2-11,0-2-5,0 4 5,4 2-2,-4-2-1,1 4 0,0 1 0,1-2-2,0 1 6,-3 3 0,1 2 2,1 0-2,0 4-6,2-1 6,-1 1-4,0-2-3,2 3 1,-1-1 1,-1 1 0,4 0 2,0 1-4,-1-1 6,0-3-4,3 2 0,0-1 10,0-1-11,0-1 2,1-1 0,1-5 1,-1 2-1,1-1 2,-2-4 1,4-3 1,-3 5-2,2-3 1,1-1 2,-1-1 3,1-1-1,1 1 0,-1-3 0,3 0 3,-2-3 2,3-1 1,0-1-6,0 0 1,2-4 0,0 1 1,0-2-7,1-4 6,-1 1-4,0 3 1,-3-3 4,3 0-5,-2-1 3,-2 3 2,5-1-4,-8 2 1,3-5-6,-3 1 0,4 3 5,-3-6 1,0 0-2,-1 3 0,1 1 6,0-3-7,-1 1 4,1-2 3,-4 5 1,2 0 0,1-5 4,-1 4-2,0 3 6,-1-1-7,-1 2 7,3 2-2,-3 1 8,1 1-1,1 0 10,-2-1-2,1 3 7,-1 0-5,0 3 4,0-7-8,0 7 4,0-4 1,0 4-3,0-6 0,0 6-10,0 0-2,0 0-6,-1-4-1,1 4-5,0 0 1,0 0-4,0 0 2,0 0-3,0 0 0,0 0-8,-4-1 5,4 1 0,0 0-12,0 0 12,0 0 0,0 0 2,0 0-6,0 0 2,0 12-3,0-12 3,0 5 0,0-5-3,-2 4 2,1 0 1,1-4 1,-2 3-1,2-3 0,0 5-2,0-5 0,0 0 5,0 0-3,0 4-4,0-4 9,0 0 1,0 0-7,0 0 7,0 7 0,0-7 1,0 0-10,0 0 22,0 0-20,0 0 4,0 0-9,0 0 7,0 0 2,0 0-3,0 0 10,0 0-8,-1 3 4,1-3-3,0 0 0,0 0 5,0 0-12,0 0 6,0 0 1,0 0-5,0 0 7,0 0 3,0 0-4,0 0 1,0 0 1,0 0 0,0 0 1,0 0-4,0 0 1,0 0 4,0 0-3,0 0-6,0 0 9,0 0 0,0 0 3,0 0-21,0 0 12,0 0 7,0 0-4,0 0-16,0 0 14,0 0-1,0 0 3,0 0-3,0 0-2,0 0 5,0 0-4,0 0 0,0 0 1,0 0 1,0 0-8,0 0 5,0 0 3,0 0 1,0 0-4,0 0-3,0 0 6,0 0-3,0 0 7,0 0-4,0 0 1,0 0-2,0 0 11,0 0-7,0 0 9,0 0 7,0 0-15,0 0 19,0 0 3,0 0 0,0 0 1,0 0 2,6-10 2,-6 10-1,0 0-2,0 0-1,0 0 1,0 0-4,0 0-1,0 0-2,0 0-2,0-3 0,0 3 1,0 0-7,0 0 3,1-4-8,-1 4 1,0 0-1,0 0 3,0 0-16,0 0 9,0 0 5,0 0-2,0 0-6,0 0-4,0 0 3,0 0 1,0 0-2,0 0 2,0 0-3,0 0-3,0 0 1,0 0-1,0 0-2,0 0-5,0 0 3,0 0-5,0 0-1,0 0 5,-3 17 0,3-5-11,0-3 13,0 9 0,-3 3 3,3 5-1,0 2-2,-2 0 6,0-1-3,2 1 4,2-2 0,-1-2-4,-1 2 0,1-9 2,1 0 3,1 0-5,-1-5 5,1 1-4,0-4-7,1 2 12,2-3-3,1-3-1,-1 3 0,-1-4 9,5 1-17,-3-3-8,3-4-20,0 0-8,4-5-25,0-1-22,1-1-29,2-4-21,0 1-21,0-4-31,-3 1-28,2-3-35,-1-1-35,1 3-48,-5-1-197,-1 5-581,0-3 257</inkml:trace>
  <inkml:trace contextRef="#ctx0" brushRef="#br0" timeOffset="552092.1098">4104 8814 111,'0'0'333,"0"2"2,0-2-2,0 0-7,0 0-19,0 0-15,0 0-16,0 4-7,0-4-17,0 0-21,0 0-2,0 0-15,0 0-7,0 0-12,0 0-15,0 0-10,-4 3-11,4-3-11,0 0-10,0 0-5,0 0-9,0 0-10,0 0-4,0 0-11,0 0-6,0 0-2,0 0-8,0 0-5,0 0-2,0 0-10,0 0-6,0 0-2,-3 2-6,3-2-3,0 0-6,0 0-1,0 0-4,0 0 3,0 0 0,0 0-7,0 0-2,0 0-1,0 0-6,0 0 0,0 0-5,0 0 0,0 0-2,0 0-6,0 0-4,0 0-2,0 0-2,11 3 1,-8 1-3,0 4-1,2 0 0,0 1 4,-3 3-7,1-2-2,0 7-15,-3-2-12,0 2-20,-3 2-34,2-1-31,-5 0-53,-1 6-55,0-7-50,-2 3-63,-1-8-68,1 0-383,-2-2-854,1-3 377</inkml:trace>
  <inkml:trace contextRef="#ctx0" brushRef="#br0" timeOffset="552905.892">4749 8254 212,'1'-3'263,"-1"3"-13,0 0-15,3-4-18,-3 4-12,0 0-14,0 0-15,2-2-1,-2 2-21,0 0-7,0 0-8,0 0-5,0 0-6,0 0-8,0 0-8,-2-5-14,2 5-8,0 0-8,-3-6-5,2 4-2,-1-2-13,0 1-4,-1-1-4,-1 1-11,1-1 0,-3 1-8,1-2-5,-2 0-1,-3 1-3,1 2-6,-2 1-2,1-2-2,0 2 0,-3-2-7,0 5 3,0 0-4,-1 2 3,1 2-4,-2 1-6,3 3 5,-2 0-1,3-1 4,0 5-6,-2-2 0,6 6-4,-1-5-2,2 3 4,3-1-2,0-3-1,-1 0 6,4 2-2,0 1 0,4-5 15,-4 2-14,5-2 3,-1-1 5,1 1 2,1-3 5,1 0-3,0 1 7,0-3 7,2-2 1,-1 2 12,2-1-1,0-2 2,2 2-14,3-1 21,-3 0-16,2-1 2,1 1-10,0-2 5,-3 5-9,1-1 14,1 0-21,-5 1 5,1 1 0,-2 1-1,2-2-6,-6 1 5,3 2-8,0 1-5,-4-1 6,0 1 2,0 0-3,-2 2 11,-1-2-3,-1 2-4,-2 0 2,-1-3 4,-2 1-5,-1 5 1,-4-5 3,2 1-4,-5-4 0,3 4 1,-5-7-4,2 2 1,0 0-7,-3-4 2,-2-3 1,3 0 3,-1-4-7,1 1-6,1-1-17,0-2-8,2 1-9,-2-3-13,6 2-13,-2 1-15,1 0-17,4 1-16,-1-1-27,2 4-39,0-2-33,1 4-48,3-3-33,1 3-251,-5-2-583,5 2 259</inkml:trace>
  <inkml:trace contextRef="#ctx0" brushRef="#br0" timeOffset="553337.6699">4753 7949 11,'0'-6'245,"-3"1"-3,2 1-11,1 1-13,-2 0-13,2 3-9,-1-7-4,1 7-21,0-4-8,0 4 3,0 0-16,0 0-5,-1-3-5,1 3-8,0 0-8,0 0 2,0 0-7,0 0-6,0 0-8,0-6-7,0 6 2,0 0-8,0 0 2,5-1-9,1 0-4,-6 1 6,13 1-12,1 3-2,1-1-6,10 4 0,-2 3-14,1-1-2,3 9-8,8 6 3,-4 4-2,3 6-6,-3 6-2,0 1 2,-3 6-6,-4 5-2,-2 1-1,1 28 12,-14-22-6,-1 21-2,-8-22-2,0 0-5,-6 0 3,-5 2-2,1-6-10,-3 1 6,-3-5 2,-1-4-6,-2-4-2,-3-3 0,-5-2 2,0-2-6,6-10-18,-3-4-36,0-1-38,2-1-40,1-2-63,1-2-69,6-10-82,-2 4-320,2-8-707,7-4 313</inkml:trace>
  <inkml:trace contextRef="#ctx0" brushRef="#br0" timeOffset="553820.3591">5555 8536 157,'-1'2'309,"1"-2"-14,0 0-10,0 0-31,0 0-19,0 0-16,0 0-21,0 0-2,0 0-5,15-1-13,-3 0-9,4-4-12,5 2-21,-1 0-10,2-1-12,1 1-15,-1-1-10,0 1-11,-7 0-24,6 1-29,-1-2-35,-6 4-28,1-1-39,-5 1-37,0 0-52,-4 1-37,-2-1-32,2 2-219,-6 2-492,0-4 219</inkml:trace>
  <inkml:trace contextRef="#ctx0" brushRef="#br0" timeOffset="554052.6126">5590 8725 202,'-4'6'222,"-1"-1"-6,4-1-6,-2-2-2,3 3 4,0-5 14,6 9-10,-2-7-10,7 0-7,5 1-20,5-3-20,1-2-15,4-1-15,-2 1-1,0-3-45,1-2-38,-1 4-47,0-3-52,0 0-71,0-2-57,-2-3-256,1 5-473,2-3 211</inkml:trace>
  <inkml:trace contextRef="#ctx0" brushRef="#br0" timeOffset="554273.5699">6517 8095 175,'-3'-14'242,"-1"0"5,-2 0-2,-1 1-3,0 2-11,4 4-20,-4-3-14,2 4-18,0 0-20,2 2-13,-2-1-15,-1 4-12,-1 1-14,-3 4-11,-1 5 1,-6 8-16,3 4-11,-4 5-4,-3 17-4,-2 3 10,5 1-17,-19 24-1,20-21-1,2 4-5,3-2-3,1-2 2,0-4-3,5-12-6,0 2 3,4 9-10,2-13 1,-3-1-3,10-4-13,2-2-28,2 0-29,3-7-36,3-1-39,3-2-52,1-8-58,1-1-275,2-6-544,0-1 241</inkml:trace>
  <inkml:trace contextRef="#ctx0" brushRef="#br0" timeOffset="554895.6603">6793 8374 8,'3'-5'198,"-2"-1"-2,2-4-2,-2 4-8,2-2-4,1 1-4,-2-2-3,2 0-9,-3 1-4,2-1-5,-1 1-3,-1-2-7,3-1-12,-2 0 0,-2 4-12,0-1-7,0-1-5,-2 1-2,4 1-10,-5 0-6,0 2-3,2-2-10,-1 0-6,-2 2-10,-2 3-6,0-4-7,-2 4-4,1 2-6,-7 1-5,1 6-2,-5 3-6,0 2-1,1 6-1,-1-1-10,-1 2 11,5 2-10,-1 0-4,2 1 0,6-5-4,0 2-3,4-2 5,-1-2 2,4 3-4,0-5-4,1-1 4,2 1-10,0-2 12,3-1-4,2-2 4,-1-1 0,0-2 0,3-1-1,0-3-1,0-1 2,2-4-2,2 0 10,-1-1-11,0-3-2,-3-1 0,1-5 0,0-1-4,-2 3 2,3-11 3,-3 0-1,-1-2 3,-1 3-2,0-3-3,-1 8 3,-3 0 5,0 2 3,-2 4 13,2 0 0,0 4 5,-3 0 1,1 2-8,2 0-11,-2 1 0,-1 4-7,0 0 0,0 0 1,0 21-2,-1-2 1,-3 8-1,1 0-3,-3 4 4,2 0 6,-2 1 4,0-2 2,4 2 4,-1-2 3,-1-6 6,1 2-2,3-8 5,-3 1 0,1-2-4,1-5 5,-1 0 2,2-1-3,0-5 0,1 1 12,-1-2 15,-1 0 19,1-2 19,0-3 12,1 5 7,-1-5-4,0 0-6,11-8-11,-1-5-11,7-5-4,0-3-11,3-2-13,8-9-11,-8 8-19,-1-3-26,0 1-24,1 5-37,-1 1-23,-3-2-36,0 3-39,-3 5-32,-2 2-36,-2 4-40,-2 1-47,0 0-53,-2 4-330,-2-1-751,0 1 332</inkml:trace>
  <inkml:trace contextRef="#ctx0" brushRef="#br0" timeOffset="555112.8241">7263 8545 243,'2'1'272,"-1"3"-21,2-1-7,-2 1-4,1 3-3,2 3-11,-3 1-1,-1 2-22,0 2-16,-1 2-15,0 0-20,-1 0-11,1 1-12,-2 2-16,0-2-15,-1-2-4,0 1-18,0 0-42,2 0-34,-1-5-40,0 0-56,2-3-64,1-1-63,-1 0-247,2-2-509,0-3 225</inkml:trace>
  <inkml:trace contextRef="#ctx0" brushRef="#br0" timeOffset="555688.0657">7794 8075 5,'2'-5'277,"-2"2"-12,1 1-21,2-2-22,-3 4-24,0 0-13,-3-8-15,3 8-16,-1-4-16,1 4-16,-6 0-8,6 0-9,-8 0-17,1 0-1,-2 0-7,-1 2-7,0 0-7,-3 2-2,1 0-4,-1 2-6,-2 0-2,1 0-5,0 1-6,0 3 1,1-2-6,0 2-2,2 1-2,1 0-1,0 0 0,3-2 0,0 0-3,2-1 0,0 1 2,0-1-1,2-3-4,1 1 1,1 0-7,0-2 1,1 4 3,1-3 7,0-1-12,3 2 6,-2-3 2,1 2 2,0-1 2,2 0-1,-2-1 0,4 1 5,-4-3-7,4 4-4,0-1 0,1-3-2,2 1 1,-2 2-2,3-4-7,-1 0-2,2 2-1,-3 1-3,1-3 5,1 2-4,-1 0 3,0 1-5,-2 0-3,1 1 3,-1 0-3,-1 0 1,-1 1 1,-1 2 0,0-2-2,0 2 0,-2 3 0,1 0-5,-1-1 4,-2 0-6,-1 1 12,-1 2-8,-2-4 17,0 4-16,-1-4 2,-1 3-2,-1-4 4,-3 1-1,-2 0 3,1-2 0,-2-2-1,-1 3 2,-1-6-7,0 2 6,-3-1-4,4-4-2,-1 4 1,0-4-1,1-1 1,2 1 1,1-2-4,0 1 2,0 0-1,1-1-12,2-1-13,-1 2-14,1-2-20,2 2-21,1-1-26,1-1-30,-1 3-36,2-2-44,-2-1-34,4 0-228,0 5-516,0 0 229</inkml:trace>
  <inkml:trace contextRef="#ctx0" brushRef="#br0" timeOffset="556280.6869">8090 8110 170,'0'-6'270,"4"3"-9,-4 0-23,0 3-26,2-3-25,-2 3-22,0 0-16,0 0-12,0 0-15,1 16-6,-2-5-9,-1 3-1,-2 3 1,1 2-3,-2 5-2,-1 1 4,0 0-1,2-1 0,-3 0 5,4-4 2,-2-2-7,0-1-5,2 2-4,-1-1-6,0-2-2,2-5-6,1 0-10,-1-4-6,-1 3-3,1-4-1,1 0 3,1-2 1,-2-1 6,2-3 15,-1 5 7,2 0 24,-1-5 13,0 0 14,-1 3 13,1-3 0,0 0-12,0 0-16,0-13-9,0 1-18,0-5-10,1-3-8,2-5-9,0-5-8,0 2-7,-1-2-8,4 0-5,-1 0-8,0 3-4,2-3-4,3 0-3,-1-1-1,0 6-5,1-1-3,0 3-1,0 6-8,0 2 3,0 1-3,0 3-5,0 2-1,3 1-2,0 5 0,3 1-3,-1 4 0,-1 1 0,6 8 0,-8-1-3,1 0 3,3 7-3,-3 2-2,-1 3 4,-2 1-1,-1 0 2,0 0 1,-5-5-1,1 7-1,-4-6 2,2 7 0,-2-9-2,1 2 2,-2 1-2,0-4 0,-2 2 2,2-1 0,0 0-2,-1-1 2,0 0 1,1-3-2,0-2-5,-2-1-4,1 1-17,-1-6-25,1 2-24,1 1-33,-1-4-21,1 0-27,0 0-12,0-4-6,-3 2-29,3-2-44,0 0-36,-9 0-24,5-4-23,0 1-16,-2-2-262,-1-3-659,0-1 292</inkml:trace>
  <inkml:trace contextRef="#ctx0" brushRef="#br0" timeOffset="556525.2502">8091 8268 90,'-7'-4'204,"3"3"26,-1 0 10,0 0-3,3-2 3,0 2-20,2 1-20,-4-3-17,4 3-15,0 0-10,7-4-9,0 1-14,8-1-12,2 1-12,6 0-15,0-1-4,2-1-18,0 5-23,1-4-34,-4 1-42,1 1-46,0 1-48,-7-3-48,5 1-62,-7 0-173,0-2-434,-4 1 192</inkml:trace>
  <inkml:trace contextRef="#ctx0" brushRef="#br0" timeOffset="556777.3332">8442 7847 72,'-7'-11'339,"4"2"-4,1 1 13,-1 2-21,3 0-6,-3 0-22,3 0-21,1 1-30,1 1-19,3 1-10,5 1-3,6 0-15,3 2-13,4 5-7,2-1-14,-1 5-5,3 1-8,1 3-9,-2 0-12,-1 3-12,-1 3-9,1 3-11,-2 1-9,-4 0-8,-2 4-7,-5 0-7,0 3-4,-5 1-4,-1 2-4,-2 0-2,-2-1 0,-4 4-5,1-3-4,-2 1 1,-3 0-4,-6 12-5,2-13-2,-6 10-6,2-10 0,-3-4-19,-4 8-35,4-8-40,-2-1-43,-7 6-45,5-8-49,-8 8-43,-2-2-49,0-1-58,7-12-52,-13 6-270,0-1-727,1-2 323</inkml:trace>
  <inkml:trace contextRef="#ctx0" brushRef="#br0" timeOffset="558016.9484">1595 9704 47,'3'-5'211,"-1"3"-5,2-5-3,0 2-4,0 0-10,-3 1 1,1-1-10,1 2-1,-3 0-2,4-2-8,-4 3-8,0-3-9,3 1-8,0-2-7,-3 2-10,-2-1-11,2-1-7,-1 0-13,1 1-2,-3 0-13,3 0-5,-1 1-8,-2-1-6,0 0-7,1 2-8,-3 0-2,2-1-5,0 2-5,-1-1-2,0 1-3,-2 2-6,6 0-4,-14 5-1,5 0-4,-3 3-1,-2 5 0,1-3-1,3 2-7,-1 0 5,1 1 7,0 0-13,1 1 1,2-1 1,-2 0-2,2 1 0,4-4-4,-1 2 3,1-2-3,3 1 0,0-1 7,0 2-2,3 0-1,0-1-3,1 0-1,0 4 4,2-6-2,2 6 5,0-2-2,0-2-1,0 1-2,1-3 3,-1 2 0,2 0-1,-3-3 6,0-3-8,3 7 11,-1 0-7,1-3-2,-4 0 1,0-1 6,3 0-6,-3 4 1,2-6 1,0 7-5,-1-6 2,-1 1 1,-2 1 2,2-1-5,-1 1-1,-2-1-1,-2 1 5,5-1 0,-6-1-2,3 3 6,-2-1 0,2 0 5,-3-3 0,0 6 14,0-3 1,0 2 3,0 0-5,-3-1 6,0 0 5,2 2 2,-3-3-3,1-1 4,-1 1 1,0-1 0,-1-1 9,1-2-1,0 2 0,1-2 1,-4-1-3,-1 1 5,2-3 1,-2 0 0,-1-1-4,-1-2-4,2 0-2,-5-2-6,-1-3-5,0 0-3,1-3-1,-1 1 3,1-3-2,2 1 0,-3-1-1,3 0 1,-2-1-4,3 0-3,0-3 1,3 3-5,-1-2-3,5 3-15,-4-3-20,6 0-31,-2-3-45,4 0-41,2-1-52,1-8-61,3 8-56,6-4-72,0-2-299,5 1-730,-1 1 324</inkml:trace>
  <inkml:trace contextRef="#ctx0" brushRef="#br0" timeOffset="558561.8469">2263 9629 84,'0'-7'321,"0"4"-3,0-2-11,0 1-6,0 4-12,0-7-22,-3 4-9,3 3-19,0 0-22,-2-3-25,2 3-15,0 0-14,-2-4-17,2 4-17,0 0-13,-13 9-17,9-4-14,-6 3-2,3 1-12,-3 1 0,-2 5-14,0-3-3,-3 7-4,-1 2-7,4 4-2,-4-2 6,5 4-10,-2 1 14,2 6-24,-2 16-23,3-4 14,-1 1 1,3 0-2,2-3 5,2-8-5,1-2 0,3 2 2,0-4-1,3-2-3,1-2 6,5 1-9,-1-3 3,3-2-22,3-2-46,3-2-37,4-5-46,2-1-49,1-2-58,5-7-60,-2 0-287,1-3-639,2-4 283</inkml:trace>
  <inkml:trace contextRef="#ctx0" brushRef="#br0" timeOffset="559421.7429">2729 9897 116,'3'3'266,"-3"-3"-4,0 0-8,0 0-12,0 0-2,0 0-10,0 0-9,0 0-10,0 0-15,3-10-13,-2 6 7,-1 1-28,0-2-5,3 1-12,-3-4-11,0 3-7,0-1-8,0-2-15,0 3 4,0-4-5,0 3-10,-3-1 0,3 0-5,0 2-13,-4-2-10,4 1-6,-3 0-4,-1 1-3,1-2-8,1 2-17,-3 0 3,0 2 1,0-1-5,-3 1-6,1 0-5,-2 1 0,-2 0 2,1 4-9,-1-1 4,-2 3-2,-1 0 11,3 2-27,-2-1 16,-1 2-7,3 1-4,-2 1 0,3 1 1,1 2 3,-1 0-2,1 2 3,-1-2-5,6-3 0,-2 4-2,1 2-2,2 2 8,0-6-1,2 1-7,-1 0-8,2-1 13,0 1-3,3 1-2,0-2 3,1-3-5,-1 2 4,1-6-1,-1 3 10,4 0-11,-1-3 4,-1-3-2,4 4 5,-3-4-4,1-1 2,1 0-10,0-1 0,1-4 9,-1 3 3,2-3-16,-3-3 5,5 0-1,-4-5 0,3-1-2,-2-1 11,2 0-14,-3-2 21,-1 0-1,5-4-25,-4 4 11,-1 0 5,-1-3 0,-1 3 2,1 3-3,-2 0 4,1 2 5,-2 2 1,-1-1 7,1 2 15,-3 4-1,1-2-1,2 2-1,-3 1-2,0 0-6,3 0-6,-3 2-1,0 2-6,0 0-1,0 0 4,0 0-4,-3 14 2,3-2-3,-4 7 4,-1 9-3,0 0 4,-2 6-8,3 2 5,-3-4 3,1 14-4,1-14-3,-2 1 2,2-1 0,-2 2 7,3-2 2,-2-3-8,4-1 15,-3-1 4,4-9 3,-2 0-4,1-6 4,-2 0 2,4-1-1,-1-2-2,1 0-2,-1-4 16,1-2 13,0 1 19,0 1 22,1-2 19,-1-3 15,0 0 10,0 3 0,0-3-4,0 0-17,10-10-9,-3-3-10,0-1-11,7-8-8,0 1-7,0-1-8,1-3-6,-3 2-15,5 0-18,-3-1-20,0-2-22,2 4-21,-5 0-26,2 0-42,-2 3 1,-1 3-66,1 0-53,-3 4-40,3 0-49,-3 4-54,4-3-53,-3 4-310,5-1-792,-1 3 351</inkml:trace>
  <inkml:trace contextRef="#ctx0" brushRef="#br0" timeOffset="560116.2414">3205 10147 171,'-4'-3'309,"4"3"-3,0 0-8,-1-2-13,1 2-21,0 0-12,0 0 5,0 0-15,0 0-5,-2-4-9,2 4-3,0 0-4,0 0 1,0 0-4,0 0-2,0 0 0,0 0-7,0 0-6,0 0-3,0 0-10,0 0-1,0 0-11,0 0-8,0 0-9,0 0-8,0 0-10,0 0-4,0 0-10,-4-3-5,4 3-13,0 0-8,0 0-2,0 0-11,0 0-8,0 0 0,0 0-7,0 0-8,-3-2-15,3 2-2,0 0-2,0 0-12,0 0 1,0 0-7,0 0 1,0 0-4,0 0-8,0 0 2,0 0-6,-3-3-5,3 3-8,0 0-4,0 0-7,0 0 1,0 0-7,0 0-4,0 0-2,0 0-1,0 0-3,0 0 0,0 0-3,0 0 0,0 0 2,0 0-6,0 0 5,0 0 1,7 10 3,-3-3 5,-1 2 9,0 2-11,0 3 3,4-1 4,-4 3-7,-2 1-16,2-1 7,-3 2-22,0-1-28,-3-1-38,-1 1-30,0-2-45,-2 2-52,-2-3-49,-2 3-55,-1-2-63,-2-5-82,2 1-270,-3-1-824,1-5 365</inkml:trace>
  <inkml:trace contextRef="#ctx0" brushRef="#br0" timeOffset="562247.5202">3789 9706 74,'0'0'142,"0"0"-12,0-5 10,0 5-16,0 0-2,2-4-7,-2 4-1,0 0-9,0 0-4,0 0-6,0 0-5,3 0-8,-3 0-8,0 0-3,0 0-5,0 0-6,0 0-3,0 0-8,0 0-7,0 0 0,0 0-7,0 0 3,0 0-3,0 0-2,0 0-3,0 0 1,0 0 5,0 0-4,0 0 0,0 0-2,0 0 2,0 0 2,0 0-1,0 0-1,0 0-2,0 0-2,0 0 0,0 0 0,0 0-1,0 0-1,0 0 0,0 0-3,0 0 2,0 0-2,0 0-1,0 0-2,0 0-1,0 0 0,0 0-1,0 0-4,0 0 1,0 0-4,0 0 2,0 0-3,0 0 0,0 0-2,0 0 2,0 0 1,0 0-6,0 0 6,0 0-2,0 0 4,0 0 10,0 0-1,0 0 4,0 0 8,0 0 3,0 0-1,0 0 1,0 0 2,0 0-2,0 0 7,0 0-2,0 0-2,0 0 2,0 0 10,0 0-12,0 0-3,0 0 0,0 0 0,0 0-6,0 0 2,0 0-7,0 0 0,0 0-1,0 0-5,0 0-4,0 0 6,0 0-4,0 0-4,0 0-5,0 0 4,0 0-2,0 0-2,0 0 0,0 0-12,0 0 6,0 0 11,0 0-6,0 0-4,0 0 2,0 0-3,0 0 2,0 0 0,0 0-6,0 0-1,0 0 6,0 0-3,0 0-2,0 0 3,0 0-2,0 0-3,0 0 6,-7 8 1,7-8-3,0 0 6,0 0-5,0 0-2,0 0-1,0 0-2,0 0 15,0 0-12,0 0-3,0 0 2,0 0-1,0 0 2,0 0 0,0 0-1,0 0 2,0 0-1,0 0 0,0 0 3,0 0-6,0 0 3,0 0 2,0 0 0,0 0-6,0 0 7,0 0 19,0 0-12,0 0 14,0 0 1,0 0 7,0 0 12,0 0 3,0 0-4,0 0 24,0 0-7,0 0-5,0 0 7,4-12-22,-1 7 2,-2-1-4,1 0-12,0-2 0,0 1 4,1-1-7,-2 1-4,1-2 14,2 1-17,-3 3 0,2 0 0,-3 0-4,2 1-1,-1-1 1,-1 2-18,0 3 24,1-5-21,-1 5 1,3-4-14,-3 4 5,0 0 4,0 0 3,0 18-6,2-5 3,-4 6-7,2 6 11,-4 4 6,3 0-1,-1 0-12,1 0 4,-2-2 5,-1 4 4,2-7 3,1 5-11,-2-2 7,2-3 1,-2-5-3,3-6 3,-3 6-6,2-2-2,-1 0 23,-1-5-14,2 0-9,1-5 11,-1 0-8,1 0 5,0-1-3,-2-1-3,1-1 4,1 0-1,0-4 1,0 6 7,0-6-11,0 3 7,0-3 0,0 4 2,0-4-5,0 0 4,0 0 0,0 0-8,0 7-2,0-7 7,0 0-5,0 0 6,0 0 0,0 0-2,0 0 1,0 0-5,0 0 6,0 0 9,0 0-7,-2 3-5,2-3 4,0 0-3,0 0-1,0 0-2,0 0 2,0 0-6,0 0 5,0 0-3,0 0 4,0 0 3,0 0-15,0 0 13,0 0 8,0 0-14,0 0 31,0 0 1,0 0 9,0 0 9,0 0 13,0 0 1,0 0-3,0 0-2,3-12-3,0 7-5,-3 2-9,0-4-5,0 0 0,1-3 0,0-2-7,3 2-3,-3-2-9,-1 0 4,3-1-1,-1 5-4,0-5 2,1 4 2,-2 1-4,1-1-3,1 1 0,-1 1-2,0 4 3,-1-4 5,2 0-9,-2 2 2,2 1-3,0-1 5,0 0-3,0 2-5,0-1 0,5-2 3,-3 1-8,1-1 4,1 2-1,0-3-8,3 3 10,-4 0-2,5-2-2,-1 2-1,0 1 4,1-1 1,-4 2-4,4-3 1,-4 4-2,0-1 2,2 2-2,-2 0 4,0 0-3,0 2 1,0-1-3,-3 0 2,2 0-1,0 4 0,-1-3-2,-1 0 6,2 1-2,0-3 2,-1 2-7,-2 4 9,2-2-6,0 1 3,-1-3-1,-1 4 0,3-2 0,-5 0 1,5 1-2,-4 0 0,4-1 2,-6 1-4,3 0 4,0 0-6,0 0 4,-1 0 3,-1 0 0,3 0-4,-3 0-1,-1 2 3,2-2-1,-1 0 0,-1 2 2,0-1 0,2 0 5,0 1-1,-2-1-4,-1-1-3,1 1 3,0 1-4,0 1 3,0-2 2,-1 1 0,1-2-8,-2 3 8,1-3 0,-1 0 0,2 2-1,-1 1-1,-1-3 1,0 0 1,2 3 0,-2-2-3,2-1 5,-3 0-3,2 1 3,-1 0-2,1 0-2,-2 0 1,0-2-1,2 1 5,-2 2-2,0-1-2,-1-2 2,4 2-1,-4-1 3,1 1-2,-1-3 0,1 2-2,-2 2-1,0-3 5,1-1-4,-2 3-5,2-2 2,-3-2 4,-1 1-5,1 1-5,-2-1 9,-1-3 2,2 0-4,-3 2-2,-2-2 0,4 0 1,-6-2 0,5-1 1,0 3 1,0-4-7,-4-4-9,4 6 3,1-5-3,1 2-8,-2 0-3,2-1-14,1 0-12,0-1-17,1 2-19,2-8-24,-1 6-23,0-2-28,4 4-30,-3-3-40,3 3-37,1-4-40,1 2-49,0 0-189,2 0-595,-2 2 264</inkml:trace>
  <inkml:trace contextRef="#ctx0" brushRef="#br0" timeOffset="562835.1609">4383 10198 101,'0'0'315,"0"0"-6,-10-8-7,10 8-15,0-5-11,0 5-23,-3-4-14,3 4-15,0 0-11,3-5-25,-3 5-9,0 0-21,1-5-13,-1 5-22,3-3-14,-3 3-4,0 0-11,0 0-7,0 0-17,0 0-4,0 0-6,0 0-3,6 13-8,-3-8-5,-2 7-5,-1 0-6,2-3-1,0 7 4,-2 0-12,-2 3 4,0-1-6,1 0 2,-2-1-13,-3-1-9,2 0-24,1-2-23,-4 0-16,0-1-35,-3-1-29,2 0-49,1-3-33,-1-3-37,0 1-45,1-2-219,2-2-548,0-1 243</inkml:trace>
  <inkml:trace contextRef="#ctx0" brushRef="#br0" timeOffset="563510.101">4919 9799 188,'0'0'231,"0"0"-17,6-1-8,-6 1-13,0 0-15,0 0-11,0 0-7,0 0-5,1-3-6,-1 3 2,0 0-1,0 0-4,0 0 0,0 0-1,0 0-3,0 0-2,0 0-13,0 0-3,0 0-25,0 0-13,-7-9-10,5 7-7,-4 0-8,2-1-4,-2 1-12,-2 1-3,-2-1-6,0 2 0,-3 2-7,-1 1-4,1 4-3,-2-2 1,-3 5-5,2 0 2,-1 1-7,3-1 3,3 2-2,-2-1-3,2-1 3,4 3-5,0-5 0,0 3-7,1-1-1,2-1 13,-2-1-11,2 1-1,4-1 3,-3 0 1,2-3-6,1 4 6,1-2-6,-1 0 6,3-2-1,0 1 7,0 0 4,1-3 4,3 4-2,-1-1 7,1-2-3,0-3 1,3 2 4,-2 2-5,2-2 5,1-1-6,1-2 3,3 3-10,-2-2-6,-3 0 5,-1 1-1,4 3-1,-3-2-3,-2-1 1,2 5 2,-1-2-9,-1 2 5,-1 0-1,0 0-5,0 1 2,-1 1 7,-2-1 1,-1 2-9,1-1 5,-1 0 4,0 0 1,-2 2-5,-1 2 8,-1-3 10,-1 0-5,0 0 5,-4 6 15,-1-7-3,1 0-10,-2 0 7,-5 3-2,-1-5-11,-1 2 3,2-2 1,-3-1 0,2-2-14,-4-1 9,3-3-6,-3 0 1,3 0-2,1-3-30,-3-2-31,3-4-44,0 1-44,1-3-47,1-2-56,0-1-60,5-6-67,2-4-211,3 6-623,2-12 276</inkml:trace>
  <inkml:trace contextRef="#ctx0" brushRef="#br0" timeOffset="563800.9094">4839 9491 146,'2'-7'308,"-2"0"-6,1 2-20,0 2-19,1-2-30,-1 1-27,2 1-17,4 3-13,0 1-15,6 5-6,7 5-7,-1 5-6,4 4-4,8 13-11,-1 4 7,0-1-15,-3 6 2,0 3-5,-6 3-2,0 0-3,-7 4-4,-1 3 8,-5-2-13,-1 1-7,-4-1-2,-5-5-12,0 1-5,-5-3-5,0-12-4,-4-1-6,-1-3 3,1 1-11,-4-2 1,-1-1-1,-2-5-7,-2 3-4,2-4-12,-6-2-29,4-3-39,-1-1-30,-1-1-40,2-3-48,0-3-47,-1-1-63,6-4-61,-1-4-296,2 0-675,1-5 299</inkml:trace>
  <inkml:trace contextRef="#ctx0" brushRef="#br0" timeOffset="564265.7527">5532 9847 52,'0'0'309,"0"0"-5,-4 2-18,4-2-24,0 0-17,0 0 0,7 6-3,0-6-5,7-3-16,9 6-5,-1-7-20,2 2-22,0 2-12,3-2-16,-3 2-13,-1-3-17,0 3-10,0 0-15,-8 0-28,0 0-33,0 0-31,-1 0-36,-6 0-36,-2 0-40,1 0-49,-3 3-39,-4-3-34,2 2-29,-2-2-195,-13 11-497,3-7 221</inkml:trace>
  <inkml:trace contextRef="#ctx0" brushRef="#br0" timeOffset="564512.5969">5584 10023 8,'-18'12'149,"4"0"9,5-4 4,2-3 9,3 0 12,-3-3 5,3 2-6,1 2 6,2-2 18,2-1 13,5 0-4,2 3-3,6-3-11,9 2-8,1-3-16,1-2-8,2-2-22,1 2-7,-3 0-21,-1-1-15,0 0-35,-1-3-33,-2 0-47,-6 2-41,2 0-62,-1 1-61,-2-4-66,0 1-260,-1 1-542,1-2 239</inkml:trace>
  <inkml:trace contextRef="#ctx0" brushRef="#br0" timeOffset="564872.4084">6477 9631 164,'7'-16'306,"-4"0"3,0 5 0,0 4-4,-2-2-10,2 1-4,-3 4-13,0-1-33,0 1-16,0 4-22,-3-4-24,3 4-24,-4-3-7,4 3-20,-10 13-12,0 3-14,-4 4-8,-1 6-15,-2 3-7,0-1-6,-3 10-6,3-5-3,0 7-5,-1 1-7,5-5-7,5-5-1,-2 2-14,3-2 5,3 2 0,1-4-4,0 0-1,2-1-3,3 0-25,1-4-34,2-7-38,0 2-41,2-3-35,3-1-42,3-1-11,4-1-7,5-1-42,2-8-61,2-1-199,0-6-553,-2-1 245</inkml:trace>
  <inkml:trace contextRef="#ctx0" brushRef="#br0" timeOffset="565614.0168">6858 9791 152,'2'-5'256,"-3"-2"-3,2 2-8,1 0-11,2 0-9,-4 1-14,1-3-11,1 2-10,-2 0-6,1 1-17,1-2-2,-1 1-9,-1 1-11,3-2-11,-3 2-5,0-3-12,1 4-4,-1-4-14,1 3 9,-1 4-24,-1-11-9,0 7-4,0 2-8,-1-3-7,-1 1-6,2 0-4,-2 1-6,-3 2-9,1-2 6,-2 1-10,0 1-2,-2 2 1,1 1-7,-2 1-1,-3 3-7,-1 0 11,0 4-14,1 3 1,-2 3 11,-2 2-12,4 2-3,1-1 0,3-3-1,2 0-1,-1 0 2,1-1-4,1 2 3,3-3-5,2-2 3,-2 4-1,3-6-8,0 2 2,0-1 5,3-1 3,1-1 2,0-1-2,1-4 0,1-1 5,2 4-2,0-5-1,2 0 0,0-2 5,0-2-8,-1-1 2,6 0-1,-3-3-9,0-2 5,0-1-7,-2-5-3,1 3 0,1-2-1,-1-2-1,-1 0 4,2-6-3,-3 7 2,-2-1 3,-1-2-2,-1 2 2,-1 0-2,0 4 3,-2-2 3,2 2 1,-1 1 1,0-2 11,-2 7 0,1-3 5,-1 4 1,1-1-3,-2-2 3,1 5-6,-1 2-7,1-6 9,-1 6-9,0 0-6,0 0 3,0 0 0,3 13 11,-3-6-15,2 6-3,-1 3 4,-1 1 11,0 7 2,0 4 2,-3-2 2,3 0 4,-4 5 3,0 2 5,2-1 4,-2 0 3,0 3 2,1-2 14,-1 2 7,0-2-5,0 0-1,2-1-7,-2-1-1,2-4-8,1 0 1,-1-3-4,1-8 1,1 2-4,0-4 9,0-4-21,-3 2 2,3-5 4,0 0 13,0-2 15,0 0 24,3-1 27,-3-4 19,0 3 12,0-3-6,0 0-7,7-9-16,4-3-10,2-6-10,4-5-5,0-2-7,3-2-8,6-10-12,-6 12-7,7-9-12,-2-2-15,-4 11-20,-1-1-16,-2 3-13,2 0-15,-3 1-15,0 3-20,-2 2-24,-5 3-27,-1 1-45,2 1-41,-5 3-43,-1 4-60,2-5-68,-5 5-370,5-1-822,0 2 363</inkml:trace>
  <inkml:trace contextRef="#ctx0" brushRef="#br0" timeOffset="565864.5546">7601 10047 169,'0'0'347,"-2"-4"-21,2 4-21,-3-3-33,3 3-27,0 0-26,0 0-18,-9 13-15,6-4-9,-1 3-9,1 3-10,-2 2-7,2 2-14,-1 0-3,1-2-23,-3 3-8,1-3-7,2 2-10,1-1-11,-2 1-11,-2-1-30,1-1-60,1-1-70,-1-2-64,1 0-76,1-4-305,1-1-587,0-1 260</inkml:trace>
  <inkml:trace contextRef="#ctx0" brushRef="#br0" timeOffset="566963.0763">8257 9774 44,'4'-2'231,"-4"2"-17,2-3-14,-2 3-11,3-4-9,0 3-8,-3 1-6,3-4-5,-2 1-6,-1 3-8,2-4 4,-2 4-8,0 0-4,0-6-12,0 6 1,0-4-9,4 1-13,-4 3-5,0 0 4,-4-9-14,4 9-8,0-5-8,0 2-1,-2-1 12,2 4-19,-3-5-2,2 2-9,1 3-3,-6-5-5,2 3-7,-3-1-5,3 1-3,-4 0-5,0 2 1,-2 0 2,-1 0-14,-3 0 2,1 2 3,-1 5-5,2 1 2,-2-3-11,1 2 0,0 0 16,1 3-13,0 0-4,1-1-9,1 1 7,3 0 2,0-1-5,-1 1 1,2-1 0,2 2 2,-2 0 0,3 0-3,-1-3 0,3 5-3,-2-4 3,0-1 9,3 4-10,0-5 2,1 0 0,1-2 0,-2 2 0,0 0-2,3 0 1,1 1 3,-3-1-2,4-1 2,-4-1-5,3 1 3,-2-3 2,2 0 2,-1 3 0,2-5-1,-2 3 2,4-1 2,-4-1 6,4-1-4,0 0 4,0 2 5,2-3-6,0 2 3,0-2-6,1 0 4,5-1-6,-6 1 3,-1 0 1,0-1-3,1 2-3,2-2 1,-4 2 3,2-1-2,-1 1 3,-2-1-1,-1 3-7,3-1-4,-3 3 6,1 0-2,-2 0-3,3-1 2,-3 2-2,-1 1-6,1 1 10,0-3-5,-1 4 4,0 0-2,-1 0 3,-2 1-11,0 0 11,0 0 1,-2 2 0,-2 0-5,-2-2 21,-1 2-14,-1 2 1,-1 1 6,-2-6-6,0 3-7,-3-2 2,0-1 6,1-1 0,-1-3-3,0-1-2,1-1 1,-1 0-2,-1-2 9,2 2-9,-1-5 2,4 0-7,0-1-7,0-1 2,-1 1-20,4-2-8,-3 0-11,2-3-14,1 2-11,1-6-15,2 1-16,-1 1-25,2-1-24,1-6-32,2 5-33,0-5-34,2 0-37,3 5-210,1-5-536,3 5 239</inkml:trace>
  <inkml:trace contextRef="#ctx0" brushRef="#br0" timeOffset="567284.5424">8573 9714 147,'0'-3'304,"2"-1"-4,-1 1-12,0-2-22,2 3-27,-3 2-26,0-3-26,0 3-20,0 0-17,0 0-14,0 11-10,0-1-16,0 3-12,0 4 12,-3 2-17,1 1-3,0 4-2,-1 0-8,2-4-3,-2 6-3,0 0 0,3-6-2,-2 0-5,0-4-5,1 2-9,-1-2-2,-2 4 3,4-8-13,0-3-4,0 3-4,-1-2 0,-1-2-20,2-4-40,-1 3-42,1-1-43,-2-1-39,2 1-40,-1-4-38,1-2-64,0 4-185,0-4-516,0 0 229</inkml:trace>
  <inkml:trace contextRef="#ctx0" brushRef="#br0" timeOffset="567929.9754">8598 9791 248,'0'-10'256,"1"-2"-9,0 3-7,0-2-12,2-6-10,-1 7-9,2-1-6,-1-3-9,1 2-9,0 3-6,-1-2-13,1 0-8,1-1-12,0 3-15,1-2-9,1 3-12,0-1-12,1 1-9,2-2-5,3 1-7,-1 3-10,1-1 2,0 3-15,2 0-5,1 3-13,-1 1-2,1 0 2,-2 3-8,-5 2-4,0-1-6,0 4 5,-1-1-13,-1 3 2,-4 1 0,0 4-2,-3-2 2,-2 3-4,-2 1-13,-4-1-2,-5 4-1,-1 1-11,-2-4 3,1-1-3,2-2 0,-5 3-10,0-3 2,3-4 0,3 0 1,-2-2 2,1-1 6,3 1 0,-1-4 0,2-2 13,1 0-8,1 4 0,3-4 4,1-1-2,0 0 5,-1 2 5,4-3 3,-6 0 3,6 0 4,0 0 13,-1 2-7,1-2-4,0 0 9,0 0 1,11-5 5,-5 1-3,2-1 10,-1 2 3,2 1 2,6-3 7,-5-2-4,5 4 1,-2-2-2,1 3-1,0-3-4,0 0 4,1 3-8,0 0 4,-1 1-9,0-1 0,-4 2-7,0-2 3,0 4-5,1-1-3,-5 3 6,2 0-7,-1 0 2,3 2 3,-6 2-4,3 1-3,-1-4 0,-1 6 9,-2-3-9,0 5 6,-1-4 2,-1 1-1,0 1-1,1 0-7,-4 3 11,0-2-2,2-1 1,-5 3 11,1-2-5,-3 0 5,2 0 7,-4-2-15,-1-1 5,2-2-2,-4 2 3,0-1-4,-2 0-3,-2-4-5,1 1 0,-1-3 4,1 1-2,-1-1-4,-1-2 1,1-2-7,1-1-2,-2 1 2,1-1-4,1-2-15,-1 1-13,0 0-12,2-2-14,0 2-14,3 1-24,2-4-21,-1 5-19,2-3-26,0 2-28,2-2-30,0 1-35,5 0-55,-1-2-296,4-1-646,3-2 286</inkml:trace>
  <inkml:trace contextRef="#ctx0" brushRef="#br0" timeOffset="568393.5736">8852 9411 273,'-4'-4'262,"1"2"-3,0-1-16,3 3-14,-4-5-14,4 5-11,-3 0-13,2-3-8,1 3-12,0 0 4,-4-4-11,4 4-5,0 0 1,0 0 7,0-3-2,0 3-4,0 0 3,0 0-7,0 0-1,0 0 10,0-6-12,0 6-6,0 0-6,0 0-7,10 0-5,-2 0-29,2 1-5,5 2-3,-1-3-2,7 3-7,-1 1-11,3 1-5,-1 1-4,2 2-5,-3 0-5,3 4-6,-4-3-6,1 4-3,2 3-5,-4-1 0,1 2-3,-2 3-2,-1-1-5,-4 5-1,1-2-2,-3 3-1,-1 1-2,-1 2 1,-2 1-4,-2 3-1,1-4 0,0 2 0,-1 1-2,-3-2-2,-1 0 2,2 0 1,-3-2-1,0 2-1,-3-2 0,0 2-4,-2-4-16,-1 0-24,-4-2-18,2 0-25,-5 0-16,-3-1-42,1-1-37,-2 0-34,-5-3-37,-2 1-48,1-2-45,-1-3-53,-3 0-282,3-3-726,-2 0 322</inkml:trace>
  <inkml:trace contextRef="#ctx0" brushRef="#br0" timeOffset="569836.1452">1694 10938 126,'0'0'217,"0"0"-4,0 0-2,0 0-9,0 0-5,0 0-8,0 0-11,0 0-7,0 0-14,1-8-10,-1 8-5,2-4-3,-2 4-3,0-4-8,0 4-6,1-5-5,-1 5-6,0-3-6,0 3-8,-3-4-9,3 4-8,0-5-3,0 5-15,-2-5-1,2 5-10,-7-3-3,4 2-8,3 1 0,-10-3-6,5 4-9,-3-2-1,-2 4-3,0 0 0,-2 2-28,-3 3 3,0 2-3,-6 3 0,6 3 2,-2 1 1,1-1-6,5-3 5,1 2-1,-1 1 3,-1-2-1,4 2-3,1-2-1,0-1 5,4-1-3,-1-2-3,1 6 1,2-3-3,-1-1 4,4 1 0,-1-1-1,3-2 1,-1 1 2,0-1 3,3 0 7,-1-2-7,2 1-2,0-1 0,-1-1 2,1 2 0,0-4 2,1 3 0,1-1 5,-1-1-6,1-1 1,-1-1-1,1 0 5,2 3-6,-4-2 2,4-1 0,-4 1 0,3 2-1,0-1 1,0 1 4,-2-1-4,-2-1 2,1 0-3,0 1 0,0-1 4,-1 0-6,-2 0 6,0-1-1,0 1-1,1 2-2,-2-2 7,-1 0-6,1 2 7,0 1-1,-2-2-1,2 2 0,-3 1 1,0-1 0,0 3-4,-1-6 5,-1 6 0,1 1 5,-2-1-1,3-1 3,-3 0 1,-1 1 4,1-2 0,-1 0 2,0 0 3,0-1 7,-2 0-3,-1-3-2,3 1 9,-2 0-1,-1-2 0,-1 1 0,-1-1 9,2 2-3,-3-5 18,3 0-14,-3-1 1,3 1 26,-4-3-13,1 0 6,-3-4-8,1-2 15,-1 0-1,0-4-11,-2-5-2,2-2-7,-1-2-5,6 6-5,-1-2 3,2 5-12,0-5-5,4 2-10,2-2-14,-2 5-24,6-5-26,1 0-35,3 2-34,0 0-42,6-4-55,-2 3-60,9-3-69,-6 3-286,4 0-682,1 2 301</inkml:trace>
  <inkml:trace contextRef="#ctx0" brushRef="#br0" timeOffset="570341.5034">2344 11022 23,'-2'-7'297,"-1"3"-10,0-1-8,1 2-13,0-3-13,2 4-18,0 2-14,-4-5-28,4 5-20,-4-1-16,4 1-13,0 0-15,-9 3-9,3 2-20,1 4-4,-5 6-12,-4 6-9,1 1-3,-1-1-11,0 7-32,-2-1 1,1 4-4,1-1-1,0 2-4,0-1-3,-3 11 1,5-8-2,4-3 0,-2-1-4,3 1 3,0-1-1,3-1 2,0-3-6,1 0 6,4-2-7,1-6-2,-1 1-8,6-4-24,-4-5-30,7 3-27,1-3-40,5-3-50,5-4-41,4-3-60,-3-1-169,4-3-476,4-2 212</inkml:trace>
  <inkml:trace contextRef="#ctx0" brushRef="#br0" timeOffset="571182.5022">2705 11277 8,'0'0'253,"2"-5"-13,-1 2-12,-1 3-12,2-4-6,0 1-5,1-2-7,-1 3 0,-1-2-6,1-1-3,0-2-9,1 2-5,-3 0-10,4-2-1,-4-3-12,3-1-6,-3 2-8,0-3 3,0 3-11,3-5-6,-3 4-6,-3-1-6,3 1-7,0 3-5,0-5-6,-3 6-5,3 1-6,-4-2-14,1 2 4,1 0-16,-3 2-10,2 0-3,-2 2-13,-2 0 0,-2 1-8,1 1 7,-2 3-5,0 0-9,-3 4 1,1 1 2,-1 4-11,-1-1 3,1 5 2,-1 2-3,0 3-2,0-2-3,4-3 6,2 0-4,1 0-3,0-3-3,1 2 6,3-2-5,0-2 0,2 3 1,1-5-3,-1-1 0,2 0 6,0-2-15,0-2 9,3 4-1,-2-4 4,3-1 4,0 0-2,2 1-3,0-1-1,0-4 3,3 0 2,3 0-4,-5-3 6,5-1-3,1-1 1,0 0 2,-2-2-5,0-2 5,2-1 4,-3-1-3,-1-3 7,1 0-10,-1 1-9,-2-1 9,2-1-5,-4-2 4,0 1-1,1 2-1,0 0 1,-3 3-9,-1 0 8,1 0 2,-1 1-5,0 1 6,-3 4 9,3-3-5,-2 4-12,2 0 6,-3 1 1,0-2-4,0 5-5,0 0 0,0 0 1,0 0-6,0 0 7,1 13 0,-2 0 1,-2 6-1,2-2-2,-2 3-4,2 0 5,-4 6 4,1 0 1,0 0-5,-2 2 4,2-4-3,1 3 2,-1 2 1,1-4-1,-1 3 10,-2 0-6,2-10-5,1 2 2,1 1-4,0-4 1,-1 0 1,2 0 2,-1-4 3,2-3-3,-1 1-2,0-4-1,1 1 2,-2-2-3,2 1 6,-1-4-3,2 2-2,-1-2 9,0-3 5,-1 5 14,1-5 9,1 4 6,-1-4 22,0 4 3,0-4 13,0 0 5,0 0 3,0 4 10,0-4-1,0 0-6,0 0-7,4-11-9,-1 6-9,4-4-4,1-4-7,-2-2-3,7-4-6,0-2-6,1-2-2,0 1-4,1-2-6,1 0 1,-2 4-4,0-2-5,-3 2-1,-1 4 0,0 3-8,-4 4-7,2 1-11,-1-1-9,-4 5-14,2-1-20,-3 0-30,2 2-35,2-1-45,-3 0-47,-2 3-46,-1 1-39,0 0-30,11-3-51,-11 3-30,8 3-299,-8-3-761,11 6 337</inkml:trace>
  <inkml:trace contextRef="#ctx0" brushRef="#br0" timeOffset="571457.2054">3104 11582 222,'0'0'279,"1"4"-9,-1-4-15,2 3-26,-2-3-24,-2 7-19,2-5-16,2 5-1,-2-3-1,1 6 4,-1-3-12,-1 10-9,-1-5-7,1 2-16,1 1-5,-6 2-18,2-1-6,1 1-8,-2 3-10,-1-2-11,-1 0-9,4-1-38,-7 1-40,5 0-53,-3-1-57,-7 0-84,8-2-73,-3-2-192,2-2-514,2-3 227</inkml:trace>
  <inkml:trace contextRef="#ctx0" brushRef="#br0" timeOffset="572577.8988">3610 11376 47,'0'0'142,"2"-4"-2,-2 4-10,0 0-5,0 0-14,0 0-8,0 0-12,0 0-3,3-4-7,-3 4-2,0 0-1,0 0-2,0 0 7,0 0-2,0 0 4,0 0 4,5-1-1,-5 1 6,0 0-1,5-3 0,-5 3-3,1-3 1,2 2-2,-3 1-3,6-2 3,-3 1-4,-2-2 0,-1 3 3,4-4 5,-1 1-4,0 0 3,-3 3 1,4-4-4,-2 0-2,0-2-3,1 4-4,-1-3-4,-1 0-5,2-2-9,-2 2 4,0 0-6,1-3-4,0 0-5,-1 0-6,0 0 2,1 1-4,-1 0-3,-1 0-3,0 1 1,-1-2-3,-1 3-2,2-3-8,-1 4-2,1-2 5,-3 2-8,0-1 8,2 0-6,-2 2-4,0 0-5,-2 1-4,0-1-7,1 2 4,-3-2 1,2 3-2,-4 1 3,2 1-2,-1 2-1,-1-1-3,0 2-3,-2 5-2,3-3 7,-2 4 8,-1 0-17,3 1 4,-3 2-4,2 0 4,0 0-4,2 1 5,0-2 6,1 4-9,0-2 3,1-1-4,2 2 1,-2 0 1,3-2-3,-1-2 5,2 2 2,0-4-7,-2 1 2,3 3-3,0-5 1,0 2 0,0-5-1,0 1 14,0-3-13,1 0-1,1 1 3,-1 0 1,3-1 3,-1-1-5,0-1 1,0 0 5,1 0 0,3-1 5,0-3-6,2-1 1,-1 1-4,2-2 1,-2-3 3,2 3-1,-3-5 0,3 1 1,-3 1 3,3-7-6,0 6 1,-5-4 0,4-1-2,-3 0 4,-1-3-6,0 2 3,0-1 2,1 1 1,-2-2-6,-1 2-2,2-2 5,-5 2-7,3 4 5,1-1-1,-4 1 2,3 2 0,-3 4-1,0-2 5,0 1-7,0 1 2,0-1-5,0 5-6,0-5 10,0 5-7,0-3-1,0 3 1,0 0 0,0 0 8,0 20-5,-1-8-1,-1 0 8,1 2 0,0 3 7,-1 0-12,2 1-2,0-1 3,-1 0-1,1 1 3,0-1-3,0-4 8,1 3-3,2 1-1,-2-6-3,2 2 12,-1-5 4,2 2-15,-1 0 0,0-4 0,2 0 9,-2-2-10,2-1-1,1 3 6,1-5 1,0-1-4,3 0 0,0-1 3,1-5-8,-1 1-7,3-1-11,-2-2-1,0-1-5,-1 3-14,-1-2-9,-1 1-16,2 0-15,-3 1-25,-1 0-35,-1-1-43,0 0-38,0 1-41,-1 2-212,-1 0-519,1 3 229</inkml:trace>
  <inkml:trace contextRef="#ctx0" brushRef="#br0" timeOffset="572835.0848">4114 11456 33,'0'0'230,"0"6"-1,0 0-7,0 0-2,0 0-5,0 3-7,0 2-11,-3-1-1,3 1-18,-3 3-16,-1 2-16,1 0-14,-2-2-9,-2 1-15,2 0-10,-2-1-25,0 3-42,-1-2-66,-1 0-76,0-2-83,0 0-217,-1 1-444,3-4 197</inkml:trace>
  <inkml:trace contextRef="#ctx0" brushRef="#br0" timeOffset="573792.7657">4790 11200 85,'0'0'203,"3"-3"-9,0 0-4,-3 3-5,4-3-6,-3 1-2,-1 2-2,3-4-6,-3 4-9,1-3-3,-1 3-10,2-4-6,-1 1-10,-1 3-11,0 0-8,2-7 4,-2 7-12,-2-5-3,2 0-1,0 5-5,-1-5 5,1 5-16,-4-2-13,2-2-8,2 4-2,-7-4-10,0 3-1,3-1-7,-3 4-7,-4-2-2,2 4-8,-1 1 1,-1 0-4,-2 3-10,2 2 6,0-4-5,-2 6 3,3-2-6,2 2-2,1-3 8,0 1-9,0 4-4,1-6 0,0 1 1,2 2-7,3-1 4,-2-2-4,1 0 3,1-3 4,1 2-2,0 1-5,1-4 3,1 1 3,-1 4-1,1-5-1,2 3 2,-1-4 7,0 1-3,0-1 3,2 1 7,0-1 3,0-1 2,-1 1 1,2-2-1,-1 1 3,1-1-1,1-1 3,0 3-2,0-3-1,-1 0 0,2 1-1,1 0-3,-4 1-5,2-2 9,2 0-14,-4 1-1,1 0-3,0 2-3,-1-3 13,0 2-9,0 0-6,-1-1 0,2 2 3,0-1 1,-1 0-6,0 0 6,-1 3-5,0-2-3,0 1 19,2 0-14,-2 0-2,-1 0-1,2 1 0,-2 0-5,0 2 6,-1 1-1,0-1 3,1 0-5,0 1 6,-3-3-1,0 2-1,3 1 1,-2 1 0,-1-1 1,0-1-9,0-1 6,0 0 0,0 0 0,0-1-1,-1 2 7,1-1-5,-3-1 7,3 1-2,-6-1-4,2 3 5,0-3-3,-3 2-5,1-2 3,-1 4 2,-1-6 1,-1 4-2,-2-2-4,-1-1 8,-1-2-5,0 3-3,-1-1 0,4-2 2,-3-2 2,1 0 0,1 0-2,-1 0 16,4-3-19,-1 0 3,-1-1-2,2 3-6,1 0-20,0-3-6,-2 0-11,4 2-16,-1-2-12,2 1-16,1 2-17,-4-1-22,3-3-25,0 1-20,1 2-26,0-1-29,3-4-21,0 4-237,1-4-522,2-1 231</inkml:trace>
  <inkml:trace contextRef="#ctx0" brushRef="#br0" timeOffset="574169.0322">4860 10989 163,'3'-13'274,"0"4"0,-1-3-14,3 3-12,-2-2-19,-2 2-8,2 0 2,1 2-28,-2 1-3,2-1-11,-1 2-12,1 2-5,0-3-9,-2 2-4,2 0-14,-1 0-24,4 0 2,1 0 7,2 1-26,-1 1-16,6 4 22,-1-2-17,2 2-14,6 4-5,2 1-4,-1 3-9,2 2-6,-1 5-1,1 0-4,-4 3-1,2 3-3,-2 4-2,0 11-5,-7-10-7,-4 5 6,3 10-5,-8-8-1,0 10 2,-7-8 0,1-2-3,-2 14 2,-7-4 0,2-11-8,-1 11 3,-2-11 3,-3-2 2,1-1-14,-1-3 7,-3 3-13,0-1 8,-4-5-26,3 1-30,-3-5-40,0 4-36,-2-4-42,-1-1-57,-1-3-56,5-1-64,-5-5-262,2-1-648,5-1 288</inkml:trace>
  <inkml:trace contextRef="#ctx0" brushRef="#br0" timeOffset="574663.3831">5389 11257 24,'-3'0'263,"3"0"1,-3 3-1,3-3-19,-3 3-19,3-3-5,0 0 6,6 5 7,-1-4-5,4 2-3,5-3-16,0 1-15,4 1-9,3 0-14,2 0-15,-2-1-23,0-2-9,1 1-13,-7 1-17,-1-1-15,1 0-29,-1 0-22,-1 0-37,-3 0-20,-3 0-30,0 0-23,-3 0-40,2 1-41,-3-1-28,-3 0-22,1 4-22,-1-4-20,0 0-178,-8 8-467,-1-3 207</inkml:trace>
  <inkml:trace contextRef="#ctx0" brushRef="#br0" timeOffset="574996.6226">5436 11423 68,'-13'13'138,"1"-2"0,2-1-4,3-2 19,3-2 12,0-2 6,-1 1 8,4 2 16,1-2 12,3 0 8,4 0 1,7 0-15,0 0-8,7 0-6,3-1-5,2 0 20,3-3-22,-1-1-14,0 0-14,-1 0-13,0 0-14,-2 0-16,-5 0-8,-2-3-28,-2 5-38,-2-5-39,-1 3-29,-4-4-32,1 3-40,-4 1-56,1 0-65,1-3-62,-3 1-236,0-2-568,-2-1 252</inkml:trace>
  <inkml:trace contextRef="#ctx0" brushRef="#br0" timeOffset="575410.9167">6717 11022 184,'4'-12'283,"-1"1"-8,0 1-7,-2-1-9,3 2-8,-4 1-12,0 4-7,0-2-12,0 1-16,2 2 2,-2-1-23,0 4-21,0-5-13,0 5-13,0-4-20,0 4-8,0 0-15,-2-4-3,2 4-9,0 0-8,0 0-16,0 0-4,0 0-3,0 0-9,-14 12-2,6-4 4,-3 3-15,-1 8-1,-3 1-5,-1 2 1,1 1-3,-3 4-1,3 2-2,-3 1-1,-2 8 1,3-6-2,-1 9-1,-3-2-3,4 3-5,5-11 5,-3 12-2,4-10-1,3-1 1,1 2-3,2-4 18,1 0-22,1 0 1,3-5-1,3-6 1,0 2-1,1-4 8,5 0-6,-1-1-8,3-1-19,3-5-28,4 2-29,-2-7-41,5 3-44,2-4-59,-2-4-26,4-3-30,-5 1-258,4-5-583,-1-3 259</inkml:trace>
  <inkml:trace contextRef="#ctx0" brushRef="#br0" timeOffset="576644.7888">7334 11306 126,'1'-3'213,"-1"3"-11,3-2-9,-3 2-7,3-7-5,-3 5 0,4 0-11,-4 2-3,3-4-3,0 3-5,-3 1-8,1-6-5,-1 3 4,0 3-12,4-7-10,-3 3-2,1-1-4,-1 2-10,2-2-9,-3 1-17,0-1 1,2 0 5,-2-2-19,0 1-7,-2-2-4,2-2-9,0 0-1,0 2-5,-4-2 3,1-1-7,-1 0-1,3 5-5,-2-5-2,0 6-1,-4-4-9,1 2 1,1 3-3,-2-1-11,-2 0 0,2 1 2,-3 3-1,0-1-4,1 5 1,-4-1-12,0 5 10,-2 0 11,-5 3-16,2 3 3,0 3-6,2 3 1,-1 0-1,0 1 5,3 0-6,0-1 5,0 3-7,5-5 0,2 1-6,-1 0 18,3-3-12,0 1 1,4 0 2,1-7-4,-2 3-6,5-1 8,0-1-3,-1-2 9,3 3-1,2-7 1,-1 2-3,3-1 8,0-3 0,1-1-5,0 0 5,2-5 1,1-3 6,1-1-14,0 2 1,-4-5 1,3 2-4,-2-1 20,0-4-16,-2 3-1,0-3-3,1-1 3,-3-1-3,3-7 2,-2 6 5,-2-1-2,1 1-1,-1-2-2,-2 5-4,3-1 7,-4 2-5,1 4 12,-1 0 4,0 2 0,-2 2 6,1-1 2,-1 3 2,-1-1 12,3 0-17,-2 1-5,-1 3 0,2-5-1,-2 5-7,0 0 3,0-3 0,0 3-7,0 0 3,0 0 0,3-2-5,-3 2-2,0 0-11,0 0 25,0 0-8,0 0-6,0 0-3,0 0 3,4 5 3,-3-1-9,1 0 6,0 2 4,1-3-2,-3 3 6,2 0-3,-1 0 0,2 0 2,-2 3 2,1-2-7,-1 1 19,2 2-13,-3-1-3,1 2 1,1 1 4,-2-1 13,0 5-10,0 1 3,0 0 2,0 1 16,-3 1-8,3 1-1,-4 5 0,1-7 8,0 1-1,0 2-1,-1 0-4,0-3 2,4 0 3,-4 0-4,1 2-5,0-7-1,3 4 4,-4-5-9,1 0 6,0-2 2,2 2-3,-1-2-2,0 1 1,0 2 2,-1-3-5,3 3 2,0-3-2,-1 1 0,-1-2-1,2 3 1,0-3-3,0-3-5,0 1 0,0-2 5,0 2-4,0-2-2,0 0 0,0-1 1,0 3-5,0-4 2,0 2-4,0 0 3,0-1-1,0-1 1,0 3-5,0-2-1,0-1 0,0-3 3,0 7 2,0-5 0,0 4-2,0-6-1,0 6-1,0-6 1,0 4 1,0-4-1,0 4 3,0-4-1,0 0-3,0 4 6,0-4 4,0 0 16,0 0 17,0 0 9,0 0 13,0 0 21,0 0-6,0 0 7,0 0-4,8-8-8,-4 3-7,3-6-8,0-2-8,8-8-5,-2-2-5,2 1 3,2 0-11,-1-1-6,1 3 1,-2-3-8,2 1-13,-3 2-10,-4 5-7,0 4-9,-3-3-6,0 7-11,-1-4-11,-1 4-16,-2 3-23,1-2-34,1 2-44,-1-1-43,-3 1-40,-1 4-49,3-5-53,-3 5-41,6 0-51,-6 0-247,0 0-741,9 10 329</inkml:trace>
  <inkml:trace contextRef="#ctx0" brushRef="#br0" timeOffset="576948.0096">7733 11572 225,'0'0'309,"0"0"-10,5 0-14,-5 0-24,0 0-24,0 0-25,0 0-18,0 0-13,1 12-5,-1-4-7,-1 5-12,-2 0-11,1 4-12,1-2-11,-3 3-16,1-3-3,-1 2-4,1-2-23,0 1-48,1 1-52,-3 3-62,5-3-60,-5 0-70,5 1-72,0-7-175,5 1-500,-3-1 221</inkml:trace>
  <inkml:trace contextRef="#ctx0" brushRef="#br0" timeOffset="577340.2818">8373 11097 98,'3'-4'282,"3"-1"4,-4 0-11,3 0-5,-4-1-6,3 2-1,-2 0-2,2 0-3,-3 0-5,2 0-6,-3 2 1,2-2-22,-2 4-8,0-6-12,0 1-18,0 5-19,-2-5-17,2 5-17,-4-5-15,0 4-11,-2 0-5,-1 1-14,-3 1-12,-2 2-5,-3 2-10,0 4-4,-5 1-8,-3 6-5,4 0-5,-1 1-1,3 1-11,-1 3 4,4-2 1,-4 3-8,2-1-2,1 0-2,6 3-3,-2-2-2,0-1 3,4-3-5,1 0 1,0 3 4,4-5 2,-1 2 6,3 0-3,0 1 4,0-6 3,3-1-3,1 3 2,1 0-3,1-1-2,5 0-4,-4-6-1,3 4-2,4-3 3,2-3-4,-1 1-3,-1-3-19,0-4-24,3 0-22,3-3-38,-4-1-36,4 0-21,-4-1-17,1-2-21,-3 1-25,0 0-29,3-2-33,-6-2-37,2 3-23,0-4-284,-7 7-664,3-6 294</inkml:trace>
  <inkml:trace contextRef="#ctx0" brushRef="#br0" timeOffset="577700.5382">8175 11367 203,'-6'0'298,"2"1"6,4-1-6,0 0-11,-7 0-17,7 0-19,-4-1-11,4 1-17,0 0-16,0 0-5,0 0-8,0 0-8,18-7-6,-7 5-12,6-2-25,-2 0 1,7 1-20,0 0-11,2-1-1,-1-1-11,1 0-25,1 0-1,0 2-8,-1-1-9,-3-1-24,-4 2-31,-1-1-31,-2 2-26,-2-1-34,-3 0-31,1 3-36,-3-4-46,-2 3-47,0 0-48,2-2-266,-4 3-610,2-3 270</inkml:trace>
  <inkml:trace contextRef="#ctx0" brushRef="#br0" timeOffset="578065.7969">8637 10834 45,'-7'-10'312,"4"5"6,1 1-5,-2-4-12,4 6-2,0-1-5,-4 1-10,1-1-21,3 3-6,0-4-15,0 4-20,0 0 1,-3-5-13,3 5-12,0 0-14,0 0-5,0 0-13,-1-3-11,1 3-1,0 0-13,0 0-17,0 0 2,-3-4-16,3 4-13,0 0-3,0 0-10,0 0-6,0 0-9,0 0 6,0 0 13,14 12 10,-2-4 0,1 1 2,2 0 1,4 8-6,2-3-4,2 4-6,-3-1-4,2 4-6,1 1-3,6 10-8,-10-6 4,7 10-8,-1 0-3,-2 2 3,-1 1-6,-7-10-2,-2 3 2,1 12-6,-4-9 3,-5-2-11,2 18-3,-7-5 8,-3-9-11,-2 11-3,-5-4 0,-3-2 3,-2 1-13,-6-4 3,-3-4-20,-2 1-40,-5-2-48,-3-4-58,1 2-64,-3-5-71,1-2-71,-4 3-71,0-3-71,-1-1-422,-1 1-987,-1-4 437</inkml:trace>
  <inkml:trace contextRef="#ctx0" brushRef="#br0" timeOffset="580723.5884">10030 7950 50,'-2'-19'166,"1"-8"3,1 8-6,3-6-3,-1 1-5,3 6-4,-1 1-6,2-6 2,-1 3-3,1 4-1,2 1-9,5-6-11,0 8-5,-2 3-11,4-1-12,4 1-6,-4 5-11,-1 0-10,2 2-9,1 4-3,-2 1-5,-1 3-7,5 9-4,-4 4-5,2-1-2,-3 5-3,-3 7-4,-2 2-5,-1 5 8,-1 12-10,-3 4 1,-4 1-3,0-2-5,3 2 2,-7-2-2,1-1-4,-1 0 5,0 1 2,-3 3-5,1-5 0,-1 6-2,-1-2 1,-1 5-1,1-4-4,-1 1 0,-2 3 7,0-5-9,-5 0 1,5-1 0,-2 3 7,2 1-3,-3 0 1,-2 1 4,2-3 0,-1 4-1,-1-2 3,1-4 1,0 2-4,0-3 1,1-2 1,3-1-2,-2-3 3,5-10-5,-3 6 5,4-8 0,-1 0-6,4-3 6,-1 2-4,2-3-3,3 0 4,-2 0-1,4-5-1,-1 0 0,2 2 1,1-8 0,0-1 1,4-2 1,1 1-1,7 0 3,-2-3 4,4-2 4,2-2 1,3-1 2,-2-2 5,1-3-4,-6-1 0,3 0 5,-3-2 1,-2 0 8,-1 0-6,-3 0 5,-2 0 6,-1-3 16,-1 3-3,-2 0 12,1 0-11,-5 0 3,6 0-5,-6 0-10,0 0-4,6 0-8,-6 0-1,0 0-5,3 1-8,-3-1 3,0 0-6,-2 7-6,1-2 4,-3 3-10,-4 3 7,0 3 13,1 3-17,-3 4-2,0 5-8,-1-2 4,0 4 1,1 4 0,-1-2-4,-1 4 7,-5 11-1,6-2-5,-2 1-1,2 1 8,0-1 0,3 3-5,0-1 2,0 2 4,0-1-4,2 4-2,3 1 14,0-1-17,1 2 8,-1-3-2,1 4-6,2-2-3,0-2 15,0 1 16,0-5-20,2 4 4,-2 0-1,0 0 4,1-3 3,3 0 3,-1 0-2,-1-12 1,0 14-1,0-15-1,-2 12-2,1-10 15,3 10-16,-4-9 2,0-6-2,-4 1-3,4-2 7,-1 1-4,-2-3 2,0-10 5,-4 0 1,3 2 7,-2-4 1,-2-1 12,-1-3 2,-2 2 3,-2-4-2,-5 3-4,-2-4-2,-2-1-6,-1-4-3,-3-1 0,-3-3-10,-9 0 3,9 0-6,-12-8-28,-1 1-33,5 0-33,0-6-40,8 6-30,2-2-22,3-3-22,3-1-31,3-1-48,6-8-63,5 3-314,5-8-698,4-3 309</inkml:trace>
  <inkml:trace contextRef="#ctx0" brushRef="#br0" timeOffset="581380.471">10511 10055 89,'-1'2'239,"1"-2"-16,-4 3-11,4-3-13,0 0-7,0 0 0,0 0-7,18-3-11,-4 3-13,6-5-3,7 2-11,1 1-5,13-2-7,-1 1-6,3 1-7,0-4-10,-1 5-12,-2-4-11,4 5-7,-3 0-7,-1 2 4,-10-2-20,-2-2-7,2 4-7,-6-2-4,-1 0-10,-8 0-17,0-2-10,-5 0-11,1 1-6,-4-1-3,-2-1-21,0 0-7,0 2-14,-3-4-3,-1-3-2,1 1-9,-4 1 4,1-2 0,-3-4 5,-2 2 6,-1 1 3,0-4 10,0-1 4,-3 3 3,1-1 7,2 6 18,2-4 13,-2 5 15,3 1 11,0 1 1,1-3 1,2 5-3,1 1-6,-5-3-5,5 3-3,0 0 0,0 0 4,11 7 0,-3 1 3,2 4 7,5 7 0,-2 0 5,-1 1 6,-2 4 0,0 0 2,-1 3 2,-4 0-3,-1-1-1,1 1 5,-5 2-1,-5-3-1,1 0-1,-1 2 0,-4-4-5,1-2-2,-1-5 5,1 0-9,-2-5 0,0 3-5,-1-4 4,0-1-7,2-3 1,1-1-2,-2 0-15,3-3-13,0-1-17,0 1-15,-1-2-3,6-1-4,2 0-7,-7-5-26,5-1-36,2 0-18,3-7-36,3-2-21,4-2-19,2-5-28,2 1-143,3-1-415,0 0 184</inkml:trace>
  <inkml:trace contextRef="#ctx0" brushRef="#br0" timeOffset="581852.1934">11810 9433 116,'1'-19'251,"-2"-1"-11,1 2-10,-2 1-1,-2-1-6,4 8-11,-1 0-3,1 3-20,-1 0-19,-1 3-19,-1 1-18,3 3-13,0 0-11,-10 16-10,6 2-10,-4 8-6,1 8-6,0 0-4,-4 15 1,1 2-4,4 2 2,-2-2 2,2 0-3,-1 3-6,-1-2 11,0 6-1,3-2 10,-1-3-6,-1 2-3,2-2-2,-1-2-1,3-2-9,-3-1-5,1 2 2,0-15-7,3 1-5,-3-3 2,1-1-6,1 0-9,-1-5 5,3 0-5,-4-1-7,3-9-6,-3-1 4,4-6-2,-2 2-4,2-2-11,-1-3 9,0-1 5,0 0-2,2-1-4,-3-3 11,0 1-45,3-3-29,-8-3-20,2-1-24,1-3-18,-3 0-26,2-2-31,-1-1-40,0-5-40,0-2-25,-2-5-28,-1-3-217,0 4-555,2-8 246</inkml:trace>
  <inkml:trace contextRef="#ctx0" brushRef="#br0" timeOffset="582624.9994">11468 10002 73,'1'-5'179,"-1"2"-2,4-3-6,-1 3-5,4-4-6,0 0-12,5 1-1,2-3-9,7 1-7,3-1-9,2 2-7,0-3-7,3 5-11,0-2-11,-1 0-9,-3 2-2,1 1-9,-5-1-8,-5 2-5,0 3-8,-3-3-2,-2 3-2,-3 0-3,-2-2-4,-2 2 0,2 0-5,-2 1 1,-1 0 6,-2 4 2,-1 0 12,0 4 5,-1 0 1,-2 2 6,-1 3-10,-2 1 0,2 2-3,0-2-3,0 2-5,2 0-1,-2-1-2,1-2-8,3 0 7,-1-1-4,1-1-2,0-3 2,1 0-3,2 0-3,-2-2 1,2-1 3,4 1-4,-1-1 6,1-1 3,0-5 2,1 0 4,0 0-4,3-4-1,-1-1-4,4 1-1,-5-6 0,3 2 3,-1-4-3,-4-3-1,2 1-3,-1 2 5,-4-8-1,3-5 1,-4 9-8,0-1-6,-3 2-1,1-2 2,-4 1-6,0 4-5,-1 1 3,-3 0-5,3 1 4,-3 3-7,0 0 4,-1 3-5,-1 4 2,1 0 11,-1 4-16,-1-2 3,2 3-1,1 5 2,0-3-11,1 3 0,1-1 7,0 3-2,4-4-6,0 4 5,1-1 7,1 0-3,0-1-3,4-1-2,2-2 7,-2 1 2,4-1 2,-1-4 6,5 3-5,1-6 5,0 1 0,2-2 3,4-4-7,3 1 0,-2-5 24,2 1-21,-1-1-2,-2-4 0,-2 0-4,-1-1 6,0-3 0,-3-3-1,0 2-2,-4 3 2,-1-2-4,-2 0 4,-2 1-2,-1 5 6,-1-2-6,0 7 3,-1-5 1,-2 5 1,0-1-3,0 2 1,0 2-10,-2-1 0,2 4-3,0 0 1,0 0 2,-7 12-7,4 0-3,2 3-2,0-1 17,-1 3-13,5 1 0,0 8 6,1 0-5,-3-1 8,4 1-4,-4-1-5,2-6 4,-2 8 1,-1-2-4,0 0 0,-3-5 8,3-3-9,-1-3 3,0-2 4,1-5-3,-2 1-2,2-3 13,0 2-1,0-7 8,0 0-3,2 5 4,-2-5-4,7-2 2,-2-1-3,6-7 2,2 0-12,7-4-16,-5 1-14,5-4-12,3 0-13,-5 0-9,4 1-7,1 1-7,-5-3-16,4 0-27,-1 2-19,-2 1-23,1 3-23,-3-1-31,1-2-33,-4 3-31,-2 2-201,0-2-520,1 1 230</inkml:trace>
  <inkml:trace contextRef="#ctx0" brushRef="#br0" timeOffset="583197.049">13371 9576 22,'0'0'211,"0"0"-5,5-2-14,-5 2-2,8-2-7,-3-1-1,1 0-6,-1 1 0,-1-2-5,4-1-5,-3-3-1,2 4-4,-4-4-7,4 0 2,-3-1-1,0 0-10,-1-1 6,-3-3-16,0 1-12,0 2-10,0-1-8,0 1-9,-3 0-6,-1 1-10,0 0 1,-3 3-6,1-1-2,-1 4-17,0 1 0,-4 2-8,-1 5-5,2 0-9,-2 4 0,1 6-4,1-1-7,2 3-2,-2 5-5,3 3 2,4-2-1,0 4-7,3-8 1,0 1-3,6 4-2,1 2 11,1-4-5,-2-4-7,4 4 6,2-1-6,2-3 5,-3-2-5,-3 1 4,4 2-2,-2-2 0,-3-3-5,3 1 18,-6-1-18,2-2 1,-2 5 3,-1-8-9,-1 3 12,-2-1 15,0-1 5,-5-1 8,2 1 2,-4 1-5,-4-1-4,-6 6-1,-4-5-1,6-5 3,-9 3-14,1-6 3,-2 1-5,-2 1 1,5-5-3,-2 0-4,1 0 4,3-2-3,5 1-33,-1-3-34,8 2-33,-2-1-37,5-4-39,0-1-52,2-2-58,9-4-28,1-1-300,7-4-655,3-1 290</inkml:trace>
  <inkml:trace contextRef="#ctx0" brushRef="#br0" timeOffset="583662.8124">13710 9743 268,'0'0'321,"0"0"-12,6 0-16,-6 0-16,0 0-22,7-3-20,1 2-14,6-1-16,3-2 1,4 2-9,6 2-11,-1-3-21,1-1-20,3 2 0,-2 1-9,1-5-15,0 5-10,-1 1-4,0-3-4,-1 1-8,-1-1-4,-2-2 1,-2 1 0,-6 4 1,-3-3-2,-5 3 8,2-2 6,-3-1-7,0-1-4,1-3-7,-4 5-11,3-6-1,-2 1-15,-5 2-9,2-3-14,-2-3-23,0 2-14,-2-2-19,-3 1-5,1-4-7,-1 3-4,-3 1-5,1-3-1,0 3-8,-2 0 15,1 1-1,3 4 5,-1-2 2,2 3 3,0 1-7,1 1 10,2 1 1,1 1-7,0 0 6,0 0 4,0 0-2,5 17 2,0-10 5,4 8 2,-2 2 9,0 0 3,5 4 7,-5-4-2,-2 0 16,2 0-5,0 1-3,-2 1 4,-3 0 5,-2-2-1,2 1 5,-4 0-4,-2 2 0,1-3 11,-5 1-12,-1-2-1,-2 8-4,0-8 0,0-3-12,-1-2-21,1 2-21,-3-4-17,3-4-52,-2 0-26,-1 0-37,1-3-38,3-1-43,-4-2-37,6-2-42,-2-1-254,-3-1-629,2-2 279</inkml:trace>
  <inkml:trace contextRef="#ctx0" brushRef="#br0" timeOffset="584718.9892">14768 9724 118,'0'0'155,"1"4"2,-1-4 7,2 3 2,-2-3 8,0 0 7,0 0 0,0 0 3,8-3-5,-5 1-3,-1-1-1,3-1-2,-2-1-1,-1 0-14,3-5-3,-4 3-2,2-4-10,1 1 1,-2-2-14,-1-1 2,0 0-4,1-3 0,-2 1-9,-2 3-3,1 0-7,0-1-3,-2 4-4,-1 0-10,-2 0-4,2 1-14,-4 4-7,0 1-7,-4 5-13,-4 4-1,-1 7-3,-4 2-17,0 4 11,-8 13-7,7-8-3,4 1-1,3 1 1,-1 0-6,3 2-1,4-2-5,1-2-3,0 2 5,5-8-1,0 1-2,3 1 0,0-3 1,3 1 2,0-8 2,4 1-5,2 0 6,3-1-5,1-6 15,0-1-4,2-3 0,7-6 1,-7 0 3,4-5-1,2-3-9,-1-1 10,-3 0 0,3-6 2,-3 0-2,0-1 9,-2-3 8,1 1 5,-4-2 11,1 4 8,-3-1 3,-2 8 4,-3 1 3,-1 3 11,0 2 2,-3 2-9,-1 1-5,3 2-8,-1 1-16,-2 3-11,0 0 0,0 0-6,0 0-5,-5 22-2,-2-7-4,3 4 0,1-1-4,0 0-6,2 1 4,1 0-5,1-1-2,-1-1-1,3 0-2,2-3-2,-3-2 1,5 3-1,-1-8-1,1 5-1,2-4 0,0-4-2,1 5 1,4-5-1,-4-1-1,4-2-1,-1-1-2,0-3-9,2-2-15,-4-1-14,3-4-20,1 3-21,-3-5-12,-1-1-18,2 4-17,-1-5-14,0 4-24,-1-2-22,-1-1-15,-1 1-16,-2 3-14,0 2-20,-3-1-27,2-1-22,-1 1-27,-1 0-39,-3 2-252,3-1-667,-1 2 295</inkml:trace>
  <inkml:trace contextRef="#ctx0" brushRef="#br0" timeOffset="588688.4952">15517 9321 216,'0'0'240,"0"0"-7,-4-9-14,4 9-12,0 0-16,0-5-10,0 5-5,0 0 2,2-5-15,-2 5-4,0-7-11,0 7-12,1-3-5,-1 3-8,0-5-8,0 1 0,0 4-4,0-7-5,-1 4-7,1-2-2,-2 1-6,-1 0-9,3-2-2,-3 1 4,1 0-18,0 3 2,-1-4-10,1 2-9,-3 0 6,2-1-11,-1 3-6,-1-1-7,0 0 1,-3 1-4,0 4-7,-2 3 1,-3 1-3,-4 0 2,-1 6-13,2 1 20,2-4-12,-3 7-7,0 0 5,5-4-3,-1 4 5,3-1-12,-1-3 3,2-1-4,4 3-3,0 2 4,1-4-2,3 1 1,-2 1 0,5 0 1,0 0 2,4 1-4,-2 0 3,3-2-1,0 1-2,3 0 9,-1-2 2,0 3-6,3-2 6,0-2-5,-2-1 6,1 4-5,2-4-3,-2 1 0,-1 0-8,3 0 10,-3-2 0,-2 0-4,1 1 3,-2-3-7,-2 2-3,1 1 6,-2-3-2,1 1 3,-2-1 2,-1-1 7,-2 2-9,3-1 5,-3-1 2,-4 1 5,0-1 2,-3 2-12,-3 1 6,-3-3 9,-1 3-8,-7-3 16,5-1-23,-5 1 5,1-4-1,4-1-6,-1-1 8,1-3-6,1 3-3,1-4 8,-1 2-7,4-1-1,1 0 1,0 0-4,4-2-4,-2 1-14,1 0-17,4 1-11,-1 0-15,-2 0-4,1-1-26,5 1-20,-1-2-29,-1 1-27,2 4-38,3-7-18,-3 4-28,8-4-29,0 2-226,-3 1-549,7 0 243</inkml:trace>
  <inkml:trace contextRef="#ctx0" brushRef="#br0" timeOffset="589505.5588">15860 9365 52,'2'-9'240,"1"1"-10,-3 2-23,2 0-24,0 2-17,-2 1-22,0 3-17,0 0-9,-2 14-10,0 2-8,-1 10-8,-1 3-3,-2 1-2,-1 2 1,-2 3-4,1 1 0,-3-5-2,4-2-2,-3 0 3,-1-2 2,4 2-1,-3-7-2,3-4 2,2 0-5,-3-3-1,3-1-2,-1-4-4,3 2-6,-1-3 0,1-1-5,-1 0-1,1-4-5,3 1-1,-1-2-3,-1 3-4,1-3 6,-2-1 2,3-2 5,0 3-1,0-3 11,-3 5 5,3-5 12,0 0 4,0 0 13,0 0-3,0 0 7,0 4 1,0-4 9,0 0 0,0 0 3,0 0-4,0 0-12,0 0-9,6-14-10,-5 9-11,2-5-5,3-2-6,-2-2-3,2-3-8,1-6-9,1 0-4,-1-1-2,3-2-5,-3-2-2,1-1-7,0 0 3,-1-2-1,-2-1-2,4 2 0,-2 0-1,1 1-3,-1 0 2,2 0-1,-1 5 3,-1 7 3,-2-3 3,1 6 2,0-1-1,1 5 0,-2-1-1,0 3-6,-2 1-2,0 2-2,1 0-1,-3 1-10,2 3 0,-3 1 1,0 0-2,14 12 0,-5 5-4,3 5 2,0 7-4,0 0 1,-2 3 6,6 14-4,-6-14 2,-1 2-1,1 12-1,0-15-1,0 0 1,0 1 0,-2-4-2,2 1 0,-3-3 0,0-3 2,0-6-3,-1 0 0,-2-2 1,-1-4-2,1 1-3,-1-4 5,-1-1-7,0-2-11,-1-1-15,1 2-12,1-2-28,-3-1-21,0-3-21,1 4-26,-1-4-49,0 0-41,0 0-34,0 0-39,0 0-31,3-17-27,-2 10-34,-3-2-250,2 0-694,-2-2 307</inkml:trace>
  <inkml:trace contextRef="#ctx0" brushRef="#br0" timeOffset="589828.3422">15906 9646 95,'-10'-3'231,"5"2"11,-1-2 17,0 1-6,3 2-21,3 0-17,-4-1-28,4 1-13,0 0-7,0 0 2,0 0-2,17-4-2,-3 1-16,9-2-12,-4 3-8,5-1-18,-1 0-10,2-1-16,-1-1-28,0 2-35,0-3-42,0 1-43,1-2-48,-2-1-46,2 2-48,-4-2-261,-1-1-503,-4 1 223</inkml:trace>
  <inkml:trace contextRef="#ctx0" brushRef="#br0" timeOffset="590195.8179">16502 8998 250,'0'-16'273,"-2"0"-7,4 1-5,-1 6-8,-1-2-15,2 2-3,-4 2-8,2 2-15,0 1 1,0-1-17,0 2-22,0-3-12,0 6-16,0-2-17,0 2 4,0 0-24,-1-6-5,1 6-23,0 0-1,0 0-14,0 0-1,0 0-8,-2 17-8,2-8 1,0 3-6,0 8 11,0 6 12,2 1 18,-1 4-6,1 18-2,-1-14 7,0 15 2,2 0-4,-3 5 2,0 1 0,2 1-5,-2 1 2,1-1 1,-2 4-5,-1-5 0,-1 1-2,2 2 1,-2 1 0,-4 25 2,4-29 10,-4 2-5,3 23 4,0-24 11,-1 2-10,-3 24-5,5-31 1,2 3 0,-2-5-1,0 1-1,2 0-14,0-14-4,-1 9-5,-1-9-5,1-5-4,0 2-1,-1-3-7,-1-4-3,3-1-8,-1-5 2,-1-4-3,0-3-2,1-2-7,-1-2-9,2-4-41,-1 0-48,2-1-50,-2-1-66,2-4-85,0 0-74,0 0-73,8-25-65,-3 7-348,5-9-907,0-4 400</inkml:trace>
  <inkml:trace contextRef="#ctx0" brushRef="#br0" timeOffset="590661.607">16972 9322 267,'0'-15'302,"-1"2"21,0 2-16,1 2-11,0 1-25,0 3-27,0 3-25,0-4-30,0 6-17,0 0-24,0 0-13,0 0-11,0 18-10,0 8-1,-2 2-7,1 6 17,-1 13-12,-1-1 7,-1 2-12,1-1 9,0-1 0,1-10 5,0 0 2,2-2-2,-2 3-6,0-2 1,2-5-3,0 1-4,0-2-8,0-4 2,0-5-6,0-4-5,2-4-4,-4-1-11,4-2-1,-4-1 18,2-2 23,2-1 24,-4-1 18,2 0 43,0-4 13,0 4 16,0-4 3,0 0-17,0 0-32,-2-15-12,1 3-11,1-5-19,-1-2-17,2-1-11,-1-6-15,3 0-8,-1 8-45,0-8-46,2 7 0,-1 1 0,2 1 0,0 0 0,1 1 0,1 2 0,-1 3 0,3-2 0,1 5 0,0 2 0,4 0 0,-1 4 0,1 2 0,-4 2 0,2 5 0,1 2 0,0 6 0,-3-1 0,2 6 0,-2 2 0,-6-3 0,1 0 0,-4 6 0,-1 1 0,-3-2 0,0-4 0,-1-2 0,-3 0 0,0-1 0,-7 0 0,-1 2 0,3-7 0,-6 0 0,4-4 0,-2 1 0,2-3 0,-3-2-23,3-2-50,0-6-13,0 4-31,4-1-27,-1-2-37,4-1-49,-3-3-37,5-3-41,-1 1-26,2-3-30,1 1-35,4-1-35,3-4-31,2 1-330,3-1-861,0 1 382</inkml:trace>
  <inkml:trace contextRef="#ctx0" brushRef="#br0" timeOffset="591099.1986">17537 9476 228,'7'-9'283,"-1"-1"-3,-1-2-16,-2 3-7,-1 1-10,0-2-10,1 3-5,-3 1-13,0-2-3,2 4-16,-4-2-23,2 1-13,-4 0-20,0 1-21,-2 3-9,-1 1-11,-7 3-13,1 2-8,-4 3-3,3 1-11,0-1-6,0 3-4,2 4-4,-3 1-6,4-1-1,1 0-3,3 2-1,-2 0-3,4 0 5,1-1-1,3 1-9,1 0 9,1-2 2,3 3 5,0-1 0,3-2-6,3 2-3,0-1 3,3 2-4,1-1 0,-4 0-5,0-2-2,0-1-10,-1-2 4,1 2 3,0-2-7,-6-3-1,3 2-4,-4 1-2,4-4 9,-4 4-9,0-3-6,1 0 12,-4 4-9,0-3-1,0 0 8,0 2-4,-4-3 3,-2 0 1,-1-1-1,-5 1-3,-4-1 2,3-2-2,-8 2-2,0-4-2,1 0 2,-3-2-1,1-2-5,5-2 4,-4-1-17,5 1-20,4 0-15,2-1-26,0-2-36,2 1-35,2-1-32,2 2-51,3-4-55,1-2-59,3-1-325,4 0-711,2-3 315</inkml:trace>
  <inkml:trace contextRef="#ctx0" brushRef="#br0" timeOffset="591448.1965">17948 9432 276,'1'-14'371,"1"2"21,-2 3 13,2 1-16,-2 0-36,0 3-39,1 0-37,-1 5-26,0 0-25,0 0-25,0 26-16,0-3-16,-1 6-19,-1 5-13,-1 1-7,-4 11-3,2 0 3,0-13-4,2 2 1,-2 1-7,2-3-5,-2 2-8,-2-2-8,2-1-5,0-1-9,0-2-7,1 0-8,0-5-6,1-6-8,-1-2-6,1 1-5,0-4-13,2-4-53,-2 1-64,3-4-71,0 1-46,0-3-46,0-2-66,0-2-78,0 0-331,11-10-782,-4 1 347</inkml:trace>
  <inkml:trace contextRef="#ctx0" brushRef="#br0" timeOffset="591880.586">18017 9557 28,'0'-17'282,"0"0"10,-1 2-2,1-2-4,0 5-18,1-1-5,-1 1-16,3 1-13,0 1-14,-3 0-6,6 1-12,-1 0-10,2-2-9,2 5-19,2-4-10,0 4-17,3-1-10,3 3-9,-3 1-10,8 1-14,0 4-5,-2 1-7,-2 6-9,2 1 4,-8 0-19,1 1-2,-2 2-3,-1 4-9,-3-3-9,-4 5-3,1-2 1,-5 2-7,-2-1 2,-4 8-5,-4-4 2,-3-1-1,-6-3-6,0-1 1,-5-2-1,1 1-1,-2-4-1,3 0-4,0-4-1,1 1 0,2-4 3,3 1-5,6-2-1,2-2 4,-1-2-4,6 3-1,-1-3 5,0 0 0,5 0-2,0 0-2,0 0-4,0 0 5,0 0-2,20 0-1,-3 0-4,7 5 12,0-2-8,-2 1 0,2 1-2,0 4-2,0 0 3,-1 2-1,-3 1-4,-1 2 2,-2 1 8,0 1-8,-6-1 2,-1 0 0,1 2 6,-5 1-4,-2 2 1,-1-3 13,-3 0-6,-3 0-2,-1 2 5,-4-2 4,-5 5 0,-4-5-1,-3-2 2,-1-3-1,-4-2 3,-2-1-5,0-6-4,0 1 2,-2-2 0,2-2-3,3-1 0,1-2-3,1-2 2,5 0-3,1-2-1,3 2-7,0-4-27,2 0-33,0 1-28,5-4-37,0 3-33,3-4-41,2 1-46,2-5-56,2-2-64,4-8-301,3 5-718,1-2 317</inkml:trace>
  <inkml:trace contextRef="#ctx0" brushRef="#br0" timeOffset="592276.9832">18651 8974 285,'3'-10'336,"-3"-1"-7,4 2-15,-4 0-7,0 4-20,3-2-17,-2 3-19,-1 0-21,0 4-28,0-5-18,2 1-18,-2 4-20,0 0-16,0 0-20,0 0-4,0 0-13,-6 22-3,2 2 2,-3 2-2,4 3 19,0 6-2,-4 20 7,2-4 6,-1 7 8,0 1 5,-1 23-2,1-24-2,-4 25-8,5-27-6,-2 3-8,3-3-6,-4 28-2,2-2 7,1 0-3,1-24 1,3 3-3,1 25-1,-3-27-3,3 2-3,0-5-7,3 0 1,-3-4-6,4-4-11,-1-11-5,-3-3-3,3-1-8,-2-6-3,-1-8-9,2-1-6,-4-2 0,2-6-3,0 2-2,0-7-9,0 2 1,2-1-8,-2-2-15,0-2-31,0-2-50,0 0-66,0 0-76,0 0-53,-2-17-43,1 8-48,1-4-65,1-5-433,2-2-935,4-5 414</inkml:trace>
  <inkml:trace contextRef="#ctx0" brushRef="#br0" timeOffset="592975.0212">19425 9818 50,'5'-8'309,"-1"-1"-2,3 1-12,-4-3-15,1 1-11,2 0-16,-1 0-7,0-2-11,-2 0 9,1-2-17,0-1-3,-1 1-15,1 2-5,-1-3 1,-3 1-6,4 3-11,-4-3-6,-1 2-12,-2 0-18,0-2-14,-1-2-14,-3 3-10,1 4-16,-5-3-7,-2 4-11,-3 2-2,-7 4-12,-2 5-6,-2 4-9,0 7-2,-11 7-4,11-5-5,-8 12-2,4 0-9,10-6-1,1 5 1,-1-1-6,6-1-1,3 0-3,3 0 1,0-1-1,7-3-2,-2 3 1,3 3 1,6-1 0,-3-8 3,5-1 1,0-2 1,7 4 4,0-7 3,-4-3 3,4 1 8,2-4 8,-1-2 7,2-4 8,-4-3 0,2 1 3,1-6 4,3-1-2,-3-8 6,2-4-5,-1 3-5,-2-6-3,3 2-2,-3-4-6,-1-3-3,0 2-6,0-2 6,-1-1-17,-2 2 2,-1 0 0,-1 3 8,-1 7 0,-3 4 3,-3 2 1,2 4 1,-1-1-6,0 2-9,-3 4-7,0-1-3,0 4-9,0 0 1,-6 14-5,2 1 4,-3 2 1,-1 7-8,-1 2 0,2-1 5,0 1-6,1 1 0,4-1 0,1 1 2,-1 0-2,4 2-1,3 1-3,1-4 2,3 0 5,1-3 5,2-3-2,3-3-2,2 0 9,1-2-3,1-4 14,0-3-1,2-1 8,-1-4 8,-2-1-5,2 0 2,1-4-11,2-5 7,-4 2-6,4 0 4,-3-3-11,-5 0 5,0 0-8,-3 1-10,4 0-14,-4-1 0,-2 1 0,1 3 0,-1-3 0,-3 1-51,0 1-46,0-3-31,0 2-41,-2 1-40,-1 0-44,-1-1-41,2 1-65,-3 1-40,-2-1-54,-2 1-47,-2-1-381,0 2-952,-2 1 422</inkml:trace>
  <inkml:trace contextRef="#ctx0" brushRef="#br0" timeOffset="599884.0125">14718 10317 29,'0'0'282,"-1"-3"-29,1 3-27,0 0-25,0 0-19,-5 9-15,0 7-15,3 11-7,-3 3 3,-2 4-10,2 0-3,-2 16-4,1-1-2,2-3-9,-2 0-4,3-12-7,1-3-6,-3 1-8,4-3-7,-3-3-8,4 2-10,-3-10-2,1 1-11,1-6-8,0-4-1,-1 2-5,1-5-7,-1 1 8,2-2-7,0-2-2,0 1-9,0-4-17,0 4-21,0-4-30,0 0-22,0 0-18,-7-12-20,7 4-10,0-2-14,-1-2-16,1-6-14,1 0 0,-1 1-2,0-4 8,3-9 11,-3 1-6,2 0 24,0 2 5,-2-2 14,0 5 13,4-3 14,-2 8 23,2-5 2,-2 7 19,2-1 20,-1 2-2,-2 5 18,1-2 21,0 2 14,1 0 13,-1 4 12,-1-1 9,0 4 13,-1-4 6,2 3 7,-4 1-4,2 4-10,0-5-11,0 5-2,-2-3-11,2 3-6,-7 0-3,-2 5-4,0-2-6,-6 2-1,3 3 1,-3 1 3,-2 5 4,3-3 2,0-2 10,1 3 0,0-5-1,4 3-1,0-3-3,3-2 2,0 0-8,2-3 7,-1 3-1,3-3 11,0 1 5,-1-2 15,3-1 7,0 0 6,-4 3 3,4-3 7,0 0 13,0 0 7,0 0 1,0 0-5,0 0-12,0 0-2,5-12-11,0 7 5,1-1-9,-1-3-2,0 0-1,1-1 0,3-3-3,-3 2-3,2-1-1,-2 0-6,2 1-6,-1 0-1,0 2-10,0 2-9,0-1-3,0 2-9,-1 2 0,2-2-7,-3 3-4,3 3 0,-1 0-5,7 4-3,-5 2 0,3 1-4,3 2 0,-3 1-7,2 0 2,0 3 0,0 1-5,1-2-6,-3 2-23,-2-2-23,3 0-35,-2 0-51,1-2-42,-1-1-35,1-1-32,-1 0-38,3 0-45,-1-4-49,4 0-44,-3-2-252,10-2-719,-3-1 318</inkml:trace>
  <inkml:trace contextRef="#ctx0" brushRef="#br0" timeOffset="600715.1532">15195 10060 123,'0'-5'256,"-2"0"-5,2 0-5,0 5-10,0-5-17,0 5-17,0-7-20,0 7-16,0 0-20,0-2-14,0 2-14,0 0-11,0 0-13,0 0-7,-8 13-12,5-2-5,0-2-2,0 3-11,-1 5 2,0 0 3,3-1-2,-1 2 3,-1 2 1,3-2 3,0 5-3,5-4-2,-5-3 0,4 2-3,1 1 0,0-4-3,0-1-5,-1-3 12,3 0-9,-2-3-2,0 1 4,3-2 5,-2 1 1,2-4 9,1-1 6,1 2 6,4-5 2,0 2-3,-1-4-4,1-1 5,3-4-10,-3 2-2,6-7-1,-2 0-2,0-2-6,2 4-6,-3-3 1,0-1-9,-3 4-4,-1 0-4,1-1 1,1 3-7,-2-2 0,0 3-7,-1 0 1,2 0-7,-1 2-1,-3 0 0,0 2-3,-2 2-2,2 1-10,-1 0 5,-1 2-1,2 0 1,-2 6-4,2-3-3,-3 2-4,3 4 6,1 0 0,-4 3-2,4-1 0,-3 1 3,0-2-4,-1 2 4,0-6-3,-4 3 0,4-5 1,-3 3-1,-1-3 1,1 0-3,-2-3 3,2 1 0,-3-1-1,1-1 8,-1 1-1,1-1-2,-2-2 21,3 3 13,-3-3 13,0 0-4,0 0-2,10-8-9,-5 4-12,-2-4 4,4 0-2,-1-2-7,0 1 5,2-5-11,4 2-2,0 0 1,-1 0-1,1 0-7,1 0-1,-2 4-3,5 0-1,-5 1 1,3 1-2,0 3-1,-1 1 2,-2-1-3,-1 3 3,3 0-4,0 0 1,-1 3 0,2-1-2,-4 1 0,4 2 2,0-2 1,0 2 0,-1 0-1,2-1 1,0 0-2,1-1 1,-1 3-2,0-3 5,0-1 13,-2-1 9,1-1 12,0 0 17,-1-3-2,-3 1 8,4-5 2,-3 2-2,2-3-6,-2-2 0,-1 1-2,1-1-7,-3-2-6,3 0 0,-4 0-7,-3 1-3,4 1-3,-1 0-3,-4 3-2,0-1 1,1 2-10,-1 0-7,-3 1-18,3 2-22,-3-1-30,0 4-25,2-4-38,-2 4-22,0 0-25,0 0-35,-5 11-28,-2-1-30,-3 2-31,-2 2-21,-5 7-38,-3 2-33,-3 1-291,1-2-738,-12 7 327</inkml:trace>
  <inkml:trace contextRef="#ctx0" brushRef="#br0" timeOffset="601472.6867">15815 10705 152,'0'0'255,"0"0"-9,0 0-4,0 0-7,9-7-3,-4 3 11,-3 3-16,1-2 0,1-1-1,-2 4 1,-2 0-4,4-3-12,-4 3-12,3-2-8,-3 2-4,0 0-23,0 0-15,0 0-15,4-3-18,-4 3-10,0 0-15,0 0-8,-3 11-6,-1-5 3,1 5 0,0 1-3,-4 2-7,2 1 3,-3 2-6,2 0 4,-4 5 7,1-1-7,-2-2-2,4-2-3,-4 5-2,2-7-9,2 2 5,-1-1-3,-1 0-3,-1-2 0,2 0 1,1-3-5,-3 0 1,5-1-3,-3-3-2,1 2-1,3-1-5,-3-3 2,3 2 1,-2-2-1,3-2-4,-1 3 7,0-4-7,-2 0-3,2 0 1,1 0-4,-2 1-2,-1-2 0,2 0 0,0 2-3,-1-3-4,5 0 0,-8 1-5,5-1 0,3 0-5,-7-1 1,7 1 5,-6-1-6,2-2 4,4 3-4,-4-4 3,1 2-4,3 2-1,-4-4-2,1 0 5,0 0-3,2-2-2,0 3-2,1-3-2,-2-1 0,4 1-3,-1-4 1,0 1-2,2 1-4,0-1 2,4-3-1,-3 5-1,6-8-1,-3 9 1,0-2 0,4-2 0,-5 4-1,3 1 1,-1 0-4,-1 4 0,1 0-1,0 2 2,1 2 0,1 2 0,5 2 1,-4 2 2,1 2-1,4-2 3,2 5 0,-2 2-3,-1 0 3,3-3 0,-5-2-2,0 1 1,-1 1 0,7-2 1,-4-1 0,-1-5 3,2 4 0,3-1-2,-6-3 0,2 0 3,-2-3 3,1 0 6,-1 1 9,1-3 5,0 0 7,0-3 4,-1-1-3,1-2 5,3-1 5,-3 0-6,0-1-2,5-6 0,-7 3-4,2 1 2,0 0-9,-3 1-3,-1-1-1,-2 2 1,0 1-8,-1 0-2,-3 4 3,0-2-5,-1-1-5,0 3-19,4 0-26,-7 1-45,4-1-40,-4-1-51,3-1-67,-1 1-75,-1 1-85,0-2-102,0 1-369,-1 4-946,5-9 418</inkml:trace>
  <inkml:trace contextRef="#ctx0" brushRef="#br0" timeOffset="602198.5111">16971 10412 323,'0'0'319,"-1"-5"-11,1 5-19,0-4-23,0 4-33,0 0-18,0 0-30,-2-3-17,2 3-16,0 0-17,0 18-15,0 1-7,-1 8-15,-1-1 0,-1 3 6,1 2-19,-1 2 1,-1 1-5,2-1-8,-1-4-5,-1 0-5,1 2-7,-1-6-6,1 1-1,2-4-7,-2-5-5,3 0 0,-4 0-2,2-5-11,0-2-3,0 1-19,2-6-14,-1 0-20,-1 1-10,2-1-4,0 0-9,0-5-18,-2 2-32,2-2-27,0 0-29,0 0-21,-5-13-21,5 6-17,0-5-22,0 0-163,0-5-439,0 0 194</inkml:trace>
  <inkml:trace contextRef="#ctx0" brushRef="#br0" timeOffset="602629.7531">16941 10500 52,'3'-14'142,"-1"4"10,0 1 10,-2 3-3,0 0-4,0 2-12,2 0-19,-2 1-10,0 3-8,0 0-16,0 0-1,0 0-3,-13 8 0,7 0-4,-1 4 3,-4 2 3,0 2-4,-3 1 4,-2 6-2,2-5-5,4-4 3,-4 0 2,0 3-2,4-5-4,-1 2-2,1-5 0,3 2 10,1-5-17,2-1-3,0 0-10,1-3 4,0 3 17,1-2-1,0-1 15,1 2 8,1-4 4,0 0 14,0 0 10,0 0 1,0 0 5,0 0-20,3-11-8,2 4-14,1-3-1,2-5-1,1 1-4,-1-3 1,3-5-1,-3 3-2,1-3 5,1 5-1,-3-7-3,1 9 1,-2 1 2,1 2-1,-4 0 2,4 6 0,-7-2-3,3 3-8,1 1-8,-4-3-9,3 3-10,-3 3-6,0 1-5,0 0-7,0 0 0,9 5-10,-4 5 3,2 0-5,2 2 0,-1 1-1,3 3-6,2 3 4,1 1-5,0 0-2,0-1 1,-1-1-4,-2-5 7,-1 1-9,1 2 0,1-4 1,-4 2-4,2-2-21,-3-3-30,0-1-27,-1 0-42,-1-4-41,-2 0-23,1 1-20,-1-3-16,0-1-13,0 1-39,-3-2-55,0 0-47,10-7-325,-9 1-750,5-2 331</inkml:trace>
  <inkml:trace contextRef="#ctx0" brushRef="#br0" timeOffset="603907.6652">17355 10374 212,'0'-8'224,"-1"2"-7,1-1-9,0 1-10,-3 2-7,6-1-9,-6 0-11,3 5-15,0-5-18,0 5-13,0-5-14,0 5-18,-3-2-4,3 2-14,0 0-7,0 0-10,-4 12-4,1-6-4,3 3-8,-4 7-2,1-6-3,0 2-4,1 1-3,1-1-2,0 0-3,-2 0-6,3 0 2,0-2-3,0 1 0,0-1-6,3 0 6,-2-1-1,1-3-1,-1 1 1,4-1 1,0 2 3,-2-4 9,4 1 1,0-2 5,3 0-3,1-3-1,3 0 4,2 0-3,-2 0-2,1-4-3,7 0-4,-7-1 2,2 1-7,-2-2 1,1 1 1,1-1-3,-2 2-3,0-3 2,0 1 5,-1 1-6,0 2-5,-1-3 3,2 1 0,-5 3 1,4-1-4,0-1 4,-1 1-10,1 2 7,0-1-1,0 3 0,2-1 1,-2 0 0,1 1-5,-2-1 1,0 3-3,2-1-1,-4 1 3,-1-3-2,0 3 2,0 1-7,-3-1 3,3 3-2,-4-2-1,1 1 4,0 0-3,-2-1 1,0-1-3,-1 1 0,-1 1 4,0-3-4,-1 1-3,1 1 1,-3-4-1,3 0 5,-3 0-1,3 5 0,-3-5 0,1 2 3,-1-2 11,0 0-11,0 0 2,0 0 8,4 2 12,-4-2 17,0 0 5,0 0 9,0 0-1,0 0 18,0 0-22,7-9-7,-7 6-4,3-2-2,-1-1-8,0-1-5,1-2 6,0 1-14,1-1 0,-1 1 0,1-4-8,3 4 3,-3 1-2,2 0-1,1-1 0,0 1-9,0 2 13,0-2-15,2 3-2,-1 0 9,1-1-4,-1 4-2,2-2-6,1 3 7,3-1 1,-1 2 2,0-1-11,1 3 7,1-2 6,-1 0-4,-1 2 2,1-2-11,0 2 10,0-2-6,-5 0 5,1-1 2,-2 0 7,2 0-5,-2 0 9,3-1 5,-5 1 5,1-3 3,0 1 9,2-2 4,-1 3 0,-3-3 4,0 0 2,1 0-2,-2 1 6,3-4-14,0 1-4,-3 0-5,5-1-1,-4-2-3,1 1-3,0 0 6,-2-1-8,0 0 6,0 1-1,1-1-3,0 1 3,-2 1-2,0 2 0,-2 0-2,2 0 8,-3 3-11,0-3 0,0 3-5,0 2-2,4-5-1,-4 5-8,0-4-7,0 4-23,0 0-29,0 0-17,0 0-13,0 0-27,0 0-25,-4 14-34,0-3-40,-2 4-46,-1-1-46,0 3-72,-4 5-191,2-7-616,-5 6 274</inkml:trace>
  <inkml:trace contextRef="#ctx0" brushRef="#br0" timeOffset="604644.5713">18122 10781 14,'3'-9'283,"-1"4"2,1-1-10,0 0-21,-2 2-22,2-1-24,-3 5-21,4-4-22,-4 0-20,0 4-16,0 0-12,3-3-10,-3 3-12,0 0-4,-3 15-3,-1-4-1,-2 4 3,2-5-2,-3 7 1,-3-1-1,-3 7 0,1-3-7,-1 0 15,1-1-18,-1 2-1,0-3 4,-1-1-3,-2 1-7,1-1 2,1-3-7,-1 2 9,3-3-13,-6-1-1,6 0-1,2-2-18,-2-1 13,2-3-1,2 0-10,1 1-4,-3-1 1,7-2-6,-4 1 4,0 0 2,0-3-1,3 1 8,1-2 3,0 1 2,-2-1 1,0 0 10,5-1-7,-7 0-4,7 0-3,-7-1-2,3-2 0,4 3-4,-7-4 4,4 4-5,0-6 3,2 0-6,-2 1 0,0-1-1,1-2-6,0-2-4,2 0-2,0 1-4,0-4-4,0 2-5,3 3 3,-2-5-2,1 4-3,2 0-2,-3-1 0,2 2-1,0 2-5,0-1 4,1-1-5,0 6-1,1-2 4,0-1-7,2 2 5,3 0-6,-3 2 2,4 1-1,-2 1-2,1 2 2,0 4-1,2-2 5,0 4-5,0-1-1,-1 2 3,1 0-1,0 1 2,0 1-1,0 0-1,2-2-2,-1 0 1,-2 1 4,2-2-4,0 0 3,-3-1-4,-1-2 3,3 1-2,0-1 5,-2-2-2,0 1-1,-1-2 0,0 1 5,1-4-2,0 0 5,1 0 13,-1 0 1,0 0 6,0-2 2,1-3 4,-2 0-4,2 3-8,-3-3 5,3 1-4,-3-2-5,0 2 3,1 1-4,-3-1-2,-1 1 2,-1-1-3,0 1 0,0 1-1,-1-1-2,2 3-3,-5 0-1,5-4-2,-5 4-1,2-2-3,-2 2-11,0 0-11,2-4-14,-2 4-26,0 0-18,5-2-20,-5 2-25,0 0-20,1-2-5,-1 2-32,0 0-20,0 0-25,2-3-57,-2 3-51,2-4-49,-2 4-240,1-4-675,-1 0 299</inkml:trace>
  <inkml:trace contextRef="#ctx0" brushRef="#br0" timeOffset="605343.5633">19396 10418 226,'2'-11'329,"-1"2"0,-1 0 7,2 3-23,-1 0-11,0 3-23,-1-2-31,0 1-25,0 4-24,-1-5-24,1 5-17,0 0-15,-1 17-13,-1-1-9,-1 3-15,-1 9-3,1 0-8,2 2 4,-4-1-23,3 2-6,-2-2-10,0 1-5,3 4 2,-3-6-13,0 0 1,1-3-4,0 0-9,-1-1 2,3-4-5,-2-2-1,0-1 4,2-5-8,-1 1-32,1-2-23,-2-3-28,3-1-29,-1-2-24,0 0-19,0-1-12,0 0-18,1-4-37,0 0-37,0 0-20,0 0-27,-3-14-191,3 2-513,0-5 226</inkml:trace>
  <inkml:trace contextRef="#ctx0" brushRef="#br0" timeOffset="605846.976">19361 10545 25,'4'-18'147,"1"1"8,-2 2 13,-1 3 14,1 3 5,-2 1 13,2 2 0,-2 1-3,0 0-16,0 2-10,-1 3-16,0-7-15,0 7-16,0 0-12,-7 0-10,7 0-11,-14 9-8,4-1-9,-4 2 0,-3 6-6,-3-2 2,2 0-4,0 3 1,1-2-1,4-5-4,-4 5-2,4-3-6,2-4 1,3 0-4,-2 1-6,2 0-3,-1-4-5,6 0-3,-4-3-5,5 3 5,0-2-3,-4-1 10,6 0 7,0-2 19,-4 2 12,4-2 14,-3 3 5,3-3 11,-4 2 16,4-2 3,0 0-1,0 0-5,0 0-11,7-12-10,0 5-8,0-2-6,3-4 1,1 1-3,-1-1-6,4-5 0,2 0-5,-5 3 2,1 2 4,-1 0-6,1 1-2,-3 0 0,1 1-2,-2 3 8,-1 0-1,0 3-6,0-2-3,-4 3-9,1-1-5,-1 3-7,1-1-5,-1 0-1,0 1-10,-3 2-1,7-2-4,-7 2-3,7 4 7,3 1-11,-2-2-3,1 4-2,2 0 1,2 1-4,-1 4 1,1-2-4,0 1 1,-1-1-3,-2 2 0,4 0 2,-4-3 0,0-1-3,-3 0-1,4-1-5,-5 0-9,2-2-9,-3 2-5,-2-3 0,2-1-5,-2-1-4,0-1 0,-3-1-5,4 3-4,-1-1 1,-3-2-18,3 3-10,-2-2-17,-1-1-15,4 1-24,-4-1-25,0 0-31,0 0-18,3 4-22,-3-4-28,0 0-45,0 0-55,0 0-48,6-9-264,-4 6-714,1 1 316</inkml:trace>
  <inkml:trace contextRef="#ctx0" brushRef="#br0" timeOffset="606639.0125">20020 10217 132,'0'-6'265,"0"2"-25,0-1-24,0 1-24,0 4-19,0 0-18,0 0-17,0 0-13,-6 16-9,5-3-9,-2 3-9,2 1 0,1 1-5,0 0-2,0 0 9,1 2-1,2 6-6,-1-8 0,2-1-2,2 0-11,-1-1 2,2 0-1,0-4-5,0 1 1,3 1 6,-3-7 1,2 1 2,3-1 9,-2-1-4,1-1 5,-1-2-5,3-3 5,0 3 3,-3-6-1,2 3-1,2-4-1,-1 0-2,-2-4-18,2-1 7,-2-1-7,3-2-2,0-6-9,3 1-4,0-2-3,-7 5-7,7-1-5,-3-5-6,-6 8-2,4 0-3,-3 0-1,0 3-4,-2 2 1,0 1-11,0 1 0,0 0-8,-4 3 4,5 0-6,0 4 2,1 0-3,1 3 1,3 3 0,-2 4 0,3 0-3,-4 1 0,1 0 0,2-1-4,-3 3 0,1-2 2,-1 1-5,-3-2-1,0-3 4,-2 1-2,0-3-2,-1-2 3,-1 0-2,1-2-1,-2 2 7,1-1-1,-1-1 1,-2-3 5,3 4 0,-3-1 15,0-3 8,0 0 15,4 1 3,-4-1-4,0 0-1,3-6-10,1-1-3,-1-2-11,0-2 4,4-3-1,0-3-6,0 0 0,3 0-6,1-5 2,1 2-5,-4 5 0,2 2-6,0 1 2,1-1-3,-1 2-1,2 4 1,-2-1-3,3 3-1,1-2 0,0 2-1,0 3 2,-1 1-2,5 0 2,2 0-3,3 2 4,-2 1-5,-2 0 0,2 1 3,-5-3 1,9 2-1,-1 1 5,-4-2-4,1-1 6,-4-1 6,-1-2 19,-1-1 7,-1 0 9,0-1 5,0-3 1,-1 0 4,0-2 4,-1 1-1,0-3-2,0-4-9,-2 1-2,0 0-3,-2 0-3,2 0-5,-3 4-5,0 1 0,-4-2-2,1 5-3,-1 1-6,0-1 0,-1 2-6,0 1-1,-2 0-7,3-2-9,-3 3-18,0 3-19,3-4-27,-3 4-20,0 0-24,0 0-19,-13 6-22,6 2-31,-3 4-38,-6 3-25,-2 5-31,-1 3-36,-2 1-35,-9 10-31,3 5-319,-6-5-756,2 2 335</inkml:trace>
  <inkml:trace contextRef="#ctx0" brushRef="#br0" timeOffset="607256.7037">20637 10873 1,'4'-10'277,"2"0"-2,0 1-6,1-4-12,-3 4-10,2-1 1,-2 5-19,0 0-6,-2 0-7,2 1-16,-3-1-4,2 2-34,-2 1-18,-1 2-19,0 0-15,0 0-7,0 0-9,0 0-10,-12 18-4,3-7-12,-1 4-2,-7 4-7,3-1 3,0 3-9,-3-1 3,1 1 1,0-1-9,3 1 6,-4-3-7,2 0-1,-2-2-3,6-3-1,-2-1-1,-1 0 0,1-1-3,2-2 3,-2-2 0,6-1 7,0-2 2,-4 1 6,8-1-1,-1-1 3,-2-3 13,2 0 0,1 2 8,3-2-5,-10-2-3,8-2-1,-1 0-4,-2-3 5,2 0-5,1-1 4,-1-3-4,3 1-6,-1-1-5,2 0-4,-1 1-3,0-2-6,3 3 0,-2-2-3,1 6-4,-1-4 0,0 5-6,1-3-1,2 2-11,2 0 3,-2 2-1,2 2-4,-1 0 0,2 1-4,-1 1 2,5 1-4,-4 5-1,6 1-3,1 2-1,-1 1 3,-2 3-3,6 1-1,-2 2 0,1 0 2,-1 0-3,1-1-4,-1 0 4,2 0 5,-3-6-5,-1 2-1,1-3 2,0 0-5,0 2 6,-1-5-3,1 0 3,0 1 4,0-3-5,-1-1 1,1-1 1,-1-4 2,2 1-3,-2-1-2,-2 0 2,5-2 2,-4-1-3,-2 3-1,4-3-2,-5 1 2,-1 3-17,1-5-20,-2 0-18,1 1-21,-1 0-27,0-2-41,-1 2-32,-1-3-36,3 0-38,-3-3-50,-1 0-43,2-4-52,1 1-290,-3-3-739,-1-1 327</inkml:trace>
  <inkml:trace contextRef="#ctx0" brushRef="#br0" timeOffset="607905.9224">20651 9283 118,'3'-2'212,"-3"2"-7,2-5-10,0 2 0,0 0-10,-2 3-6,2-5-1,0 1-2,-2 4-9,3-2-7,-2-1 5,-1 3-17,0 0-6,2-4-8,-2 4-13,0 0-14,0-5-8,0 5-8,0 0-12,0 0-8,-6-3-11,6 3-7,-10 3-6,2 2-1,-5 4-8,-4 4 0,-5 5-6,0 0-4,0 4-1,0 4-1,3 1-3,-1-1 12,-5 11-19,8-10 0,3 1-2,1-1-1,2-1 0,3-1 2,2-1-2,3-5 9,0-1 4,5 1 3,2-2 3,-3 2 7,5-5 11,-1 3-15,5-2 0,0-1-2,3-2 1,5 5-5,-1-3 1,-4-5-3,7 0-1,-5-2-9,0-2 0,-2-2-1,0-1-22,1-2-14,0 0-19,0 0-10,0-3-17,-4 1-16,0-1-15,0-2-26,-1 1-27,-1-1-19,0 0-27,-1-2-18,-1 1-29,-2-3-16,0 2-152,-1-1-445,-1-2 197</inkml:trace>
  <inkml:trace contextRef="#ctx0" brushRef="#br0" timeOffset="608271.9898">20418 9648 79,'-5'0'256,"5"0"4,-7-2-9,7 2-7,-4-2-10,4 2-6,0 0-6,0 0-11,0 0-19,0 0-15,8-5-17,5 0-2,4 2-17,4-4-16,6 2-8,1 0-14,0 1-15,3-1-3,-4 3-8,3-3-10,-2 4-21,-3-3-28,-1 1-31,-1 3-26,-8-2-10,2 1-40,-3 0-34,-1-2-42,-5 3-49,2-2-41,-3-1-177,2 3-468,-4-2 207</inkml:trace>
  <inkml:trace contextRef="#ctx0" brushRef="#br0" timeOffset="612351.9405">1767 12978 165,'0'0'241,"0"0"-13,0 0-9,0 0-14,0 0-13,0 0-16,3 2-34,-3-2-4,7-7-3,-3 2 0,2 1 0,-1-4-5,3-1 1,-3-1 7,5-2-20,-4 0-3,2-3 1,-1 0-5,-1-3-2,-1 0-12,-2 1-1,0-2-12,-1-5 3,-2 4 4,-2 1-7,-1 2 10,0 1-5,-2 5-10,2 1-8,0 1-11,-1 4-7,1 1-10,-1 4-4,-3 4 16,-3 9-25,-3 11-4,2 8-4,-6 16-5,3 5 5,4 5 1,-7 22-9,7-22-13,2 23 13,2-26 2,2 4-7,-3-3-3,4-2 18,-1-1-19,3-2-4,-4-5 1,3-10 5,-1-2 1,0 0-5,-1-3-3,0-2 8,0 1-1,1-4-8,0-8 4,-2 2-2,4-5 6,-3-4-7,1 0 5,0-2-2,0-2 12,-1-2-7,1 1-1,-1-2-10,-3-2-46,0-2-41,-3-2-42,0-3-50,-1-7-53,-1-2-52,2-6-40,-3-2-209,4-7-578,1 3 255</inkml:trace>
  <inkml:trace contextRef="#ctx0" brushRef="#br0" timeOffset="613080.8835">1549 13190 16,'1'-6'272,"1"4"-9,-1-1-8,-1 3-17,4-3-18,-2-1-20,1-1-14,2-1-20,4-1-1,3-3-19,5-2-9,6-2-9,-2 0-3,3 2-9,1 0-4,-1-2-19,0 1-6,-3 6-14,0-1-6,-5 3-4,-2 1-1,-1 1-11,-4-3 4,0 3-4,-5 2-5,2-1 1,-2 2-8,-1 0-2,-3 0-6,5 0-4,-5 0-7,0 0 12,5 10-7,-4-2 4,-1 3 4,0 0 7,0 6-8,-1-4-10,-1 4-8,4-2 9,-2-4-9,1 0 10,-1 5-11,0-6-2,3 0-1,-1-2 0,4 3-6,-2-5 6,2 0 3,-3 1-5,4-3 3,0-2-2,3 1 7,-3-2-2,4-1-2,-1 0 1,3-4-3,-1-1 10,1-3 3,-2-1 1,1-1-1,-4-2-1,2 0 4,0-3-3,-2-9-6,-3 7 2,0 2-2,-5-1 14,1-4-20,-1 4-1,-1 6 9,-2-4-6,1 5-4,-3-2-2,0 3-7,-1-1-1,-1 4 0,1 3 13,-2 2-21,-2 2 4,2 5 1,-1 2-4,-2 4-1,0-1-1,4 3 4,0 2 4,4-1-7,0 0-1,0-1-6,6-2-5,0 3 4,2 0 1,2-6 1,-1 3 0,5-3-2,2-2 8,-3-4 7,4 2-4,1-2 4,1-4 2,5-3-1,-4-1 1,3-3-1,-2-5 2,0 0 3,-1-3-5,0 0 2,-1-4 0,-4 0 4,-2 3-1,-1-1 0,-1-6 2,0 1 0,-2 5 3,-3 1 6,-2 4-3,2-1 7,-3 3 4,0 2 2,0 1-1,0 1-6,0 6-1,0-8-9,0 8-3,0-4-5,0 4 2,0 0 4,0 0-5,0 25-3,3-8-1,-2 1-3,2 1 0,0 8 4,4-3-7,-7 4 12,4-1-6,-1 1 1,1-2 1,1 3 5,-4-9-8,3 5-4,0-7 8,-1 1-7,0-2-9,1-5-7,-1-2-3,1-1-1,0-3 2,-1-1 5,3-3-5,0 0 2,2-7-2,6 0-13,4-9-8,2 1-19,-1-3-26,0 2-25,1-6-21,2 2-23,1-2-38,11-5-29,-9 8-35,2 1-202,-3 1-502,1 0 223</inkml:trace>
  <inkml:trace contextRef="#ctx0" brushRef="#br0" timeOffset="613598.1984">3381 12755 106,'0'-4'261,"-1"2"-25,1 2-26,0 0-18,-8 17-21,2 1-11,-1 7-11,-3 6-7,0 1 1,-4 12-19,1 0-1,4 1-4,0-13-3,1 1 3,-1-2 4,-1-2 1,3 0-2,-1-2-1,2-2-6,-1-8-5,2 0-4,0-8-6,4 3-2,-5-5-13,6 0 10,-3 0 7,2-4 27,-2 0 21,3 1 30,0-4 16,0 0 12,0 0 2,0 0-22,0 0-18,4-17-19,3 1-16,1-11-13,0-2-15,2-5-12,7-8-7,-2-3-6,3-1-7,-1 2-7,-4-2-7,5-2-7,-1 6-4,-4 11-5,-3-1-3,1 6-2,3 0-3,-4 2-3,-4 11 3,-1 2 0,0 2-10,0 2-9,-3 2-3,0 4-5,1 1 0,1 4-4,3 6 1,2 5 0,2 9 4,-2 0 1,2 5-7,-1 0-1,-2 3 2,2-3-2,-3 4-4,3 1 3,-6-2 0,6-1 0,-4 1-1,-1 0 7,1-4-5,-5-4-5,2-3 2,-1-3-7,-1-4-23,-1-4-21,3 2-30,-3-5-26,0-2-28,1 3-26,0-5-26,-1 2-22,-1-1-56,1-4-57,0 0-42,0 0-57,-7-9-297,3 1-777,0-1 343</inkml:trace>
  <inkml:trace contextRef="#ctx0" brushRef="#br0" timeOffset="613964.7988">3363 13029 189,'0'0'283,"-7"0"-9,7 0-13,0 0-26,0 0-20,0 0-19,0 0-9,0 0-9,16-6-13,-1 0-20,9 4-11,0-1-14,0 0-23,1-2-51,-1 1-57,0 1-69,0-1-73,-4-2-261,2 1-448,2-5 199</inkml:trace>
  <inkml:trace contextRef="#ctx0" brushRef="#br0" timeOffset="614525.9286">4243 13017 270,'-9'-1'289,"-3"0"-8,-2 0-7,4 1-12,-1 0-8,5-2-20,-1-1-15,0 5-21,3-4 0,0 2-28,4 0-12,-7 2-20,7-2-11,0 0-4,-6-2-7,6 2-12,0 0-1,0 0-9,0 0 11,0 0 10,14 5 13,2-8 0,6 6 6,2-1-15,3 1-9,2 0-7,1-3-8,8-2-6,3 4-6,-10-2-10,8-3-1,2 3-7,-14-2-7,4 1-2,-4 0-11,-2 0-5,1-2 0,-4 1-5,-7 0 1,-2-1-4,1-1-2,-5 4 1,-1-3-3,-1-1-3,-4-1 0,1 1-17,-1-4-4,-3 0-10,0-1-7,-1-3-6,-5-2-4,-1-1 5,-4 2-4,1 1 3,-6-5-5,-2 3 37,4 4 8,3 1-20,-2 1 9,2 1 2,1 2-4,3 3 0,1-3-4,1 3-2,3-2-2,1 3-8,1 1 1,0 0-2,0 0-1,11 9 4,0 3 2,8 5-2,-1 1-13,2 4 6,2 2 8,-2-1 8,-2 3-3,-2-1 5,-4 4-4,0 0 4,-4-2-9,2 0 14,-6 1 7,-1-3-2,-3 1 0,0-6 3,-1-1-1,-2 0 1,0-2 3,-2-2-2,-1-3-1,2-1-2,-2-2-6,2-1-17,-2-2-32,2-2-44,-2 1-67,2-5-88,-3-2-94,3-1-111,-3-4-271,1-1-774,2-1 342</inkml:trace>
  <inkml:trace contextRef="#ctx0" brushRef="#br0" timeOffset="615051.6238">5439 13002 5,'0'0'252,"0"0"-7,0 0-3,0 0-6,9-5-3,-6 1-6,2 0-10,-2 0-3,0-1-10,1-4 1,2 1-6,-2-1-3,0-2-8,0 1-6,-2-3-4,2-3-12,-3-1-16,2 0 1,-3 0-6,0 2-5,-1-1-4,1 0-6,-2 6-10,0-2-4,-3 0-10,2 3-13,0 1-10,-2 1-9,-2 0-17,-3 4 31,0 6-12,-3 0-8,-9 6-6,0 4-7,-4 5-9,2 2 0,-5 6-7,6-1 0,2-1-6,-1 0-10,10 2 4,-6-1-4,7-1 0,1 3-5,1-9-1,5-2-1,0 3-11,2-5 3,4 1 3,-2-1 4,0-2-4,4-2 1,-1 0-1,1-3 1,3 0 1,0-4 0,3 3 0,0-5-1,3 1-1,-3-6 2,5-3-1,-2-1-2,2-2 1,2-4 6,3-8-9,-5 0 4,3-4-6,-2 2 3,0-3-5,-1 0 4,-2 0-4,1 2-6,-3 2 9,-1 6-1,-2 0 6,-2 3 9,-2 4 14,-1 3 1,0 0-5,-1 2-3,-1 2-12,0 0-3,-1 3-1,0 0 0,0 0-2,-6 23-1,5-11-3,-2 7-4,-1-2 6,1 2-3,3 6 2,0-4-3,0 4-1,3 1 4,4 1-2,-1-2 1,-2-7 0,7 4 0,-1-6 3,0 0 0,1-7 0,8 5 6,3-8 0,-1-1 4,4-4-3,-1-3-2,-1-2 1,1-1 0,0-6 0,-2 0-3,1-1 2,-2 0-6,0-5 3,-4 0-1,1-2 2,-3 2-5,-4 2 1,0 3 0,-4 4-20,0-1-23,0 2-29,-4 1-26,0 2-31,1 0-37,-1 0-46,1 0-44,-4 3-39,0 1-36,0 0-29,0 0-30,0 0-306,-14 8-745,1-3 330</inkml:trace>
  <inkml:trace contextRef="#ctx0" brushRef="#br0" timeOffset="616056.3476">2239 14100 188,'0'-11'286,"0"-1"-13,-3 3-18,3-2-8,-3 4-9,2 0-5,0 3-11,1-1-5,-2 0-15,2 1-7,0 0-8,0 4-18,-4-5-12,1 1-22,3 1-14,-7 2-13,3 0-7,-6 2-14,2 0-10,-8 3-5,2 4-16,-6-1 10,2 4-12,-2 0-3,2 1-16,-2 2 3,3 0-4,1 1-2,1 0-10,4 1-2,1-3 5,0 0-7,5 1-3,-2 2 3,1-1-6,3 2 7,0 0-5,1 0-1,4 3 5,-2-2 0,6 6 4,-2-6-1,2 6-3,1 2 8,3-4-11,-3-4 0,1 4 1,1-1-9,-1-4 7,-1 0-4,2 0-6,-2 1 8,2 4-2,1 0 1,-2 1-4,1-1 3,-3-4-10,1-1 4,-3 4 1,-1-2 14,1 0-4,-1 0-7,-1-2 3,-1 2-2,-1-2 39,0 0-1,-3 0 5,2-5 4,-1-1-3,-2 6 9,0-6-3,-3 1-2,1 0 2,-1-4 1,0 0-1,0 0-5,-3-3-2,-4 3-1,1-4-1,1-2-2,-2 1-3,0-3-2,-3-3-1,5-1 5,-3-2 3,-2-1 2,3-3 5,1-1-7,-2-4-2,1-4-7,-2 3 0,6 0-5,2-1-5,1-1 0,0 1-3,4 0-4,-3 1-4,5-1-2,-2 1-7,3-1-1,2 2 4,2-2-4,0 3-5,2-3-13,2 0-17,0 1-17,8-4-20,-2 5-25,7 1-18,-4-1-24,4 0-38,0 0-30,-2-1-43,0 2-35,1 4-51,-2-2-58,-5 7-319,1-4-759,-3 1 336</inkml:trace>
  <inkml:trace contextRef="#ctx0" brushRef="#br0" timeOffset="616648.8707">2804 13975 24,'-2'-5'266,"2"0"-12,0 0-6,0 0-8,-1 2-8,1 3-9,0-6 0,0 6-8,0-5-6,0 5-1,-3-3-8,3 3-2,0 0-16,-1-3-4,1 3 2,0 0-29,0 0-9,0 0-16,0 0-14,0 0-11,0 0-4,0 0-21,-9 5-5,5-2-4,-3 4-5,0 0-6,0 1-3,-4 2-10,-2 2-3,3 0 1,-2 1-6,-3 5-4,1 2 0,0 1-3,0-1-8,0 6-14,-1-1 14,-1 3-6,2 3-12,0 1 8,0-3 0,-3 13 3,4-9-1,-4 9-7,4 2 1,4 2 0,-2 2-4,2-2 1,2 4 14,0-4-14,4-10-6,2 0 9,-2-1-1,5-1 4,-1 1-6,4-1 2,-2-4-5,6 1 3,-1-3-13,2-3-28,0 0-38,-3-8-8,10 0-48,-2-1-52,5-3-49,4-5-76,4-4-55,-4 1-201,6-7-613,-2-4 271</inkml:trace>
  <inkml:trace contextRef="#ctx0" brushRef="#br0" timeOffset="617559.4144">3264 14434 36,'6'-1'245,"-6"1"0,0 0-6,0 0-1,0 0 0,3-1-4,-3 1-7,0 0 14,0 0 6,0 0 1,3-3 7,-3 3-18,0-4-20,1-1-20,2 2-18,-3-4-8,0 0-5,0-3-9,0 0-7,0-4-13,0 3-7,-3-7-5,0 1-6,-1 1 1,1-1-5,0 5-1,-1 2-4,0-1-8,0 1-4,1 3-10,-1 0-9,-2-1-8,1 4-9,0 0-7,-2 1-6,-3 3-9,-3-2-1,-2 4-3,1 5-6,-8 1-6,0 4 1,0 1-3,2 3-4,-1 1-2,4 3 1,-1-2-6,4 2-3,0 1 1,1-2 0,3-2-2,4 0-3,2 1-4,-1-1 0,2-1 0,0 1-3,3 0-2,0-3-4,4-3 4,-1 1-3,1-1 2,0 0-3,2-1-2,4 0 2,-3-3 4,1-1-6,2-2 8,0-2-1,3 0 0,0-5 0,-4-1-1,7-2 2,-5 1 0,2-6 4,-2 1 0,0-2 1,1-1-1,0-8 3,-2 6-6,-3-2 2,1-2 6,-3 0-2,3-5-3,-2 7 0,-2-1 0,0-1-1,1 3 1,-1-1 1,-1 4 3,0 1-6,-1 1 4,-2 1 2,3 5 2,-3-3 0,3 4 0,-2-1-4,-1 0 0,3 2-3,-3 3-1,0-4-2,0 4-3,0 0-1,0 0-1,0 0 2,4 12 1,-2-3-1,-1 2 6,2 1-6,-3 2 6,0 7-2,2-2 0,-2 8 1,0-2-1,0 3 2,-2-2 0,2 3 0,-3 2 1,2-3 2,-1 0 0,-2 1-3,1-3 0,2 0 2,-2 0-2,0-8 4,2-1-4,-2 2 5,0-1-2,3-2 0,-1 1-3,-1-4 0,1-2 1,1 1 1,-1-2 0,0-3 0,1 1 0,-1-2-3,0-1 4,-1-2 0,4 2-1,-5 0 0,4-1-1,-2-1-6,1-3 8,1 5 5,1-2-7,-2-3 10,0 0 0,0 0 8,0 0 7,0 0 9,0 0 0,4 0 8,-4 0-7,0 0 4,7-9-6,3-2-6,1-1 1,6-7-8,1-3 2,1 2-1,1-2-4,-3 1-5,1 0-15,-3 3-16,2-1-17,-7 7-14,7-8-18,-6 11-15,0-6-40,-2 3-4,-1 3-29,2-3-45,0 1-39,-3 2-37,0 4-42,2-4-51,-1 3-62,-1-3-230,0 3-714,2-1 316</inkml:trace>
  <inkml:trace contextRef="#ctx0" brushRef="#br0" timeOffset="617977.9894">3769 14647 227,'0'0'387,"-3"-4"-11,3 4-12,0 0-29,0 0-38,0 0-33,0 0-20,0 0-32,0 0-41,0 0 11,0 0-26,-2 14-21,4-3-4,-1 5-8,2 2-14,-4 7-10,-2 0-25,1-1 18,0 3-12,-3-1-13,-3 2-3,1-3-5,0 0-30,-3-2-47,0 0-52,-1-1-58,1-6-69,2 1-92,-4-5-308,1-1-645,3-5 287</inkml:trace>
  <inkml:trace contextRef="#ctx0" brushRef="#br0" timeOffset="619282.9284">4346 14447 56,'0'4'126,"0"-4"-1,0 0-8,-2 6 4,2-6-2,0 0 8,0 0 2,0 0 1,0 0 6,0 0 1,0 0 6,0 0-3,0 0-4,0 0 6,0 0-4,0 0 2,0 0 0,0 0-1,0 0 1,0 0 13,0 0-5,0 0-7,0 0-5,9-10-7,-8 5 0,1 3-1,1-4 10,1-3-22,-1 2-18,-2-3 10,2 0-5,0 0-6,1-2-5,-4 0-7,3-5-2,-3 7-8,1-4-1,1 0-3,-4-3-18,2 2-2,-1 5 6,-2-4 4,3 2 1,-3 4-5,-1-3-1,1 3-5,2-1-6,-2 4-8,-3-2-5,-2 2-2,5 4-5,-4-1-3,-3 5 0,0-2-7,-2 7-1,-1 2-3,-5 5-1,4 2-33,-3 2 4,3 0 5,-2 3-1,2 0 2,0 2-6,2 3 7,0-1-11,4-1 10,0-2 5,2 0 1,1 3-9,1-9 8,1-3-2,3 5-7,0-6 8,0 2 4,3 1 0,0-4 1,1-1 0,0 0 4,-1-1-2,1-2 1,3-2 4,-2-2-2,0 2-2,3-4-2,0-2 5,0 0 5,-1-1-1,2 0-2,-1-6 2,2 0-1,0-3 1,1-2 3,-1 0-6,0-5 7,4-2 0,-3-2-10,1-2 3,-3-2 5,3 0 0,-4 0-4,2 0-3,-3 0 0,0-3 2,0 4 3,-3 0 1,3 4 3,-4 4 9,3-1 13,-5 7 10,2-2 8,-3 3 9,2 1 0,-2 2-11,0 1-7,2 3-6,0-2-9,-2 4-4,0 0-2,-4 12-1,4-2-1,-2 9-3,-2 0 0,1 6 0,0 1-1,0 0-3,2 0-3,1-1 1,-3 1-3,3-7 1,4 0-1,-1 1 0,-3-2 0,6-1-3,-2 4 2,0-6 4,2 0-5,-2-3 0,2-4 0,2 2 1,-1-4-6,0-1 7,2 2 3,-1-4-4,2-1 4,-1-2-1,3 0-1,1-4 0,0-1-1,2-2 1,-1 2 1,-1-3 0,1-1-4,1-1-14,-3 0-23,-1 0-19,2 0-26,-4 1-28,0 0-35,2 1-43,-4 0-39,1 2-49,-2 2-58,1-4-76,-1 1-287,1 2-751,0 0 332</inkml:trace>
  <inkml:trace contextRef="#ctx0" brushRef="#br0" timeOffset="619674.4212">5046 14596 247,'0'0'381,"3"-4"1,-3 4-7,0 0-20,0-3-23,0 3-10,0 0-57,0 0-17,0 0-26,0 0-22,0 0-21,-4 15-2,4-3-29,-3 6 8,0 3-4,-4 3-7,0 2-8,-3-1-12,-1 3-9,0-3-18,-3 1-3,-2 1-12,3-1-28,-1-2-82,2-3-56,-1 1-79,3-8-88,2 0-101,-5-3-336,6-3-745,2-4 329</inkml:trace>
  <inkml:trace contextRef="#ctx0" brushRef="#br0" timeOffset="620517.6642">5411 14223 214,'0'-18'241,"3"1"-13,-2 5-14,4 2-13,-3-2-17,1 3-9,-1 3-15,-1 0-16,2 2-16,-1 2-18,-2 2-5,0 0-10,2 12 5,-2 0 2,-1 7 1,-4 11 0,-2 0 3,0 0-3,-4 1 0,1 3-4,-1 0-9,0-2 6,-1 2-3,1-5 0,-2 1-6,5 0 5,-2-4-7,2-3 3,0-5-7,3-3-4,-1 1 7,2-4-28,1-3 5,-1 1-8,1-2-1,3 0-3,-4-3-6,4 2-2,-1-2 13,-2-2 10,3 0 17,0-3 14,-2 5 15,2-5 12,0 0 9,0 0 8,-1 3 10,1-3 5,0 0-10,0 0-14,1-14-13,2 2-9,0-2-14,1-6-10,2-3-10,-2-6-11,2 3-11,0-4-5,-1 0-7,3-3-9,-2 3-1,1-3-9,0-4-1,-1 6-3,2-3 1,1 0-5,-2 3 1,1-3-1,-1 3-1,-1 3-3,4 0-1,-3 4 0,1 2-2,1-2 6,-4 7-4,1 0-3,0 2-3,-1 1 2,-1 2-1,-1 4 0,2-1 3,-3 4-4,1 0 1,-1 0 2,-1 1-1,-1 4-1,1-5-2,-1 5-2,3-4-6,-3 4 3,0 0-2,0 0 1,7 6 3,-4 3 4,0 1-3,2 4-2,0 2 3,3 1-3,2 9 0,-3-3 3,0 6-1,4-1-1,1 3 2,-2-1 2,-2 1-1,5 4 3,-2-3-5,-1 2 9,-1 1-2,4 8 2,-6-10 0,1 0 0,-3-3-1,-2 2 1,1-1-3,0 1 2,-1-3-2,1-3 0,-1-6 2,0 4 1,0-5-4,-2-2-2,-1-5 6,0 0-2,2-4 2,-2-1-3,0 0 2,1-1 1,-1-1-5,3-1-8,-2-1-14,-1-3-27,0 0-38,0 0-44,0 0-32,0 0-37,-7-13-35,3 6-41,1-3-33,0 0-29,-1-2-25,1-4-25,-1-2-19,1-2-238,0 2-695,2-1 308</inkml:trace>
  <inkml:trace contextRef="#ctx0" brushRef="#br0" timeOffset="620923.9629">5438 14347 25,'-5'0'225,"1"-2"-9,4 2-15,-6 0-23,6 0-7,0 0-6,-5-2 7,5 2-16,0 0-13,-1-3 7,1 3 2,0 0 8,14 1 1,-6 1-8,9-4-16,4-1-12,1 2-11,7-6-15,2 2-9,-4 0-34,2 1-47,-2-1-49,1 1-65,0-2-63,-5 1-65,-2-1-186,-4 2-454,-3-2 202</inkml:trace>
  <inkml:trace contextRef="#ctx0" brushRef="#br0" timeOffset="621327.8326">5763 13723 136,'-1'-7'369,"-1"-1"-14,1 1-24,-2 3-25,3-1-23,0 0-19,0 5-33,0-4-20,0 4-20,3 0-5,5 0-8,5 4 3,3 0-8,10 6-12,0 5-15,12 6-9,-4 6-12,2 5-9,-2 6-7,-1 0-2,-3 7-13,1-1-5,-5 8 4,-4 3-18,5 19 3,-11-21 2,-1 4 0,-8-2 1,4 0 1,-8 5-8,-1 26 1,-5-29-2,1-3-9,-6 2-3,1-6-7,-6-2-1,-1-3-33,0-1 2,0-10-7,-3 6-1,1-13-2,-2 1-11,1-4-42,-2 1-48,-1-6-49,0 1-57,0-6-66,-1-2-77,8-5-78,-2 0-269,8-4-742,3-4 329</inkml:trace>
  <inkml:trace contextRef="#ctx0" brushRef="#br0" timeOffset="621749.767">6693 14376 2694,'-4'0'58,"-2"0"-6,6 0 32,-10 0 45,6-2 22,4 2-8,-7 0-8,7 0-21,-6 0-7,6 0-13,0 0-9,-3-2-9,3 2-2,0 0-8,0 0 0,19-1 2,-4 2-5,8-4-9,2 3 0,2-1-8,1 4-2,2-2-12,-2-1-33,0 1-45,-1 0-35,-5-1-34,-6 2-46,-5-2-54,-3 0-45,-2 3-28,-2 0-39,-4-3-173,0 0-541,-21 11 240</inkml:trace>
  <inkml:trace contextRef="#ctx0" brushRef="#br0" timeOffset="621785.3532">6611 14577 59,'-7'3'240,"4"-1"-10,2 2 12,1-1 18,0-3 1,11 7-2,1-4-6,10-1-4,2-3-17,3 0-14,4-3-19,9 1-27,1 0-5,4 0-17,-5-3-30,2-1-47,-5 2-57,-10-1-64,2 2-66,-1 0-81,0-5-93,-4 3-172,0-4-497,-1 0 220</inkml:trace>
  <inkml:trace contextRef="#ctx0" brushRef="#br0" timeOffset="622208.7337">7648 13845 76,'-6'-25'361,"2"10"18,0 0 9,0 4-10,1 4-23,0 1-43,3 1-36,-4 0-32,1 3-25,3 2-18,-9 12-26,0 3-13,-3 12-17,-9 16-15,1 3-10,1 5-16,3 5-7,-9 23-10,8-28-10,4 3-3,-1 1 0,4-6-9,-1 0-17,5-14 11,1 11-3,3-11-5,2-4-2,3 4 1,-1-1-3,2-2-2,1-3-7,5-2 1,0 2-8,-1-7-35,3 0-54,-2-7-63,0-1-65,10-3-73,-5-3-84,1-6-331,8-4-730,1-2 323</inkml:trace>
  <inkml:trace contextRef="#ctx0" brushRef="#br0" timeOffset="622648.0445">8144 14311 16,'2'-4'336,"0"-2"3,-2 0-6,0 1-15,0 1-16,0-2-17,1 1-10,-1 0-23,0-3-7,2 3-12,-2-5-16,-3 2-14,1-2-7,1-1-17,-2-1-12,-1 1-14,0-1-11,-2-1-7,2 1-13,-2 4-17,-1-3-1,0 4-17,-1 0-8,1 1-8,-2 4-11,-1 2-3,-4 3-9,1 4-1,-8 7-9,2 6-3,-1 3 0,0 0-7,2 1-5,1 0 0,1 1-4,5 2 4,0-6-9,4-4-3,1 2-5,4-3 3,2-5-3,0 2-3,0-2-1,2-1 0,3-1 1,0-3 5,2 1-1,0-3 1,3-1-1,1-3 3,-1-3-10,3-3 11,-1-2 0,3 0-2,-4-1 6,2-3 6,1-6 6,-3 4 2,1-8 4,0 1 0,1-5 6,-5 9-1,2-5 3,-3 6-2,-1 2-4,-1 5-3,-3 1-3,2 1-7,-3 2-3,1 3-8,-2 2-2,0 0-2,5 12 1,-4 2 3,1 4-5,-5 8-1,1 4 2,-1 3-5,-1 1 0,-1 0 1,-3 12 6,2-16-6,-1 4 5,2-4 4,0 2-1,3-5 1,-1-1-2,0-5 1,1-3-4,1-3 1,1-6 2,0-1 1,0 2 9,0-5 17,0-2 25,1 0 17,1 1 14,-2-4 2,11-6-4,-1-2-2,10-6-13,1-7-3,6 3-8,4-10-5,-10 8-6,5 1-6,-3-3-16,0 2-20,-1 2-28,-1-3-26,-2 4-39,-1 0-53,-5 5-66,-1 1-53,-2-1-82,-2 4-63,1-1-77,-3 1-383,1 3-929,0 0 411</inkml:trace>
  <inkml:trace contextRef="#ctx0" brushRef="#br0" timeOffset="623050.2638">8641 14454 213,'-3'3'422,"3"-3"-44,-1 2-20,1-2-34,-4 7-23,2-4-27,1 3-2,-2 6-13,-3-4-8,2 9-15,-2 0-16,1 4-17,0 2-20,-2 1-19,1-5-12,0-1-17,-1 7-12,-2 0-13,2-1-15,0-7-35,1-1-60,1 0-59,-1 1-72,1-3-80,-1-1-94,2-2-88,-2-1-213,4-6-656,1-1 290</inkml:trace>
  <inkml:trace contextRef="#ctx0" brushRef="#br0" timeOffset="623509.8346">9282 14238 306,'-2'-7'313,"1"5"-36,-3-1-25,4 3-24,-11 9-23,3 3-17,-5 6-12,1 4-7,-1 3-8,1-2 0,-2 4-10,2 0 2,0-2-1,-2 1 10,5-2-10,-2-1 18,0-1-21,2-5 0,1 2-5,2-2-5,-1-4-14,1-5-9,4-2-8,-1-1 0,1 0 11,-1 0 20,2-1 22,-2-1 17,3-3 17,-1 3 4,1-3-12,0 0-16,0 0-19,8-20-15,-3 7-10,3-5-11,3-6-5,-1-3-2,3-1-5,-2-2-7,3-2-2,-1 1-2,1-1-6,-1 2-2,-1 1-7,1 2-4,-2 4 1,-4 6 1,2 3-3,-4 2-9,-2 5-4,3-1-9,-5 3 1,3 1-9,-3 4-14,-1 0-3,8 6 0,-5 5 4,4 7-6,1 7-5,1 1 3,-2 1 0,0 2-6,0 1-2,-2-1-1,1 2-1,0 1-8,-4 0 6,4-2 10,-2 0-10,2-6-7,-5-5-29,2-1-45,1 0-31,-1-3-54,0-3-69,-2-6-69,1 2-60,1-3-40,-2 2-37,0-6-81,-1-1-398,0 0-986,0 0 437</inkml:trace>
  <inkml:trace contextRef="#ctx0" brushRef="#br0" timeOffset="623548.1187">9556 13924 144,'-1'-15'398,"2"-4"12,-1 9-2,3-2-20,1-1-37,2 8-24,5-5-27,2 7-18,10 5-14,3 9-13,10 3-16,4 7-17,0 8-12,0 3-17,-3 6-9,-4 3-15,-4 3-10,-5 5-8,-7 3-6,-4 2-1,-8 1-4,-2 1-4,-4-1-10,-5-3-5,-4 1-7,-11 0-13,4-4-9,-5 1-7,-4-4-9,-5-3-9,0-5-28,-2 0-51,-5-3-74,2-3-83,0-2-87,-2-3-105,0-5-97,-5 2-393,3-8-921,2 0 407</inkml:trace>
  <inkml:trace contextRef="#ctx0" brushRef="#br0" timeOffset="624257.7739">2353 15688 149,'2'-15'342,"-2"3"-7,-3 0-3,3 1-12,-2 1-18,1 0-16,-2 0-17,1 5-28,-2-1-19,0 2-30,-3 2-16,0-1-14,-4 3-26,1 6-2,0 5-22,-4 4-14,-3 8-22,3 3 10,-3 5-13,0 12-6,2-2-9,2 6-20,3-13 17,1 12-8,1-1-5,1 4 2,3 0-12,-2-15 2,2 14-12,0-13 7,1 11 1,-1-12-39,1 1-2,-1-4 9,-2 3 13,2 0-10,-6-4 2,3-5-11,0 4 9,0-7-3,4-2 1,-4-5 13,0 1-12,-1-3 5,2-4-2,-1-1 3,1-1-9,-1 0-24,0-5-33,-3-2-38,2 0-7,-2-2-37,-5-6-29,6 0-36,-5-2-39,4-1-24,-4-1-37,0 0-179,4 0-526,0-1 233</inkml:trace>
  <inkml:trace contextRef="#ctx0" brushRef="#br0" timeOffset="625065.8108">1912 16179 242,'0'-4'260,"0"4"-20,3-8-23,0 3-22,4-3-10,4-1-18,6-3-16,6-2-16,2 1-7,13-5-11,2 3-17,0 0 1,1 1-9,0 4-18,1 1 1,6 1-9,-6 3 0,2-2-10,-13 4-3,-4 1-6,-2-3-5,-4 3-2,-4-1-3,-7 1-4,0 2 9,-2 0 17,-8 0 14,10 2 28,-10-2 4,7-2 15,-7 2 0,0 0-12,10 2 2,-10-2 0,0 0-10,0 0-10,0 0-16,4 5 0,-4-5-11,-4 9-3,0 2-10,-2 1-2,2 2-9,-3 3 1,3-2-14,1-1 6,1 3-14,-2-5 10,3 1-2,1-1-8,0-1 2,1 2 4,2-3-10,0 1 5,1-3-5,2-1-3,0 0-6,-1-2 1,5-1 11,-2-1-6,5-3-2,1 0-1,-1-4-1,-1-1 1,1-2 2,-2-1-3,-2 0 8,1 1 1,-2-4-3,2-5 7,-6 7 0,2-3 3,-2-5-1,-1-1-6,0 0 0,-5-1-2,-1-1-1,0 3-5,-2-2 0,0 2-3,-4 3-4,-1 0 0,2 2-3,-2-2 5,0 10 2,2-3-3,-2 4-7,0 1-4,0 4-5,-3 3 3,2 1 9,-2 5 5,2 1 0,1 0-5,2 5-8,3 0 1,0 0-8,4 2-9,1-7-4,2 5-2,3-2 1,2 0 11,1 1 1,2-5-2,4 0 5,-1-3 4,2-1 0,6-5-5,0-2 15,1 3-7,-1-6 1,0-2 4,0-4-7,0 0 5,-3-3-2,2-1 6,-4-2 0,-1-2 0,-2 5 2,-1-8 2,1 1-2,-6 2 5,-2-2 4,3-4-9,-6 3-2,0 2 4,2 2 2,-4 5-2,0-1 1,0 4 3,0 2 1,0-1-11,0 7-1,-1-8-9,1 8-4,0 0 4,0 0-3,0 0 3,3 25 0,0-8-6,-1 1 4,3 9 0,0-3 3,-1 2 1,2-1 2,-2 2 6,2 0-1,-2-7 0,-1 6-1,1-1-4,-2-6-9,-1-2 17,2-1 6,-2-6-9,-1 0-16,2-1 1,-1-4-13,-1 2 5,0-7 4,2 6 3,-2-6 5,0 0 1,15-3-7,-15 3-2,18-11-13,-5 1-18,2-6-17,2 2-21,-4 3-15,1 1-23,2-10-35,-1 11-20,3-8-16,-2 2-14,4 4-26,-1-2-16,4 3-160,0-1-454,3 1 201</inkml:trace>
  <inkml:trace contextRef="#ctx0" brushRef="#br0" timeOffset="626151.3263">3945 15876 231,'0'-11'303,"-2"1"-18,2 3-20,0 2-32,-2-1-25,2 2-25,0 4-19,0 0-20,0 0-11,-2 15-13,1 2-14,-2 0-12,2 9-2,-4 4-13,1-2-3,0 8-9,-2-6-4,1 3-4,-1-1-5,2-3 2,-2-2 1,2-1 1,-3-11-6,4 3 1,-3-4-3,2-2 0,4-2 0,-3-3-3,1 0 3,0-3 7,2 0 11,0-4 13,-3 8 12,3-8 17,0 5-9,0-5 10,0 0-9,0 0-10,0 0-16,0-18-6,3 1-3,-3-1-7,2-7-9,0-5 4,1-2-9,1-2-6,-1 1-1,1-2-1,-1 1-21,3-1 15,-2 0 3,3 3 1,-1-1 1,1 4-6,0 2 4,1 1-13,4 1 1,-1 1-4,0 4-3,5 4-3,-4 3 5,1 4-8,2 0-2,2 1-2,-1 7 1,-2-1-4,0 5 2,0 5-9,-3 1-14,1 6 15,-4-1-7,-1 3-7,-1 1-8,-3 7-3,-5 1-14,-1 0 1,-5-2-8,-5 0-7,-1-2-3,-4-3-1,1 2 7,-3-3-4,3-4 9,5-3 3,0-2 6,5-4 3,0 2 11,2-5 5,3 0 5,2-2-10,0 0 2,0 0 4,0 0-1,13-14 1,1 9 6,0-2-3,7 0 6,-4 4-2,3 3 1,1 0-3,-1 8 3,-5-3-3,-2 2 3,0 0 6,-1 0 3,-2 5-6,1 1-1,-2 0 1,-6-2-13,1-1 15,0 1 5,-7 0 14,2 7-7,-5-1-1,-4 0-1,-1-2-19,-3 3 19,-2-2-3,-2-3 3,-2-2 3,5-4-4,0-2 4,3-3-6,-2 3 4,0-5-2,4 0-10,-1 0-14,2-2-9,1-1-13,1-2-29,4-1-34,-2 0-37,3-6-36,4 0-40,3-2-53,1-3-252,2 2-566,2 1 250</inkml:trace>
  <inkml:trace contextRef="#ctx0" brushRef="#br0" timeOffset="626645.0691">4607 15974 2433,'0'0'98,"-11"0"-19,5 0 8,6 0 43,-9 2 4,9-2-8,-5 1-35,5-1-15,0 0-8,0 0-3,0 0 19,25-8-9,-5 5 2,5 0-6,16-1-4,-1-1-1,0 3 1,1-2-3,0 3-7,0-2 5,-3 3-5,-7-4-5,-4 5-2,-1-4-3,1 3 3,-4-4 2,-5 2-4,-4 2 4,0-2-1,0 0 5,-7-1 2,2 1 6,-2 1-4,-3-1-3,3 0 0,-3 0-4,-4 2-19,5-3 5,-5 3-11,2-4-8,-2 4-12,1-8-16,-1 8-23,-3-10-3,-2 2-11,1 2-7,-4-1-3,-1-1 5,-2-1-5,0 1 3,-2-1 7,0 0 2,2 1 3,1 4 4,2-1 5,-1-1 7,2 1 5,3 4 13,1-2-12,3 3 18,-7-3-8,7 3 2,-4-2-2,4 2-18,0 0 28,0 0-10,19 9 18,-7 2-12,-1 0 6,2 4-2,2 2 4,-2 5 9,-2 1-1,0 1 2,-3 2 6,-3-2-6,0 2 5,-5-7 3,0 0-6,0 0 6,-2 1-7,1-3 7,-1 3-3,-2-4-4,1 0-2,-2-2-8,0-5-25,-1-2-20,1 1-35,2-2-47,-1-3-54,-3-1-59,7-2-89,-6 1-293,6-1-665,0 0 295</inkml:trace>
  <inkml:trace contextRef="#ctx0" brushRef="#br0" timeOffset="627253.5922">5615 15604 13,'-1'-16'278,"-3"0"-6,1 3-2,4 2-7,-4-1-5,2 3 3,-1-2-3,1 3 3,0-2-11,-1 3 1,2 2-11,0 5-13,-1-6-30,1 6-21,-3-5-19,3 5-14,0 0-19,-4 18-4,0 0-17,-2 7-5,-1 5 2,0 4 0,-3 14 3,5-4 3,-3-10-2,1 1-7,3-1 8,-3 2 1,3-2-2,-2-3-1,2 1 1,-3 0-2,4-2-9,0-4-3,-1 1-7,3-8 2,-2 2-11,-1-6-7,4-1-6,0-5-3,-2 3-7,-1-6 2,3 0-3,-1 2 2,1-4 9,0 0 7,0 0 17,0-4 8,0 0 17,0 5 2,0-5 16,0 0 10,0 0 3,0 0-20,0 0-14,0 0-8,0-17-6,1 5-11,2-3-8,-1-2-15,2 0 0,-1 0-9,1-2-6,0 1-6,2 0-7,-2 0-8,3-1 1,3-3-11,0 6 3,0 1-2,1 1-8,-1 1 5,2 1-4,3 3-2,-1 2-1,0 2 0,0 1-4,-1 4 0,-1 3 0,2 3 0,-3 2-5,1 3 3,-1 3-6,-5 0-1,0 1 8,2 3-8,-4-1-6,-1 2 3,-3 1-6,0-2 7,-2-2-1,0 2 0,-3 0 2,-3-1 4,1 0-1,-4-3 4,-4 5-1,0-7-3,2-2-6,-8-1-8,0 0-6,3-3-25,-3-1-17,4 0-23,1-3-30,-1 0-34,2-1-44,5-2-56,0 1-65,0 0-87,-1-4-86,3 1-475,-1 0-1048,4 0 463</inkml:trace>
  <inkml:trace contextRef="#ctx0" brushRef="#br0" timeOffset="628201.9607">2773 16857 221,'4'-11'303,"-1"-5"-7,-2 4-17,-1 2-15,0 0-11,2 3-4,-5-5-14,2 6-20,-1 2-23,-2 0-15,1-3-20,-4 2-17,-1 5-14,0-1 0,0 2-26,-6 2-11,1 2-12,-2 4 0,-3 2-11,-1 3-6,3 2-7,-2 2-4,4 0-2,3 4-2,-3-1-7,3 1-2,5-3-6,-1 0-4,1 1-6,2 2 12,0-3-5,5 4 1,-3-5 9,4 7 0,1-8-6,1 9 9,2-8 2,5 5 22,-4-6-1,3 5-13,-1-5 6,-1 1-1,2-3-1,4 5 0,-4-3-9,4 1-3,-1 0-3,-3-3 0,0-1 0,1-1-4,-3 3-1,1-3-6,3 1-2,-5 1 2,0-5-3,-1-1 3,-2 3-13,3 3 8,-1 0 8,-2-2-2,-1-3 3,0 6 8,-2 0-3,1-6 10,-1 2 0,-1 0-2,-1 1 1,-1-3 3,1 3-5,-2-3 6,0 0-2,0 0 3,-1 2-4,1-1-4,0-4 10,-1 3-4,-2 0 1,2-2 4,-3 1 2,0-7-4,-3 5-3,1-3 1,-4 1-4,-3-2 3,2-2-8,-3 0-1,1-2 3,-4 0-5,-3-3 0,2-3-3,1-1-2,1-3 5,0-4 3,1 2 2,4 4 0,1-3 0,1 0-5,0-3 1,-2-4-9,7 3-4,0-1 3,0-8-13,4 8-10,3 0-6,0-3-25,0 5-19,0-4-18,5 4-32,-3 2-24,7-2-27,-1 1-17,2 1-41,3-8-46,5 8-34,-4-3-52,0 6-33,6-3-69,-7 4-312,6-3-811,1 3 359</inkml:trace>
  <inkml:trace contextRef="#ctx0" brushRef="#br0" timeOffset="628674.1287">3439 16834 245,'-3'-11'303,"0"3"-7,1 1-9,0 2-13,1-2-24,-2 2-26,2 4-20,-2-2-24,3 3-16,-9 4-18,1 10-11,-6 5-13,-2 9-15,-3 22-7,-4 2-12,-5 24-1,4-23-15,0 26 36,2-26-14,6 5 10,0-3-2,3-4-9,4 4-4,-1-6-5,3-1 0,7-10-19,-1 9 9,2-12-2,4-1-6,1-3-5,1-2-7,3 1-14,0-7-14,1-1-22,-1-6-41,4-4-46,-1 1-72,2-6-40,7-2-48,2-1-16,2-7-62,-2-3-215,3-4-580,1-2 257</inkml:trace>
  <inkml:trace contextRef="#ctx0" brushRef="#br0" timeOffset="629389.2259">3904 17149 87,'3'-7'276,"-2"3"-7,3 0-14,-2-1-13,-2 5-3,7-6-10,-6 0 1,-1 6-10,4-14-6,-2 9-9,-1-4 6,1-1-13,-1 0-12,-2-3-13,1 0 2,-3-3-11,1 0 1,1 4 4,-3-3-9,1 4-6,-1 1-8,-2-2-13,2 2-10,-2 5-12,-2-2-12,-1 2-11,-2 3-8,-2 2-10,1 1-7,-4 8-6,-5 5-5,1 5-8,2 0-7,0 3 2,1 2-15,0-1 4,2-2-4,3 5-3,2-3 0,3-5-8,3 0 0,2-3-1,2 1-5,0-4-10,2 1 11,1-4-5,1 6 1,2-9 0,1 3 1,4-2 2,3-2-1,2-4-1,-1-1-1,2-2 4,3-5-5,1-5-3,-3 3 7,1-4-1,-5 4 1,4-6-7,-4-2 3,0-2 3,-1 0-8,-2-3 3,0-1 1,-1-3-1,0 2 2,-3 1-4,0 0 4,-4 4 9,1 8 3,-2 0 10,-1-1 3,2 6 2,-2-2 0,-1-2-3,2 5-11,-2 5-4,0 0-2,0 0 0,0 0-2,0 0 0,-5 36-3,1-7-1,-1 3 2,-1 2-9,-4 14 10,3 0-1,-1-4 1,-1 3 2,5-13 7,-4 1 2,2-1 4,0-3 1,2 3 7,0-2 5,2-6-1,-2 3 6,1-4 5,2-6 0,-2-2-2,3 0-5,0 0-2,0-11 0,0 0 3,0-1 9,0 0 26,3-1 14,-3-4 17,1 5 20,-1-5 7,0 0 12,0 0-17,0 0-21,19-17-2,-1-1-12,2-3-6,0-3-8,13-9-12,-3 1-10,-8 8-8,8-8-19,-9 8-36,-3 2-15,-1 0-22,1 1-9,-5 2-9,-2 4-18,-1 5-22,-3 1-29,0-1-38,-4 0-45,4 5-46,-1-7-66,-2 8-44,-1-6-63,1 5-60,-4 0-362,6-4-927,-5 3 410</inkml:trace>
  <inkml:trace contextRef="#ctx0" brushRef="#br0" timeOffset="629852.932">4505 17424 150,'0'0'374,"0"0"14,0 0-5,5 3-14,-5-3-29,0 0-29,0 0-38,0 0-17,0 0-29,2 7-4,0 1-5,-4 4-4,1 5 1,0 1-5,-2 1-8,-1 8-19,-1-1-17,-3 0-19,-1 3-13,0-2-10,-1 2-25,-3-5-60,2 3-77,0-5-79,-2 2-91,3-10-107,-1 8-109,1-8-267,0-3-748,4-1 331</inkml:trace>
  <inkml:trace contextRef="#ctx0" brushRef="#br0" timeOffset="631007.887">5166 16931 61,'1'-20'224,"0"3"0,-1-3-7,2 2-2,1 0-8,-2 2-5,2-1-9,-2 3-3,1 5-1,-2 0-11,3 2-4,-3 1-1,1 2-29,-1 1-15,0 0-16,0 3-12,0 0-13,0 0-5,0 22 5,-1-3-18,-2 13-7,-3 14 1,2-10 6,-3 12 0,0-13-7,-3 13 2,5-12-1,-3 10-2,3-15 7,-1 3-9,-1-5 11,3 3-1,-3-1 1,3-5 1,2-8-5,-2-1-11,3-5-2,-2 0-5,3 0 1,-3-7-7,2 0-5,-2 3-2,3-4 11,0 0 12,0 2 9,0-6 7,0 4 22,0-4-1,0 0 7,0 0-3,0 0-5,0 0-7,0 0-10,0 0-5,4-13-8,-1 5-4,1-5-8,2 2-8,-2-7-5,3 2-3,3-8-4,-3 2-4,0 4-2,3-6-1,-3 7-3,1 0-4,0 0-4,4-4-2,-2 6 1,-1 1-3,0 1 1,1-3-3,0 5 0,1 0-1,0 1 0,1 3-7,-1 3 3,2-2-4,0 5-4,-4 0 6,7 2-2,-1 3 1,-1 3 1,-2-2 1,1 8-4,0-2-4,3 8 2,-5-4-1,-1-1-1,-2 3 2,-2-2-1,0-1 1,-1 2 2,-2-4-4,-3 1-2,0 1-2,-3-2-1,-1 4-2,0-3 4,-6 1-2,0-2 1,-1-1-4,-2-3 6,1 3-6,-4-5-3,3 1 1,-2-2-3,1-1-1,-2 0 2,1-3 0,1 4 1,-2-3-4,2-1 4,0 1 0,4-4 1,0 4-4,2-2-7,1 2 2,-1-1-13,2-2-11,6 1-10,-9-2-26,9 2-29,-7-2 0,3 1-42,4 1-2,-5-2-24,5 2-12,0 0-19,0 0-15,0 0-4,0 0-28,0 0-25,0 0-32,-1-5-198,1 5-557,0 0 248</inkml:trace>
  <inkml:trace contextRef="#ctx0" brushRef="#br0" timeOffset="631607.3182">5731 17328 307,'0'0'362,"-2"-7"-6,2 7-38,-2-5-34,2 5-31,0 0-20,0 0-29,0 0-24,0 0-12,-5 20-17,5-4-9,-2 1-21,-1 4-3,0 2-10,-3-2-19,1 3-3,0 1-13,0-8-1,-1 2-17,2 1-36,-2-5-30,2 0-51,-2-5-39,2 1-51,1-2-43,2-4-64,-1 3-228,2-8-527,-2 5 233</inkml:trace>
  <inkml:trace contextRef="#ctx0" brushRef="#br0" timeOffset="632056.5088">6217 16789 63,'-2'-17'390,"4"3"2,-2 8-8,-2-3-12,2 2-22,-1 2-32,1 5-29,1-9-30,-1 9-27,0 0-33,0 0-9,0 0-22,-7 18-18,7 3-15,-7 7-16,3 3-4,-2 4-11,-2 13-5,4-12-11,-5 9-1,5-10-11,0-2-3,1 0-6,0-3-15,1 1-4,-3-1-2,2-4-4,-1-1-4,4-7-4,-3-2-1,5 1-8,-4-5-20,1-1-24,-1-4-44,2-1-43,0-3-28,0 3-25,0-6-29,3 7-36,-3-7-65,0 0-60,0 0-237,0 0-633,0 0 280</inkml:trace>
  <inkml:trace contextRef="#ctx0" brushRef="#br0" timeOffset="632627.3185">6163 16895 204,'0'-11'297,"-1"3"-7,1-5-12,-2 4-6,2-1-12,-1 0-12,2 0-14,-1-2-17,2 4-22,-2-2 4,4 0-19,-3 5-3,2-7-8,2 1-6,0 0-8,1 2-10,1-5-8,0 6-2,3-4-11,0 0-12,2 1-7,2 0-8,-1 1-16,5 0-2,1-2-13,-4 7-2,2-2-2,0 5-9,0-1-1,-3 3-8,3 3-11,-5-1 1,1 5-3,1 3-6,-2 0-1,3 9 0,-7-6-1,-2 3-4,-4 1-3,0 0 1,-2 1-4,-4 0-1,-2 4 1,-5 2 3,1-1-14,-4 3 5,-1-4-1,-1-1 2,2 1 1,-4-2-15,8-7 12,-4 4-6,2-6 8,0 0 0,5-3-7,-3-1 0,2-2 6,5 0-2,-3 0-2,2-3 3,4-2 2,-6 3-6,6-3 5,-4 4 4,4-4 8,0 0 3,0 0 9,0 0 6,0 0 6,-8 3 2,8-3 2,0 0-1,0 0-4,0 0-1,0 0 0,0 0-4,0 0-2,24-14-6,-17 6-3,8 1-4,-4-1 4,5-1-5,2-1-2,2 2 0,1 3-2,0-2-3,0-2 0,0 4-2,-4 1-3,0 0 2,-1 5 2,-1-1-5,1 3-1,-4-2 1,1 5 1,-4-1-5,2 4 1,-4 0 1,1 3 1,2 1-1,-4 2 4,-2 2 0,0 0 1,-4 2 5,3 0-5,-6-2 4,1 3 6,0-2-6,-2 2 1,-2-2 4,-2 5-7,-1-6 7,-2 5 1,0-7-6,-1-1 4,-3 2 0,2-5 0,1 1-1,0-4-1,-3 1-3,-1-2-2,1 0 3,1-4-11,0-1 10,1 0-2,0-2 2,-2-1-2,-1-2-11,4 2-12,-1-5-9,2 3-11,-2-2-8,6 3-15,-6-4-17,3-2-24,1-1-24,-4 0-20,4 2-42,2 0-12,0 0-28,5 2-29,-1-6-49,1 5-42,2-6-75,-1 4-254,4-6-724,2 3 320</inkml:trace>
  <inkml:trace contextRef="#ctx0" brushRef="#br0" timeOffset="633838.4032">6611 16416 70,'0'0'190,"0"-1"4,0 1 4,0 0 3,-7-4-3,7 4-3,-3-2 0,0-1-1,3 3 2,-2-2 0,2 2 1,-6-2-8,6 2 9,-2-2-7,2 2-2,0 0-4,0 0-11,-2-3-2,2 3-4,0 0-14,0 0-12,0 0-12,0 0-2,0 0-22,0 0-8,0 0-13,0 0-6,0 0-8,0 0-10,0 0-2,10 5-5,2 2-9,8 5-1,1 3 0,2 2-2,11 9 2,-1-1-3,0 5-1,-1 2 0,2 0 2,0 1-8,-3 1 3,-2 0 8,-5 1-3,-4-7 1,3 13 4,-1-4-1,-5-5 5,-4-1-2,-1 2 4,-2-3 12,0 3-2,-3-2 4,-6 1 2,2 6 7,-4-1-6,1-5 3,-3 4 2,0-2 4,-4 0-5,2-5-3,-3 5 3,-2-5-8,1 1 2,-4 2-2,2-5-8,-2 2-5,1 0-1,0-1 0,1-3-1,-2 0-3,-4-1-7,3 3-3,0-6-7,0-1-1,3-4-6,2-2-2,-2 1 0,4-2-1,-4-1-2,4-5-6,0 0 0,1 1 2,-1-2-2,3-2 1,-2 2-23,2-3-14,-2-1-23,-1 1-33,3 1-28,-2-1-49,2-2-25,-1-1-34,5 0-57,-10-4-38,5 2-54,1-3-34,0-4-74,-2 4-318,1-6-857,2 3 379</inkml:trace>
  <inkml:trace contextRef="#ctx0" brushRef="#br0" timeOffset="634486.7618">7641 17180 225,'-13'-1'338,"6"1"2,0-1-16,3 1-6,0-2 1,4 2-26,-7 0-17,7 0-12,-6-4-17,6 4-26,-3-1-29,3 1-3,0 0-23,0 0-9,14-7-6,2 5-10,5-4-20,3 1-8,2 0-12,4-1-6,-5-1-6,4 2-17,-1 2-12,-4 1-32,-3-1-39,-7 1-41,1 1-41,-8 0-33,-1 1-23,-2 2-30,-1 0-5,-3-2-16,0 7-23,-6 0-23,-5 4-8,-7-1 0,-2 6 0,-1-1 30,0 4 20,-2-1 16,2 0 30,0 2 34,0-3 17,4 1 50,-1-1 43,8-4 18,-2-1 18,3-2 23,2-2 11,1-2 23,1-3 9,3 4 8,1-5 16,1 3 12,0-5 45,8 10 5,2-8-4,4 1-5,7-1-13,5 1-14,0 0-28,4-3 5,1-6-37,-3 5-11,10-4-47,-10 2-45,-4-5-67,0 3-52,-3-1-89,-5 3-273,3-10-546,-4 4 242</inkml:trace>
  <inkml:trace contextRef="#ctx0" brushRef="#br0" timeOffset="634973.6515">8563 16661 253,'0'-11'348,"-4"1"-6,3-1-15,-2 5-5,0-2-20,3 0-18,-3 3-18,2 1-13,-1-1-32,2 5-11,-4-7-17,4 7-12,-2-7-18,-1 5-11,3 2-13,0 0-20,-10-1-11,10 1-11,-15 3-10,6 4-5,-2 0-13,-2 0-5,0 1-7,-1 4-4,-3 5-12,3 0 13,-1 3-8,0 5 5,-1-1 4,2 6 7,-8 12 2,4 3 1,4-2-2,0 3 0,3-1-3,2 3 2,4-1 1,0 0-2,-2-11 1,3 0 0,4 12-10,0-14-3,0 12 0,3-14-3,-2-1 0,6 1-7,-3-3 3,-1-3-6,3-8-2,1 10-8,3-8 0,-5-1-2,1-4-1,3-1-10,-4-4-23,1-4-35,0-1-21,3-2-29,-2 1-34,2-3-30,2-3-32,3-4-30,5-5-40,0-1-33,-2-4-45,2-1-55,-1-1-261,-1 1-709,-2-1 314</inkml:trace>
  <inkml:trace contextRef="#ctx0" brushRef="#br0" timeOffset="635515.5592">8918 17077 49,'3'-9'321,"-1"-3"-2,0 1-15,1-7-19,1 4-19,-1-3-11,0-2-17,1 0-1,-1 0-8,1-8-15,-2 9-10,-2 0-2,3 1-14,-3 0-2,0 0-12,-3 7-2,3 1-11,-2 2-4,1-1-14,-2 3-16,3 5-11,-7-9-12,1 6-8,6 3-11,-21 12-10,0-2-13,-1 7-10,-1 4 3,-10 9-6,6 4-5,6-8-4,-4 11-4,10-11-5,2-1-3,1-3-2,7-4-6,0-1 5,2 0-6,0-5 1,4-2-3,2 2-5,0-2-5,4-3 11,3-2 1,3-1 0,2-4 1,8-2 1,-2-5-2,0 0-4,-1-3 2,-2-2 2,-2 3 3,0-5 12,0-3 7,-2-6 11,-1 4 1,-5 4 6,2-9 0,-3 0 15,0 6 4,-3-3 3,-2 5 0,2 3 0,-1 4 5,0 0-6,-2-2-1,0 5-11,-1-3-4,1 4-12,-1 5-10,0 0-7,0 0 3,0 0-5,0 0-6,-1 40-4,-3-7-8,-4 11 10,2 5-7,-1-1-1,1 0-3,-3 3-1,0-3-5,2-1 6,3-11-13,-1-1 8,1 0-7,2-4 9,0 2 0,0-5 4,1 1 7,0-3-8,1-9-4,1-1 3,-2-8-1,2 2 4,-1-5-3,1 2 11,-1-7 15,2 7 10,-2-7-2,0 0 7,10-2 4,1-8-11,2-1-2,7-9-13,0-2-1,3-1-18,5-8-31,-6 6-30,-3 0-28,1-1-35,-2 2-39,0 0-44,-2 3-43,2-1-56,-3 4-46,0-1-54,-4 6-50,1-1-64,0 2-304,-2 2-878,4 0 389</inkml:trace>
  <inkml:trace contextRef="#ctx0" brushRef="#br0" timeOffset="636001.8202">9412 17223 118,'0'12'284,"-1"-6"17,-3 5 15,1 4 7,-1 5-3,-3 2-9,-1 5-9,-1 2-13,-1 0-22,0-3-15,0 1-19,2 0-27,-2-1-17,1 3-18,-1-6-23,5-2-9,0-4-30,0-1-51,1 1-46,1-7-68,1 5-71,-1-6-77,3 1-51,1-4-84,-1-6-223,2 4-607,-2-4 269</inkml:trace>
  <inkml:trace contextRef="#ctx0" brushRef="#br0" timeOffset="636478.4159">9977 16937 3207,'-4'-18'67,"0"2"-9,2 3 20,0 4 32,-1 2 25,2 1-43,1 6-43,-2-5 6,2 5-16,0 0-7,0 0 5,-14 26 10,6-3 16,-2 4-1,-3 0 17,0 3 13,1-2 7,-1 1-2,-1 1 3,1-2 4,1-2 5,2 1-10,-1-2 5,1-2-5,4-6-1,0-2-8,4-5-4,-3-2-8,3 0-2,0-4 5,1 0 12,-1 2 14,2 0 15,0-6 9,0 0 12,0 0-6,0 0-16,0 0-8,5-16-13,2 0-12,0-1-3,4-5-15,0-6-7,-2 0-3,3-1-3,-3 1 3,2-6-7,2 1-3,-1-10-2,-2 12 2,-1 3 5,1 2 1,-1 3 5,-3 4 4,0 4 0,-4 6 4,1-1 0,0 5-7,-1-2-8,-2 7-6,4-8-5,-4 8-20,0 0 10,0 0-13,0 0-2,10 25-3,-5-6 0,-1 8 3,5 5-19,-1 1 16,-3 3 0,0-4-15,-1 2 0,2 2 0,0-2 0,-1-1 0,1-3 0,-2-1 0,0-4 0,-1-7 0,0 2 0,-1-6 0,0-4 0,-1 1 0,1-2-72,1-1-27,-3-4-23,1 1-28,1-1-30,-2-4-20,0 0-45,0 0-55,0 0-60,8-10-65,-2 0-54,2-2-448,5-9-1003,0-2 443</inkml:trace>
  <inkml:trace contextRef="#ctx0" brushRef="#br0" timeOffset="636965.6063">10309 16482 360,'-3'-9'373,"1"-2"-17,-1 2-12,5-3-17,-4 4-20,2-4-14,0 1-32,2 3-8,1-4-28,2 1-6,0-3-17,2-2-11,1 0-9,3 3-15,2-1-7,0 3-20,2 2-11,5-4-15,0 6-12,2 0-22,-3 3 5,4 3-5,-9 1-7,2 5-7,-1 2-7,-2 3-8,0 3-2,-2 3-12,3 4 7,-2 6-12,-6 5 7,0-1-2,-4 3 0,0 1-3,-3 0-1,-3 0 1,-2 0 0,1 0 1,-4-4 1,5 0-5,-7-1 0,1-2 4,1-1-9,2-9 5,0 0 0,-3 3 0,3-4-3,0-1-3,3 2-3,-5-4-2,8-2 0,-2-1-4,0 0-4,2-1 7,1 3-2,1 0-4,5-2 4,0 5-4,2-2-2,-1 0-1,4 2 0,1-1-1,-1 3-1,1 2-1,-3-2-3,4 3-4,-7-3 6,5 5-2,-4 2-1,-2 4 4,2-5-7,-4 5 6,0-1-1,-2 5 4,-1-3 6,-1 0 4,1 0 2,0 2 11,0 1 7,-6-1 4,5-1 14,0-1 1,-2-3 0,1-2 5,0 7 8,-1-4 6,1-2 0,1-6 5,-3 1 3,-1-3 7,1 4-1,-1-7 4,-2 3 0,0-2-8,-2-1 13,-1 1-24,-1-3-8,-2-2-2,-2 0-8,-5 1-5,0 0-2,-2-3-9,1-3-25,-2-2-53,-1-3-42,3 1-50,-1-2-64,-2-2-68,1-2-71,-1-3-80,3 1-79,4 1-93,-1-6-333,1-2-993,4 6 439</inkml:trace>
  <inkml:trace contextRef="#ctx0" brushRef="#br0" timeOffset="640565.5439">11710 12373 95,'-6'2'229,"6"-2"-21,0 0-24,0 0-21,0 0-14,0 0-6,13-7-4,1 4-5,2 2-2,8-4-5,2-3-3,5 5-1,7-3-7,5 1-3,0-1 3,2 0-12,0-4-4,5 3-1,19-4-4,-1 5-4,0-5-4,-18 6-8,21-10-6,-3 2-2,3 1-3,0 0-4,-1 0 3,4 2-2,2 2-1,2-5-3,-1 0 3,1 6-4,-2-5-3,2 2 1,0 1-10,4 1 22,-5-1-17,6 0-2,2 0-10,-4 3 4,-3-2-6,4 0-3,-1-4 6,4 3-5,-1-1-4,4 0 0,-2 1-6,2-1 4,-2-2-12,2 0 9,2 3 6,4-4-13,-3 1-2,7 0-4,-7 0 3,2 3-8,0-3 9,0-3-2,0 5-3,3-2-2,-3 2-1,-2 0 2,-2 1 11,1-4-8,-2 2-2,3 6 1,-2-6-2,-2 0-2,1 4 6,-4-3-8,1 0 10,-1 1-5,6 0-2,0 2-2,-1 1-2,1-1 7,-1-1-12,1 2 5,0-2 4,2 1-5,4-1 8,-2 1 2,-2 3-9,-4-4 3,5 6-2,-7-5 2,4 4-1,-1-1-2,1 1 3,-3-2 7,0-1-2,-3 4-1,0 0 3,1 0-1,-2 3-3,3-5-5,-3-3 8,-1 6-5,-2-2 7,3 1-5,-4-4 4,4 4 0,0-2-1,-2 1 1,2-3 1,-2 4 1,0 0-4,-1-2 6,-2 0 2,0 0-3,1 1 5,0 0-1,4 2 7,-11-5-7,-1 6 1,3-4-3,-6 2 7,2-3 1,0-2 0,1 3 3,2-1-5,-4 2 1,0-1-2,0 3-2,1-8-1,-2 7 0,1-1-1,-18 1 0,24 5 0,-1-10 0,-2 2 1,0-1 0,-2 7 5,-1-8-9,-18 10 4,22-7 6,-5-1-2,-19 5-2,23-6 2,-3 6-2,3-2 0,-3-1-1,-18 3-1,19-2 0,2 2-1,-3-2-1,4 6 3,-4-4 0,3 5-5,4-4-2,0 0 2,-2 2 0,0 0-3,-2 1 6,-2 4-5,-2-2 1,-16-6 2,17-1 25,-1 8-8,-20-7 0,0 0-3,-2 0-2,-1-3-4,0 3-5,-3-4 1,-5 1 2,-9-1-10,-1 2 2,-2-3-1,-1 0-5,-3 0 5,1 2-2,-3-6-12,1 0 10,-3 2-1,4 3-3,-1-4-3,1 1 0,-5 4-30,0-2 5,4 1 0,-2 2 1,1-1 1,-4 0 2,2 1-1,6 3-1,-2-2 5,-6 2-8,8 0-11,-1-1-9,4 3-1,-4 0-7,-1 2 0,0-3-6,-1 2-3,-2-1 0,-5 1-4,1-1 1,-4-1-6,-3 1 1,0-3-6,0 2-9,-1-2-5,-2 2-15,0-1-15,-4-1-6,4 0-12,-4 0-12,6 0-3,-6 0-10,2 2-5,-2-2 4,0 0 2,0 7 1,0-7-13,-3 6-8,1-3-10,-2-1-13,0 7-17,-2-4-19,-1-1-27,-4 3-232,-7 2-535,-5 1 237</inkml:trace>
  <inkml:trace contextRef="#ctx0" brushRef="#br0" timeOffset="641890.456">11604 12393 123,'0'0'153,"0"0"-16,5-5 5,-5 5 0,5-3 0,-3 1-3,0-1-2,-2 3-1,5-4 0,-4 3-4,-1 1-3,0 0-2,4-4-6,-4 4-5,3-2-13,-3 2-6,0 0-11,0 0-10,0 0-3,0 0-5,0 0-10,3 11 1,-3-6 3,1 5 2,2 2 1,1 3 3,-1 4 2,1 7 3,2 3 28,-2 1 5,-1 4-11,1-1 1,1 13-3,-2-10 12,0 10 1,2 0-7,0 2 3,1 1-2,3 2-4,-4 5 10,4 2-6,-1-3-1,3 28-2,-1-22 3,-2 20-2,0-22 0,4 27-3,-6-28 0,5 25-3,-4-23 4,0 29-3,0-5-6,3-3 0,-3 2 5,-4 0 5,0-2 3,0-21-3,1 23-4,-3-24-5,2 29 0,3 1-4,-2-1-1,2-3-1,1-1 2,-2-1-34,2 1 1,0-1 4,1 1-4,-2-1 2,2 3 5,0 2-2,-2-1-2,0 2 3,0 1 3,-1-1 1,-1-3-3,1-4-9,-5 7 2,3 0 2,-1-3-9,-2 1 9,-2 1-4,-1-2 8,3-1 0,3-2-13,-3 0 6,2-26-4,-2 34 8,3-6-14,1-4 1,-6-24-1,5 31-1,4-2-2,-7-26 2,0 26-1,0 3-3,2-34 1,0 5-3,1 30-5,-3-6 2,-3 0-10,3-24-20,0 22 0,-2-22 0,0 22 0,-1-26 0,3 0 0,0 3 0,0-2 0,-1 1 0,1-4 0,-3 1 0,3 0 0,3-4 0,-3 2 0,-3 0 0,7-3 0,-5-2 0,1 0 0,-3-1 0,2 0 0,1-1 0,1-11 0,-2-27 0,1-8 0</inkml:trace>
  <inkml:trace contextRef="#ctx0" brushRef="#br0" timeOffset="642891.6056">12495 12493 173,'0'-4'231,"0"0"-10,0-1-9,1 0-8,0 2-11,-1-2 3,0 1-10,0 1-7,0 3-11,2-5-8,-2 5-9,0-4-3,0 4-8,0 0 1,0 0-1,-2-3-6,2 3 20,0 0-14,0 0 1,0 0-2,0 0 4,-1-5-8,1 5-5,0 0-5,0 0-2,0 0-9,0 0-5,0 0-12,0 0-6,0 0-6,0 0-7,0 0-4,0 0-10,0 0-12,0 0-2,0 0-5,0 0-4,-4-2-4,4 2 1,0 0-1,0 0-5,0 0-4,0 0 3,0 0-1,0 0 6,0 0 2,0 0-1,0 0 0,0 0 5,0 0 0,0 0 0,0 0-2,0 0-1,0 0-3,0 0-6,0 0-1,0 0-5,0 0-2,0 0-3,0 0 0,0 0-4,0 0-1,0 0-3,0 0-4,0 0-5,0 0-15,0 0-22,0 0-19,0 0-30,0 0-31,0 0-36,0 0-29,0 0-32,0 0-30,0 0-21,-6 7-18,6-2-26,0 0-11,0-1-17,0 4-221,-1-2-601,0 5 266</inkml:trace>
  <inkml:trace contextRef="#ctx0" brushRef="#br0" timeOffset="643802.898">12438 12437 98,'0'-11'217,"0"6"-9,2-2 1,-2 3-7,0-5-10,2 5-1,-2-1-15,0-1-11,0 2-19,0 4-19,0 0-13,0 0-14,3 12-1,-1 8 6,0 12-8,-2 16 13,0 5 7,0 0-4,0 5-2,-1-2-7,-2 2 3,-1-3-12,1-1-7,0-1-1,1 2-8,-3-7 0,3-1-1,0-13-8,-1-2-3,2 0 0,-2-3-8,2-1-9,-1-3-1,-1-6-5,2-5-3,0-2-3,1-2-3,-1-1-8,1-4 3,-2 2-4,2-3 11,0 0 10,0-1-18,0-3 4,2 6 14,-2-6 4,0 0-3,0 0-8,0 0 1,0-17-3,0 5-13,0-4-9,1-3 10,0-6-2,0-1-2,-1-3-8,0-2 2,2-3 0,-2-1-14,3-2 9,-3-10 2,2 0 0,0-1-4,-1 0-3,2 1 0,1 0 3,1-2-2,0 3-3,-2 10-3,4-9 0,0 10 1,0 4-1,3 0 1,1 3 0,-1 1-1,4 4 1,-2 1-1,4 5-6,-4 7 9,0-2-3,-3 5 1,0 3-2,4 4 0,-3 2-2,0 3-5,1 4 3,-1 4-7,-3 3 12,-1 2 1,0 8-6,-3-2 4,-1 4 0,-4 0 5,0 0-5,-4 2 18,-2-1-19,-1 0 3,-2-3-2,-4 1 2,1-3-8,-2 3 0,1-6 0,-1 1 0,1-5 1,3-2-1,0-4-1,0 0 7,4-4-9,0-2 8,3 2-4,0-2-3,0-3 10,2 1 1,2-1-2,-2 0-2,3-2 7,-3 5 2,3-5-2,0 0 0,0 0-3,0 0-4,3-14 2,0 7 3,1 2-1,-4 2-3,5 0 2,-3-1 1,-2 0 1,3 1 2,-1 0-3,-1 1-1,-1 2 1,1-3-6,-1 3 2,3-3-2,-3 3 1,0 0 0,0 0-2,0 0 2,0 0 0,0 0-4,0-5 6,0 5 0,0 0-5,0 0 10,0 0-6,0 0 2,0 0 4,0 0-2,0 0 0,0 0-3,0 0 0,0 0 1,0 0 11,0 0-9,0 0-16,0 0 15,0 0-2,0 0-7,0 0-9,0 0-12,0 0-18,0 0 2,0 0-6,0 0-9,0 0-3,0 0-4,0 0-3,0 0-8,0 0-18,0 0-15,0 0-14,0 0-16,0 0-21,0 0-25,0 0-31,0 0-37,0 0-36,0 0-172,0 0-501,0 0 221</inkml:trace>
  <inkml:trace contextRef="#ctx0" brushRef="#br0" timeOffset="644352.5158">12472 12518 119,'-3'-3'280,"3"3"5,0 0 0,0 0-15,2-6-4,-2 6-23,1-4-15,-1 4-9,7-6-13,-1 3-13,1-1-4,5-3 4,5 1-24,4-1-14,3 1-16,5-2-11,9-2-12,0 3-12,2 0 6,-11 4-27,2-2-11,-3 1-10,0-1 1,-3 3-11,-5-1 1,-3 2-9,-3 1-6,-6-3-13,2 3-15,-5 0-21,2 0-13,-5 0-14,-2 0-24,7 0-24,-7 0-16,0 0-20,0 0-28,0 0-28,0 0-23,-14 6-33,5-3-22,-4 6-13,-3-3-176,2 3-481,-7 1 213</inkml:trace>
  <inkml:trace contextRef="#ctx0" brushRef="#br0" timeOffset="644849.7969">12410 12879 135,'-1'3'301,"-4"-1"-11,3 1-13,2-3-18,-2 2-26,2-2-14,0 0-9,11-6-13,2 2-10,1 1-10,7-7-7,4 3-15,1-2-18,-1 3-15,2 0-8,-1 2-12,-1 0-13,0 1-8,-1-1-32,-3 2-42,0-1-31,-4 3-37,-1-3-32,-1 2-38,-1 0-39,4-1-29,-5 1-13,1 1-13,1-1-175,-6 1-432,3 0 191</inkml:trace>
  <inkml:trace contextRef="#ctx0" brushRef="#br0" timeOffset="644893.9826">12969 12777 203,'0'0'264,"2"-2"-5,-2 2-12,0 0-14,0 0-27,0 0-20,0 0-22,0 0-15,0 0-16,-3 14-12,-1 2-6,-1 1-13,1 6-4,-3 1-5,1 3-3,2-1-5,-1-1-2,0 4 3,3-3-12,-1-6-1,3-1 1,0 1-2,0-2-4,3-3-9,-1-1-5,-2-4-7,3 2-2,-1-2-2,0-2-8,4 0-15,-2-3-28,3-2-32,0 0-39,3-3-50,0-3-68,4-5-66,1-4-215,3-5-518,-3-2 230</inkml:trace>
  <inkml:trace contextRef="#ctx0" brushRef="#br0" timeOffset="644932.0415">13130 12676 25,'-2'-5'213,"-2"0"-30,1 2-24,2 0-44,1 3-42,0 0-36,-6 8-48,3 0-41,3 1-72,0 3-134,3-2 60</inkml:trace>
  <inkml:trace contextRef="#ctx0" brushRef="#br0" timeOffset="645433.389">13192 12870 34,'0'-5'303,"0"-1"-1,1 2-5,-1-1-20,2 2-26,-2 0-27,0 3-22,2-5-23,-2 5-18,0 0-18,0 0-14,3 9-9,-3 2-8,2-3-8,-2 6-4,-2-2-7,2-1-2,-3 1-4,3-1-1,-2 1-4,0-1 6,1-3 0,-1-1 1,1-1-6,0 0 18,1-1 7,-3-4 17,3 3 15,0-4 16,-2 5 17,2-5-2,0 0-6,0 0-18,0 0-17,5-15-12,-3 3-14,5-4-16,4-8-4,1 0-10,2 4-7,2 0-8,-1 1-8,3 3-4,-4 5-7,-1 1-3,0 5-6,1 1-4,-1 5-5,1 3-4,-2 0-2,2 5-1,-2 3-5,-2 1 0,-1 3 3,-3 1-4,2 7-3,-1 0 2,-4-5-1,4 7-2,-7-6-3,2 0-12,-2-1-17,-2-2-29,2 2-29,0-8-44,0 1-48,0-6-41,0 2-14,2-4-18,-1 0-7,2 0-22,1-4-36,6 0-17,1-1-26,-1-6-206,5-3-611,7-5 270</inkml:trace>
  <inkml:trace contextRef="#ctx0" brushRef="#br0" timeOffset="645986.4118">13755 12865 90,'10'-15'226,"-3"0"5,0 1 18,-3-2 11,-2 2 10,-1 2 10,-2-1 0,-1 5 3,2-1-16,0 4-20,-4-1-32,1 2-19,-4 3-18,3 2-19,-6 6-6,-3 3-30,-6 6-10,0 6-12,0 2-9,0 1-9,3 1-7,3-3-9,0 1-9,3-1-2,6-3-23,1 4 12,0-5 0,3-2-9,2-2 2,-1 2-1,5-9-5,-2 0 1,5-4-8,-1-2 2,5-2-4,2-2-1,-4-4-5,3-6-1,1-4 4,-3 1-1,1-2-3,-2 2-2,3-7-2,-4-2-2,0 0 2,1-3-1,-4 0 1,-2 9 14,0 3 13,-2 5 5,0 2 3,-2 2-12,2 0-4,-3 2-4,0 4-5,0 0-3,0 0-2,-3 15-4,-1-3 4,0 4-3,-2 2 0,3 1-5,-2 6 0,3-4 5,2-2-7,0 8-1,0 0-3,0-8 1,3-2 2,0 0-3,1-3 2,2-4 8,0-2-14,2-2 8,0 1 7,2-4-5,4-4 6,0-1-4,2-5-1,4-2-1,2-8 1,-2 0 1,-2-2 1,3-1-1,-4-2-2,2-4-1,-4-2 1,2 0 5,4-13 0,-5 0 5,-4 9-2,2-15 0,-2 3 3,-4-1 0,-1 14 7,-3 2 3,2 5 12,-5 7 8,2 5-9,-3 3-10,0 2-7,0 6-2,0 1-8,0 0 2,-5 17-1,-4 8 1,1 3-2,-2 5-2,-3 10 0,3-9-2,3 1-1,2-1-4,0 0 4,0-2-1,3-4-4,1 0 2,-1-8 1,5-2-5,0 1-3,1-4 0,-4-3-9,5-1-5,-3 0 2,4-1-7,1-1-15,-3-3-14,6 0-12,-2-3-15,0-3-29,4-3-14,0 3-41,1-4-31,0-3-23,-1 1-22,0-3-34,2 1-33,-1-4-31,1 0-31,-3-2-213,5-1-626,-1-4 277</inkml:trace>
  <inkml:trace contextRef="#ctx0" brushRef="#br0" timeOffset="646540.2485">14651 12565 135,'-1'-17'325,"1"4"-11,-2 3-7,2 0-16,0 4-27,0 1-30,0-1-28,0 6-19,0 0-17,-3 15-14,3 2-6,-2 13-12,-1 3-20,-4 11-2,-3 2-3,3 0-1,1-12-8,-1 3 3,1 8-2,-1-11-1,0-5 11,3 0-13,0 2-1,-2-2 6,2-4-3,1-6-6,-2-5-7,3 2-2,-2-4-2,4-3 7,0-2 14,-3-2 24,3 0 28,0 0 24,0-3 18,0-2 20,-1 5 15,1-5 16,0 0-3,0 0-21,0 0-23,1-16-24,2-2-27,1-7-14,0-4-4,-1 0-18,4-4-12,0-16-12,0 1-14,2-3-6,2-4-4,2 1-13,-2-4-15,4 1-43,0 5 0,2-2 0,-2 7 0,1-1 0,0 9 0,-1 10 0,0 4 0,0 2 0,1 5 0,-2 1 0,0 5 0,0 0 0,1 7 0,-2 0 0,2 3 0,0 5 0,0 1 0,-2 8 0,4 10 0,-6 2 0,1 4-50,-5-1-5,-4 6-11,-2-2-3,-5 3-10,-3 1-2,-2-2-17,-9 10 7,-5-4-11,-1-3 1,-7-4-2,10-8 4,-1-5 10,2 0 9,-1-2 5,-2-5 8,9-2 7,4-3 9,1-3 8,0 0 3,3-1 6,1-1 5,1 1 6,1-2 3,0 2 2,3-3-1,-3 1-1,3-1 1,0 0 2,0 0 0,0 0 2,6 6-1,-2-4 2,4 3 1,-1 0-1,3 2 4,1 5 0,-1 0 2,3-2-3,4 7 2,0 0 2,0 0 1,0 1 2,0 0-5,1-1 4,0-1-30,-2 0-27,-1 1-45,2-1-44,0-1-46,-3-3-40,0-2-36,-1 0-37,0-1-37,4-6-36,-5 0-322,1-3-762,0-5 338</inkml:trace>
  <inkml:trace contextRef="#ctx0" brushRef="#br0" timeOffset="647601.8261">15133 12864 5,'3'-31'248,"1"2"-15,-2-3-1,0 6 11,-1 1 9,1 8 9,-2 6 16,0 1-2,0 3-25,0 2-32,0-1-28,0 6-21,0 0-12,0 0-18,-2 15-14,2 2-1,0 1-27,-1 0-5,2 8-11,-2-1-8,1-4-5,0-1-9,1-2-3,1 1-6,2-2-3,-3 0-5,1 0 5,1-8 1,0 3-5,-1-7 6,3 5-10,-1-5 16,0-4 3,0 2 4,2-5-3,2 0-6,2-6-9,2-1-4,0-3-15,-1-1 12,5-5-2,-3-4 0,-2 0 2,0 2 2,-4 3 3,2-2 14,-4 2 9,1 3 6,-1 1 10,-2 4 10,-1-1-3,1 5-10,-2-1-5,0 1-10,1 4-13,-1-2-5,-1 3-6,0 0-3,0 0-7,0 9 1,-1 0-4,-1 3-4,2-2-5,-1 7 1,0 2 1,1-2-5,0 0-3,1 0 9,0 0-13,1-2 3,2-1 0,-2-2-2,3 0-1,-1-3-1,3 0-1,-2-1-1,4-1 4,-6-2 1,4 0 1,3-5 3,0 0 2,-2-4 0,2 0 3,3-5-7,-2-3 5,3-7-5,-1-2 1,0-2-4,-1-6 0,-2-3 2,4-13-6,-2-1 3,-3 2-5,1-3 3,-3 0-1,0 0-4,-1 1 3,-3 16-1,-1-4-4,1 2 3,0 7 2,-3 7 6,0 6 5,0 0-1,0 3-6,0 1-7,0 3 1,-3 3-5,3 2 1,-3 12 3,-2 8 0,-1 5 3,-1 5-1,0 5-3,-3 12 3,-1-1-2,2 2 0,6-16-1,-2 15-2,2-13 1,3-1 5,-2 1 0,4-1-3,0-5 0,1 1 0,0-3 1,2-2-2,-1-8 0,3 0 4,0 0-6,0-3 4,-1-5 0,4 1 2,-2-5 2,4-2-1,3-3 0,-3 1 1,4-1-2,-1-4 3,6-5-3,-2-4 2,1-3-5,-2 2-3,-1-6-6,-1-1-2,-1 2-1,-4-4-3,4 1 6,-6-2-5,0 0 0,-3 7-1,-3-7 2,2 7-1,-4 1-1,1 5 2,0 0 2,-2 3-2,0 2 0,0 0-3,0 4 1,-2-3-5,2 6 4,0 0-2,0 0 4,-13 16 1,5-4 1,1 4 2,-2 0-8,1 7 3,-2-1 5,4-4 4,1 1-3,-1-1-6,3 2-9,3-2 4,-3 1-2,2-2 0,1-2-1,1-1 1,2-2 1,0-2 4,3 2 0,1-4 4,1 0 2,2-4 2,2 2 1,1-3 5,5-6-1,1-1 0,3-1 1,0-5 3,-1 0-1,1-5 0,1-4 2,-1 0-1,-1 0 1,1-2 0,-3-4-2,0-2 6,-3-1-6,1 2 5,-7-3-5,-1 1-7,-1-4 8,-1 6 4,-3-1-1,-1 3-1,-1 7 4,-2 4 2,2 2 6,-2 1 2,0 3-6,0-3-4,0 5 4,0 1-7,0 4-6,0 0-2,0 0-1,0 0 6,-2 24 1,4-7-3,-2 4 0,3 3 2,-1 3 0,0 0-3,1 2 2,0-3 0,-1 0 7,-1-1-7,0-1 0,2-4 1,-1-1-1,-1 0 0,0-1-1,-1-1 4,1 1-4,-1-2-10,-1-3 11,1-2 3,0 0 0,0 0-4,0-4 10,-1 1-7,0-1 1,-1-1 3,-1 1-3,1-2-1,-6 3 2,1-1-13,-2-2-15,-3 0-6,-2 0-20,-7 2-27,7-5-50,-2 2-48,-6-3-49,-2 1-58,4 3-61,-2-5-59,-1 2-257,1-2-714,-1-3 316</inkml:trace>
  <inkml:trace contextRef="#ctx0" brushRef="#br0" timeOffset="648438.7313">16210 13289 90,'0'0'127,"0"0"-4,0 0-6,-7 8-3,4-5-8,-1-1 2,1 3-4,-4-3 6,0 3 2,-3 0 1,-2 0-5,-1-1 4,-2 0-5,-4 3 2,-2-3-2,1 2 0,-4-2-2,1 0 2,-3 0-1,2 0-4,-4-1 1,1 1-5,-4-1 0,-4 0 26,-4 3-11,9-6 7,-8 3-6,-1 1 12,-1 2-8,-1-2-10,3-1-2,0 1 21,-3 1-4,3-2 1,-1-1-5,2 1-3,-4 3-7,2 0-5,-3-6 0,-2 2-10,-2 0-4,1 0-2,-5-2 5,2-1-6,0 3-10,2 0 8,-5-1-6,2-1-2,0 0-1,-1 0-5,4 1 1,-1 2-2,0-3-1,1 3-3,-2-2-4,2 4-3,-2-4-5,-3 3 2,5 0-1,-5 3 0,3-3 1,-2 1-4,5 0-1,-2-2 3,0-1-2,4 3 3,1-3 0,2 5-5,-1-4 1,1 1-1,-1 0-9,-1 1-5,-1-1 12,2-1 0,3 1-3,-2-2-1,0 5-6,-2-2-4,1 0-4,0-2-3,-3 1 3,-1 4-6,0-6-2,-3 2-15,3 3 13,-1-1 1,-2 3 0,4-3 3,-2 0 0,-1 0 4,7 0-5,-2 2 5,2-3 3,2 4 1,-2-3-3,14-2 5,-4 1-3,2 1-4,-2-1 2,2 1-5,1-3 6,-2 0-2,2 2-17,0-1 12,0 0-2,3 2 3,1-2-3,1-4 9,1 0-7,3 3-7,-2-1 3,6 0-2,-1 2 0,2 0 2,-2-4-4,0 2 2,3 1-5,2-3 0,-1 0-4,2 0 2,0 2 1,-2-2-5,4 0 3,0 5 1,0-5 4,0 1-6,0 0 7,0-1-8,2 3-5,0-3-2,5 0 1,-7 0 4,3 1 3,4-1-6,-4 1 2,4-1 2,-6 2-3,6-2 2,-4 1 0,4-1-10,0 0 7,0 0-3,0 0 5,0 0-24,0 0-23,-7 0-22,7 0-37,0 0-37,0 0-30,0 0-42,0 0-32,0 0-53,0 0-43,0 0-36,0 0-22,0 0-25,0 0-23,0 0-329,0 0-837,0 0 372</inkml:trace>
  <inkml:trace contextRef="#ctx0" brushRef="#br0" timeOffset="650457.7838">12668 14154 112,'0'0'164,"3"-3"-2,1-1-5,0 1 2,0-1 4,2-2 3,0 4 0,-1-2-2,-1 1 4,2-2-1,-2 2 5,-2-1 3,3 1 3,0 0 3,-4 1 1,0-1-3,2-1-2,-3 4-5,3-7 3,-2 6 5,-1 1-34,0 0-8,0-5-8,0 5-14,0 0-4,-1-5-16,1 5-13,0 0-2,-6-3-11,6 3-13,-7 2-4,7-2-12,-10 2 2,2 2-8,1 2-5,-3-1 3,0 7-10,0-2-1,-1 2-2,1 2 0,3 1-1,-3 0-5,3 2 1,2-1 7,-1 2-13,3 0-4,-2 1 6,2-2-5,1 1 5,2-1-3,0 3-3,3-2 8,2 2-6,1-2 5,2 5 0,1 1-2,1-3 2,0 4-3,3-4 2,-1 1-15,4-3 16,-2 0 7,-1 1-4,2-2-2,-4-4-3,3 4 4,-4-5-8,2 2 1,-6-3 0,0 0 0,1-2 5,-1 2-8,-2-1 1,-1 0 0,-2 0 7,-1 2 7,0-3 7,-1 6 8,-2-4-28,-5 3 5,-2 0 6,-3-2 2,-7 0 3,-1 2 1,2-8-4,-2 2 0,1-5 2,-2 0 0,7-5-2,-2-2 0,3 0 1,2-5 3,0 1-2,0-5-2,3-2-5,2-1-9,-1-12-17,3 0-14,3-2-23,2 0-22,4-4-4,2 4-37,3-1-26,3 2-35,0 5-33,0 1-30,3 1-37,1 3-49,2 3-51,0 1-220,1 4-641,-5 2 283</inkml:trace>
  <inkml:trace contextRef="#ctx0" brushRef="#br0" timeOffset="650986.1183">13183 14144 93,'2'-10'292,"-1"4"-13,1 1-24,-2 1-26,0 0-29,0 4-18,0-4-17,0 4-9,0 0-8,-5 17-5,-1-3 7,1 5-4,-2 8-2,0 2-6,-6 14-1,3-9-7,-4 10-5,3 0-2,-3 1-2,7 2-6,-3 1-4,3-1-2,1-12-7,2 11-10,1-10 2,3-3-8,3-2-3,1-1-8,-1 2-2,2-3-2,4-7-16,-3-2 2,1 4-6,1-10-4,-1 2-34,2-3-46,-1-5-51,-2 0-40,1-4-60,0-2-79,4-7-83,1-3-247,0-1-643,0-5 285</inkml:trace>
  <inkml:trace contextRef="#ctx0" brushRef="#br0" timeOffset="651502.8548">13573 14432 179,'3'-7'235,"2"0"-4,-3-3-7,3-1 4,-3 2 1,4-3-1,-5 0-6,2 0 2,-3-2-10,3 4-7,-3-2-4,0 0-1,0 3-13,0-2-5,-3-1-6,0 1-4,1 3-14,-3-1-12,-2 1-14,0 2-13,0 0-14,1 3-9,-9-1-11,1 3-16,-1 3-4,-1 3-8,-4 5-9,-1 1-3,3 3-3,0 1-5,-1 2-5,5 0 0,-1-1-8,3-2-5,2-1 0,1 1-14,3 1 6,2-4-2,1 0 0,0-2-4,3 1-1,-2-1 1,2-1-5,2-3 5,1 3 0,3-1 1,1 0-3,0-2-1,1-1 2,1-1 2,1 0-2,-2-3 6,3-1-1,-2-3 4,2 0 1,-4-2-14,7-1 0,-5-5 3,0 0 1,0-1 2,1-2-4,-2 0 5,-1-2 0,2 0 5,-4-1 7,1 0 2,0 5 0,-2 2 3,0 2-1,-3 2 3,2 2-10,0 0-4,-2 0-3,1 1-5,-2 4-1,0 0 5,6 14-5,-4-2-1,1 5 5,0 12-4,-2 0-4,-1 0 5,0 5-1,-1 0-2,0 0 8,-2 2-5,1-4-5,0-1 3,0 2-3,-1-4 2,2-3-1,-1-4 0,1-4 1,0-2 3,1-5 1,0-1 0,0-4 4,0-1 8,0 1 24,0 0 30,0-3 22,0 1 19,0-4 8,0 0-5,0 0-11,12-16-12,2-1-10,5-4-9,3-4-9,11-7-4,-4-2 5,-1 1-18,-4 11-18,-3 2-17,1 0-22,-3 2-24,0 1-26,-7 6-39,2-2-35,-2 4-40,-4 0-62,1 3-51,-2 0-52,-1 2-60,-1 1-54,1-1-298,-4 1-809,1 0 359</inkml:trace>
  <inkml:trace contextRef="#ctx0" brushRef="#br0" timeOffset="651984.3919">14027 14589 273,'0'0'299,"0"5"-31,0 0-22,3 3-9,-6 1-6,3 5-3,0 3-8,-1 11-7,-4-2-14,4 3-11,-3-2-12,1 2-15,0-3-13,-2-1-6,0 1-25,1-6-19,-3 4-2,4-6-22,-2-2-43,3-4-45,-3 0-44,2-2-44,1-2-46,-2-3-56,3 0-50,-1-5-224,-2 2-518,4-2 230</inkml:trace>
  <inkml:trace contextRef="#ctx0" brushRef="#br0" timeOffset="652532.8679">14617 14356 271,'3'-5'297,"0"-1"-10,1-2-4,0-3-8,-1 1-2,1-2-15,-1-1-13,-1-3-6,0-1 2,-2 2-11,0 1-8,-1-6-12,0 11-6,-4-7-8,1 5-19,-3 0-16,0-1-12,-1 4-19,-1 3-13,-2 2-10,-2 1-8,-1 4-14,-6 6-7,-4 6-11,3 5-5,-3 3-8,-7 15 1,4-3-12,6-8-2,5 1-14,1-1 9,1 3-6,5-5 0,2-2-7,2-3-5,1-1 2,4 2-5,0-4 3,4-2-2,1-1 1,2-6 3,0 4-4,3-6 5,4 1 1,1-5 4,1-5 3,3-1 1,1-3 6,0-1-3,-3-8 4,-1 3 2,-2-5 12,3 1 1,-3-3 2,-1-1 3,-3-3 0,4-3 6,-4 0 3,3 1 4,-5 0-1,2 4 2,-3 5 2,-3 1 2,-1 4-3,1 6-1,1-2-13,-4 4-6,0 1-13,-1 3-4,0 1-4,0 0 2,0 14-2,0 3-8,0 0-4,0 10-1,0-1-1,0 2-1,0 0-2,3 1 0,0 2-4,1-6-18,1-1-39,-2 2-45,2-1-52,-1-8-65,0-1-69,1 2-63,0-2-62,-1-8-75,3 6-360,1-1-907,-1-4 400</inkml:trace>
  <inkml:trace contextRef="#ctx0" brushRef="#br0" timeOffset="652585.9522">15012 14548 3357,'2'-5'78,"2"1"-30,-2 1-10,-1 0 2,1-1-3,-2 4-13,0 0-7,0 0 2,0 0-9,4 10 5,-2 2 15,-2 0 5,-3 7 20,1 0 1,1 6 13,-1 4 1,-3-4 3,2 2 0,-3-2-11,2 0-8,-1-2-4,0-3-5,0-3-2,-1 2-13,0-3-42,2-1-91,0-3-53,-1-4-59,3 3-63,-1-5-44,0-1-235,3-2-604,0-3 267</inkml:trace>
  <inkml:trace contextRef="#ctx0" brushRef="#br0" timeOffset="653106.008">15536 14039 15,'2'-6'351,"1"-1"-2,0-1-5,1 1-12,-4 0 6,3-1-12,-2 4-8,-1-1-12,3 2-4,-3-1-17,0 4-15,0-5-25,0 1-27,-3 1-16,-1 0-21,-3-1-21,-3 1-16,0 2-18,-6 1-12,-3 5-12,-2 2-9,-2 2-8,4 2-9,-4 4-9,2-1-5,2 5-8,0-1-6,1-1-4,2 2-4,7-2-3,-1-2-4,1 2-5,3-3-1,2 0-14,2-4 6,-2 1-2,6 2 3,-4-1 0,6-4 0,1 1 0,1-1 2,4 5 3,2-4-2,2 0 2,6-4-2,1 4 2,3-4 0,-3 1-2,0-4 2,2 3-3,0 0-2,-1-4 3,-8 3-32,4-3 1,-3 2 3,0 1-2,-4 2 1,0 1 2,-3-3-2,2 1 6,-3 3 1,-2 0 4,-1 2 0,-1-2 4,-1 5 6,-2-1-4,-4 0 5,-1 3 4,-2-1 0,0 2-1,-4-4 1,-5 6 3,-3-4 2,0-2-5,0 0 1,0-3-9,3-3 2,0 0 1,0-3-2,-1-3-18,2 2-15,-1-3-12,2-2-26,0 0-25,2-3-29,3 1-51,1-3-37,1 1-28,2-3-22,2 2-35,1-2-42,4-2-61,3-1-316,1 1-761,1-5 336</inkml:trace>
  <inkml:trace contextRef="#ctx0" brushRef="#br0" timeOffset="653705.2138">15696 13821 115,'0'-4'284,"-1"2"-4,1-3-16,0 5-2,1-5-10,-1 5-2,0-4-8,0 4 8,0 0-14,0-5 0,0 5-5,0 0-8,0-5-11,0 5-4,0 0-11,0 0-14,0-2-9,0 2-14,0 0-14,0 0-10,0 0-11,0 0-11,0 0-12,0 0-11,0 0-12,0 0-8,0 0-7,0 0-6,0 0-4,0 0-6,0 0-9,0 0-3,14 10-2,-7-1 0,6 4-2,4 10-7,1-1-3,3 1-1,8 14-1,-1 3-3,4 6 0,10 21 1,-4-1-13,-14-20 6,-4 4 1,0 1-1,-5 0 1,-5-1-2,-3 3 2,-3-4 0,-4-1-3,-2-1 0,-3-13 3,-2 0-1,-3-1 0,-4-4-1,2 1 2,-2-1 1,-2-1-6,-2-5-5,-5-1-17,6-4-27,-4 2-31,10-8-42,-5-2-57,4-2-40,-1 0-69,3-3-69,0-5-98,3-3-242,0 2-746,2-7 330</inkml:trace>
  <inkml:trace contextRef="#ctx0" brushRef="#br0" timeOffset="654210.8316">16267 14176 345,'-3'3'405,"3"-3"-1,0 0-13,0 0-25,0 0-26,0 0-24,0 0-22,0 0-17,15-3-17,0 2-15,1 0-19,8-2-24,0 3-20,4 0-16,-2 0-21,-1 3-18,1-2-9,-1 3-31,-3 0-42,-8-3-42,3 2-62,-1-2-40,-5-1-32,-3 3-39,-2-3-25,0 2-23,-2 0-37,-4-2-46,0 0-37,0 0-192,-10 5-574,-4-3 254</inkml:trace>
  <inkml:trace contextRef="#ctx0" brushRef="#br0" timeOffset="654253.5614">16379 14280 19,'-19'10'138,"7"-3"5,1 0 2,4-3 16,1 0 15,2 0 14,1 0 1,0 0 16,4 1 11,1 1 16,3-1 20,4 2-9,1 2-7,4-1-9,7 4-16,2-5-23,1-1-15,4-2-17,-3 0-4,-2 0-54,2-2-58,-1-3-68,-8-1-66,1-1-70,-3-1-83,-3 1-305,-2-3-594,1-2 263</inkml:trace>
  <inkml:trace contextRef="#ctx0" brushRef="#br0" timeOffset="654940.0918">17329 13704 5,'12'-13'359,"-2"4"0,0-3 0,-3-1 2,0 2-9,-1 3-8,-2-1-14,-1-1-17,-2 2-15,1 1-18,-1 0-23,-1-1-23,-3 2-22,2 0-24,-2 0-18,-1 3-17,-5 1-19,-2-2-11,-6 6-13,1 2-11,-6 3-11,-2 3-7,2 2-10,-1 0-4,3 1-8,2 4-6,1-1-2,0-1-12,1 2 1,4-3-5,2 3 1,-1-1-9,-1 5-1,4-3-5,0 3 5,1-3-6,2 2-3,3-1 0,1 1 1,0-2 3,2 2-3,1 0-2,-1 1-2,5 4 0,0-8 0,0 2 0,3-2 1,0 5-7,-1-5 3,3 4 2,-1-4-2,0-2-4,0 5 2,1-6 0,3 7-1,-5-7 0,-1 1 1,2-2-4,-3-4 0,0 1-1,-4 0 0,3-2 0,-5 0 0,3 0-4,-2-3 5,-1 2 2,-1-2-1,-4 3 0,-2-2-2,-2 0 3,-5-1-1,-1-1 3,-3 0-1,0-3 3,-4-1-5,4 3 0,2-3-1,2 0 1,3 0-1,0-1 1,3 1-1,2 1-2,0-1 2,5 0-2,-7 0-2,7 0 1,-4 0-1,4 0-4,0 0 2,0 0 5,0 0-4,0 0-1,7 10-2,2-6 4,-1 3 0,-1 0 0,0 0-3,3 7 2,-2 1-1,2 0 2,0 2 0,-3 7 1,3 0-4,-2 1 3,0 5 1,-1 0 3,-2 3-1,-2-1 2,-3 1-5,4 3 5,-8-3-1,4-2 1,-3 4 1,3 0-3,-4-3 4,1-2-11,5-1 3,-4-1 7,-2-2-2,4-7-28,-3-1 1,0-2 3,3-1 3,-3-3 0,3-4 2,3 3 5,-3-2 9,3-3 11,0 1 7,8-2 7,3 0-1,3 0 1,5-2-2,-1 0-4,0-3-2,0-1-1,1-1 1,-5 1-6,0 0 0,-3-2 3,0 0 0,0 1-3,-4 0-2,-1-1 2,-2 0-9,0 2-16,-2-2-21,1 3-35,-2-4-41,0 1-67,2 0-66,0 0-68,-1-2-82,2-2-85,0 0-285,1-3-828,0 0 366</inkml:trace>
  <inkml:trace contextRef="#ctx0" brushRef="#br0" timeOffset="655902.2552">17807 14071 55,'3'1'243,"4"-1"-1,-7 0-6,10-1-2,-7 1-4,4 0-6,-3-2-6,-4 2-3,10-1 3,-7 0 12,1 0-2,-1-1-3,-3 2-10,6-7-11,-2 2-12,-2 0-12,0-3-13,0 2-18,-1-3-3,-2 3-15,1-5-8,-2 1-6,0 4-9,1-3-18,-3 2 0,3 1-10,-5 0-10,6 4-5,-7-1-9,3 2 1,-5 2-25,-1 4 8,-1 3-6,-1 4-1,-5 6-7,3 2 1,-1 5-3,1-4-5,2 3-5,0-2 2,3 4 0,3-9-9,0 1 3,2 0-8,1-1-1,-1-3-2,4 2-3,0-4 0,4-2-3,-2-1 10,-1 0-2,6-1 1,-1-3-3,-1-1 5,5-1-3,-3-2 4,2-4 0,2 2 0,-1-4 0,4-4-1,-3-1 0,7-7 2,-8 5-1,4-6 2,3-3-2,-4-3 9,-2 2 7,0 1 5,-5 4 9,3 2 4,-5 6 8,0 1 1,-1 1-2,0 1-11,-2 2-9,2 1-3,-2 2-4,-1 1 2,3 13-4,-3 3 0,-3 10-4,-1 2 1,0 7-6,1-2 7,-4 3-7,3-3-2,-2 3-2,2-1 3,1-3-2,-2-2-1,-1 0 1,3-4-2,2-7 2,-2-2-3,0 0 2,3-6-1,-3-1-3,3-3 1,-1-2 21,1 0 27,1 0 28,-1-2 24,0 0 22,0-3 5,0 0-1,3 3-9,-3-3-11,7-14-6,3 1-12,3-7-6,2-2-12,5-2-13,-2-3-12,10-9-27,-11 12-2,4-1-17,-2 1-28,-1 2-21,-3 1-32,1 1-37,-5 6-33,-1 1-40,0 2-47,0 0-49,-3 4-59,0 3-38,-3 0-42,3 2-13,-3 2-316,2 1-815,-6-1 360</inkml:trace>
  <inkml:trace contextRef="#ctx0" brushRef="#br0" timeOffset="656411.1312">17765 13767 306,'3'-12'299,"-3"3"-6,1 2-16,-1 2-20,0 1-25,0-3-27,0 7-20,-4-2-19,4 2-16,-14 8-3,4 0-28,-2 5-13,-7 9-7,-2 4-9,-3 15-5,0 3-6,-1-1 7,0 4-7,2 4-1,1 0-4,3 2-2,2-2-3,3 0-5,7-6-4,3 0 2,1-9-6,3-1-4,4-1-5,1-2-14,3 2-27,6 1-36,0-8-38,3 0-45,4-3-54,0-3-56,6-4-73,-1-2-210,3-8-549,1-7 243</inkml:trace>
  <inkml:trace contextRef="#ctx0" brushRef="#br0" timeOffset="656455.3221">18365 14452 166,'3'-1'380,"1"0"-35,-4 1-37,6-1-30,-6 1-24,4 5-17,-4 0-18,3 5-13,-3 5-19,0-2-14,0 7 2,0-1-17,-3 6-13,0 0-11,-1-7-14,1 11-19,-1-5-4,1-5-8,-2-2-52,-1 1-47,3-4-53,0-2-48,-1-2-46,1 0-58,-1-6-68,1-2-212,2-1-537,1-1 237</inkml:trace>
  <inkml:trace contextRef="#ctx0" brushRef="#br0" timeOffset="656998.6354">18806 13961 96,'3'-23'350,"1"-1"5,-1 7-3,0-1 2,-2 1-17,-1 6-16,0 0-15,0 1-10,0 3-11,0 2-25,-1-1-23,-2 2-23,-3 1-23,-1 1-19,-4 2-21,-3 5-14,-7 2-7,1 5-16,0 0-16,1 0-5,-1 5-11,4 0-9,1 0-10,5-2-4,2-1-8,1 1-5,2 0 2,1 1-11,3-2-1,2 2-5,5-1 0,2 2-3,-1 0 0,10 3-3,0-2-2,3 0-2,-2-1 1,2 0-8,-2 0 1,1 3 0,1-8-4,-4 5 1,-2-3 0,-1-2 4,-2-2-6,-4-1-3,0-3 0,0 3 3,-4-2-6,0 1 1,-3-3 3,1 3 4,-5-1 0,-2 0 3,-2-1-4,-2 3 6,-11 0-6,1 0-2,-1-2-1,0-2 4,0-2-13,0-1-29,1 1-16,3-2-40,0-5-38,6 2-34,-2-4-32,3 1-27,3-3-35,3-1-55,1-2-57,3-3-309,2-3-727,3 0 322</inkml:trace>
  <inkml:trace contextRef="#ctx0" brushRef="#br0" timeOffset="657585.6788">19134 13934 129,'10'-8'318,"-3"5"-5,-4-1-19,4 1-31,-3 1-26,-4 2-23,6 2-19,-3 0-10,-2 6-5,2 5 2,-3 5-9,0 2 0,0 7-6,-4 3-2,-3 2-7,1-4-9,-1 5 2,2-3-6,-3 0 1,1-1-12,-2-4 7,0 2 2,3-9-7,2 0-11,-1-2-7,-1 2-8,0-5-7,2-2-8,2 0-8,-2-2-8,2-2-5,0-3 10,2 0 16,-2 0 14,1-1 23,1-3 16,-2 4 18,0-1 23,2-3 14,0 0 11,0 0-20,0 0-16,-1-13-29,2 1-8,1-5-14,0-7-17,1-5-9,0-1-12,2-5-8,-3-2-5,4-11-13,-1 0-3,2 2-13,3-1-4,-3 13-48,3 1 0,0 2 0,-1 4 0,1 0 0,-1 5 0,-2 5 0,3 3 0,-1 1 0,1-1 0,-2 7 0,3 0 0,3 1 0,-1 2 0,0 4 0,2 5 0,-1 5 0,6 2 0,-4 8 0,0 3 0,1 4 0,-5 3 0,1 0 0,5 14 0,-8-13 0,-1 3 0,2 0 0,-4 2 0,-1-4 0,1 2 0,-2-1 0,-3-1 0,1 0 0,-3-5 0,1-2 0,-1-5 0,-1-1 0,-2-2 0,1 0 0,1-5 0,-1 1 0,0-6 0,2 0 0,-3-2 0,3 2 0,0-4-40,0 2-85,0-3-25,0-2-52,-4 4-67,4-4-52,0 0-60,-10-9-37,7 1-43,-4 0-45,0 0-381,1-4-960,-4-1 425</inkml:trace>
  <inkml:trace contextRef="#ctx0" brushRef="#br0" timeOffset="657630.743">19196 14200 230,'-5'-5'292,"0"3"-8,1 0-9,4-1-29,-4 2-12,4 1-23,0 0-1,0 0 3,18 1 10,-2-1-26,6 1-5,2 2-11,3-4-6,1 3-31,-1-2-22,-2 0-6,1-1-14,-2 1-28,0-3-43,-2 2-37,-1-2-50,-4 1-47,-4-1-44,2-1-61,-2-2-57,-6 2-230,4-3-535,-4-1 236</inkml:trace>
  <inkml:trace contextRef="#ctx0" brushRef="#br0" timeOffset="658168.1888">19685 13657 255,'-6'-9'386,"2"1"-1,0 2-18,3-1-15,-1 3-31,-2 0-25,4-1-26,0 2-25,0 3-25,-3-5-26,3 5-22,0 0-12,0 0-20,16 21 2,2-2-7,2 8-3,6 13-5,3 3-4,0 2-5,-3 4-6,-8-2-4,4 7-3,-5-1-5,-3 2-6,-2-1-1,-7 1-12,-2-4-14,-7-2-5,-3-3 1,1-13-6,-5 2-4,1-3-6,-3-2-2,-2-4-8,-5-1-34,3-2-43,-4-6-54,7-1-64,-4-3-79,5-4-84,3-4-104,0-2-307,5-4-793,5 1 350</inkml:trace>
  <inkml:trace contextRef="#ctx0" brushRef="#br0" timeOffset="658735.8463">20299 14275 309,'0'0'349,"0"0"-2,0 0-23,0 0-29,0 0-14,0 0-19,0 0-9,0 0 0,0 0 7,0 0 7,0 0 9,0 0 7,0 0 2,0 0-1,0 0 0,0 0 3,0 0-11,0 0-9,0 0 5,0 0-20,0 0-11,0 0-9,0 0-4,0 0 1,0 0-4,0 0 2,-4-5-6,4 5 4,0 0-3,0 0-47,0 0-175,0 0 0,0 0 0,-3-2 0,3 2 0,0 0 0,0 0 0,0 0 0,0 0 0,0 0 0,0 0 0,0 0 0,6-6 0,-6 6 0,0 0 0,0 0 0,0 0 0,0 0 0,0 0 0,0 0 0,1-2 0,-1 2 0,0 0 0,0 0 0,0 0 0,0 0 0,0 0 0,3-2 0,-3 2 0,0 0 0,0 0 0,0 0 0,0 0 0,0 0 0,0 0 0,0 0 0,0 0 0,0 0 0,0 0 0,0 0 0,0 0 0,0 0 0,0 0 0,2-3 0,-2 3 0,0 0 0,0 0 0,0 0 0,0 0 0,0 0 0,5-2 0,-5 2 0,4-2 0,2-1 0,1 1 0,4-3 0,-1 5 0,3 0 0,-1 0 0,-2 2 0,0 3 0,0 1 0,1 5 0,-4 3 0,0 3 0,-4 3 0,0-1 0,-6 10 0,0-2 0,-7 1 0,-6-1-133,-3 0-316,-6 8-73,5-11-78,-5-3-482,1-1-1171,1-3 519</inkml:trace>
  <inkml:trace contextRef="#ctx0" brushRef="#br0" timeOffset="659286.4145">20950 13644 112,'1'-10'346,"1"-1"5,-2 0-6,1 5-18,-1 1-44,0 1-37,0 4-24,0 0-23,-7 12-17,4 3-19,-11 12-20,4 6-13,-9 17-8,2 2-11,-3-1-10,0 1-7,2 0-18,4 2-36,1-3 1,2-6-9,6-9 1,0-2-3,2-2-3,3-1 0,3-3-6,2-2-5,0-3-17,2-6-44,3-2-47,1-3-54,2-1-68,2-3-64,-1-4-230,10-3-549,0-3 242</inkml:trace>
  <inkml:trace contextRef="#ctx0" brushRef="#br0" timeOffset="659845.7794">21426 13911 208,'7'-15'296,"0"-1"7,0 2 3,-4-2-9,0-1-23,-3 1-10,0 1-13,-2-2-10,-2 5-12,0-5-22,-3 0-16,-3 3-23,0 2-19,-5 0-16,-4 0-8,-2 6-22,0 5 1,-3 2-20,0 3-6,0 3-5,3 5-9,-1 3-5,3-1-12,-1 3-3,5-1-1,1 4 1,7-3-14,0-1 0,1 0-3,3 1-1,2-3-5,2 2-8,2 0 13,3 0-6,1-3 7,2-2-6,6-3-4,-3-1 5,3-2-2,0-3 8,-1-3-4,3-2 3,-3-2 9,3-4 7,0-4 8,-3 1 6,2-6 4,2-3 3,-5 2 12,2-1 9,-8 4 13,2 3 4,-4 4-1,-1 0-7,-1 4-12,0 0-10,1 0-17,-4 3-6,0 2-3,0 0-6,7 21-2,-7-2-4,-4 13-3,4-1-3,-7 15-3,4 1-2,-2-12-5,-1 0-2,3 1 0,-2-3-3,0-1-1,1-2 0,0 0-3,0-5 2,1-7-3,0-4 0,2-2-2,-1-1 0,4-5 0,-4 0 2,2 0 3,0-1 15,0-3 16,0-2 5,0 0-5,7 0-4,3-5-2,1-5-6,9-7-6,4-2-16,-1-1-22,-1-4-34,9-6-31,-10 9-42,2 0-39,-4 2-39,1 4-62,0 1-59,-9 6-64,3-1-69,-4 4-309,-1 2-825,-2 0 366</inkml:trace>
  <inkml:trace contextRef="#ctx0" brushRef="#br0" timeOffset="659895.595">21898 14216 400,'0'0'421,"0"0"-50,-13-7-18,13 7-29,0 0-26,0 0-24,0 0-41,-3 5-11,1 2-34,-1 3-13,1 2-11,-1 3-23,-1 4 2,0-1-10,0 7-15,-2 0-11,2-8-15,-1 4-4,0-3-4,0 1-12,0-2-9,0 0-8,-3 2-9,5-4-38,-2-6-55,1 3-54,-2 0-59,1-7-70,0 2-83,1-4-308,-1-1-672,2-2 298</inkml:trace>
  <inkml:trace contextRef="#ctx0" brushRef="#br0" timeOffset="660432.529">22369 13666 166,'1'-18'351,"-1"1"-4,1-2-1,-1 4-7,0 3-20,-2 2-14,1-1-36,-3 3-27,1 2-23,-7-2-18,2 5-25,-5 3-14,-4 3-23,-4 6-4,-4 3-19,-2 2-3,-7 9-7,1-1 7,0 7 0,4 2-5,-1 1 0,6 4-8,7-7 0,0 0-5,3 0-1,3 5-7,4-5-2,1 2-12,3 0 6,3-2-5,3 1-6,4-4-3,0 2-6,3-3-6,1-3-3,6-4-3,0-2-7,3-2-2,1-1-5,-1-7-12,0 0-20,1-4-34,-2-2-35,3-4-42,-6-1-39,-3 1-37,1-4-37,2 0-40,-1-2-46,-1-1-45,-3 1-38,-1 0-220,0 0-662,-2 1 293</inkml:trace>
  <inkml:trace contextRef="#ctx0" brushRef="#br0" timeOffset="660479.8816">22051 13929 145,'-4'-3'311,"1"3"-10,3 0-25,0 0-18,0 0-18,20-3-12,-3 1-5,8 3-8,2 1-7,1-3-5,9 1-18,-5 1-14,6 1-21,-11-2-8,0 1-13,-2-2-15,-3 1-9,-6-2-15,-2 1-3,-1-1-8,-2 2-31,-1-4-32,0 1-44,-3 0-68,0 1-63,-1-2-80,1-1-61,-3 2-217,0-4-561,0 5 248</inkml:trace>
  <inkml:trace contextRef="#ctx0" brushRef="#br0" timeOffset="661046.9019">22480 13387 314,'0'0'319,"0"-4"-6,1-1-20,-1 5-9,3-7-21,-2 3-3,4 2-23,-2-3-18,2 3-21,1-1-7,3 2-17,4 2-22,1 2-12,3 10-12,0 5-15,4 9 2,4 12 1,-2 4-7,-3 5-12,-5 3 0,-1 3 5,0 3-10,-11 2-3,0-1-5,-6-3-5,-1 1-11,-6-2-7,-1-4-4,-2-2-8,-4-7-5,5-11-8,-1-1 0,-2-3-14,0-4-21,-3 0-18,5-3-28,-1-5-28,0-4-34,4 0-36,-4-1-49,2-6-50,3-1-63,1-3-77,1 0-193,2-2-622,-2-5 275</inkml:trace>
  <inkml:trace contextRef="#ctx0" brushRef="#br0" timeOffset="661600.7289">22798 13322 45,'-3'-25'331,"6"0"-4,-3 7-25,1-2-8,4 2-25,0 2-29,-2 2-15,1 4-24,3 0-22,2 3-17,-1 0-15,2 2-16,1 3-14,2 4-12,1 1-13,0 3-6,0 3-8,-4 5-8,4 3-4,-4 7-5,-3 1 3,-3 3-10,-4 3 5,-2 1 2,-3 3-4,-2-2 2,-3 2 1,-8 7-10,7-12-6,-5 0-2,5 0 0,1-4-11,0 1 2,-1-2-2,4-2-9,1 2 5,1-6-10,3-1 9,0 0-7,0-2-2,6 1 4,-1-1-2,6 0 4,0 1-3,8 0 0,0 4-6,-3 2-9,5-6 9,-7 2-3,5 0-5,-7 1 3,-3-3-2,0 0 3,-1 9 6,-1 1 5,-2 4 4,-3-1 11,-3-1 2,-1 2 7,0 0-1,0 1-2,-2 0-2,1-1-1,0-1-3,1 0 1,-3 4-12,1-4 7,1 0-3,-2-1 2,0 1 4,-2-4 6,2 3 2,0-2 0,0-3 3,-3-2 0,0-1 3,1-3-1,0-1-3,-4-3 2,-1 4 0,0-1-4,-4-3-4,-2-5-10,-1-2-28,1-1-27,-4-6-45,10-3-57,-7-1-65,1-6-69,2-2-87,4-8-77,1-3-276,1-2-759,3-5 337</inkml:trace>
  <inkml:trace contextRef="#ctx0" brushRef="#br0" timeOffset="662276.1969">23305 13280 231,'1'-2'326,"1"-1"2,-1-1-5,-1 4-14,3-5-33,-3 5-28,0-2-26,0 2-24,0 0-27,0 0-13,0 0-18,0 19-7,-3 7-25,-1 1-4,1 5-3,-5 16-9,-1-3-2,-1 2-9,3-4 0,-1-9-3,1 2-2,1-4-8,-2 2 1,1 0 1,4-4-7,-3-2 5,2 0 4,1-10-11,-1-2 6,1-6-10,0 1 2,3-5 14,-1-1 24,-2 2 36,3-3 33,-3 0 27,3-4 26,0 1 16,0-1 0,0 0-24,0 0-24,0-21-17,0 4-12,3-1-30,-3-2-8,3-9-10,-2-1-11,-1-2-12,3-1-8,0-1-10,1-12-8,-1 8-4,1 4-2,-1 2-10,1-1-3,2 3-7,-3 4-5,1-1-5,0 10 3,-1 6-3,0 1-15,-2 2 5,2-1-1,0 4-4,-2 2-2,1-1-4,-1-1 1,-1 2-3,0 3-12,2-3 14,-2 3 0,0 0-4,12 8 1,-5 2-1,5 5 0,2 7 7,5 3-13,5 12 8,0-1 3,0 3-6,2-3-2,-3 5-2,4-2 7,-6-1-3,-4-8 0,7 5 0,-1 5 1,-4-12-1,-4-3 2,0-3-2,-1 2-1,-5-9 1,-1-2 0,-4-1-5,1-4 11,-1-1-4,1-1 2,-2-2 0,0-1 3,-3 2 1,4-1 5,-4-2-1,0-2-3,2 3 10,-2-3 14,0 0-8,0 0-2,0 0-5,5-10-3,-5 3-3,3-5-5,-1-5-17,0-8-6,-6 2-4,8-6-7,-4-2-5,3-4 1,-6 2-7,6-16 2,1 3 3,-4-1 15,3 9-7,1 4 2,-4-2 4,4 3 0,-2 3 3,2 2 1,-4 8 5,2 3 3,-2 2 5,4 2 5,-3 5 1,1 1-1,-1-1-2,-1 3 0,0 1-2,0-1-4,0 5 3,3-5-22,-3 5-24,0 0-20,0 0-21,0 0-31,0 0-34,4 15-37,-1-9-42,-3 1-41,3 1-24,-2 2-24,1 0-35,-1 0-36,-1 0-23,3-1-339,-2 1-818,1-3 361</inkml:trace>
  <inkml:trace contextRef="#ctx0" brushRef="#br0" timeOffset="663460.5119">24032 13498 244,'1'-7'325,"5"2"-12,-5 0-30,2 1-29,-3 3-35,3-2-23,-3 3-20,0 0-21,0 0-10,-6 16-16,-1-2-12,3 1-13,-3 1-12,-3 11-9,1-4-4,1 0-6,3-4-13,0 4-5,1-5-1,4-1-8,-3 3-2,3-3-7,3-1 9,-1-1-3,0-3-2,1 0 21,1-2 7,2 0-6,2-1 3,2-2 4,-3-1 13,3-2 2,0-1-4,0-3 4,0 2 8,-4-4-2,4 0-6,-2-1-2,-3-4-3,1-1-7,1-1-9,-3-2-5,-1-3-7,-1-2-8,-2 0-5,-2-2-3,1 1-2,-2 0-4,0 0-3,0 0-5,-1 2 4,1 3-6,0-2 0,2 4-2,-3 0 2,4 1-3,0-3 1,0 2-6,4 0-1,-3 0-6,5-1 6,1-3-4,2 1-3,3 1-18,2 0 21,6 2-3,-2 3 1,-1 4-19,4 0 23,0 6-4,-5 3-2,5 8-2,0 3-2,-5 2 7,2 3 1,-2 5-5,-7 1 3,4-2 0,-6 2-2,-3-1 5,-1 1 0,0-1 2,-6-9 4,2 0 0,-1-3 10,-2 0 5,4-2 0,-3-5 7,-1-1 3,4-2 10,-3 0 14,3 0 22,0-3 26,-1 1 25,1-3 17,0 0-12,0 0 0,0 0-23,-2-19-3,5 4-15,2-4-7,0-6-11,5-5-7,1 0-7,3-2-8,2 1-9,8-4-4,-6 9-9,0 1-7,2 4 1,4 7-4,4 1-8,-4 2-1,3 5-5,-3 6-3,-2 1-3,-22-1-1,31 12-7,-18-3 0,-2 4-1,-1 1-5,-2 2-5,-3 4-12,-1-2-12,-3 7-27,2-5-35,-7 3-41,0-5-36,1 2-51,-3 2-71,-1-4-59,0-1-70,0-1-75,-7-2-329,7-2-897,7-12 397</inkml:trace>
  <inkml:trace contextRef="#ctx0" brushRef="#br0" timeOffset="663988.1166">24836 13716 215,'7'-21'423,"-7"21"0,7-20-10,-7 20-16,10-14-38,-4 8-38,-6 6-33,26-14-27,-9 11-22,3-4-18,2 3-17,1 0-20,-2 2-44,0-1-9,1 2-12,-22 1-14,29-5-11,-29 5-8,27-1-11,-27 1-24,20-2-35,-20 2-44,19-3-47,-19 3-40,0 0-51,0 0-48,0 0-68,19-2-66,-19 2-242,0 0-639,0 0 283</inkml:trace>
  <inkml:trace contextRef="#ctx0" brushRef="#br0" timeOffset="664550.6886">23364 14262 107,'0'-8'312,"0"1"11,0 1-5,0 0 7,0 1-9,0 1-13,0 4-29,-3-4-30,3 4-27,0-4-25,0 4-19,0 0-30,-4 11 1,0 4-12,-1 2-26,0 9 3,-2 3-4,1-2-15,-1 4-5,-1-1-5,1 0-8,0-2-5,1 0-8,-1 3-2,0-2-7,0 1 0,1-6-4,-2 0-14,2-7-29,2-3-47,1-2-45,-4-3-44,4-2-33,-2-1-36,-1-4-49,3-1-76,-1-2-227,4 1-600,-10-13 265</inkml:trace>
  <inkml:trace contextRef="#ctx0" brushRef="#br0" timeOffset="664611.7315">23174 14320 230,'0'-16'282,"0"3"19,0 1 1,0 1-8,0 1-7,0 0-29,4 2-18,-2 1-27,0 0-21,4 2-17,5 1-15,-1 3-11,5 1-18,8 3-12,4 7-8,-1 2-9,7 8-12,-7-2 4,7 10-21,-12-5-2,-1 5-6,-3-1 0,-3 1-4,-4 1-5,-2 2-4,-3 1-9,-4 1 7,-4-1-6,-1-1 1,-8 1-14,-1-6 4,-4-1-14,-3-1 10,0-3-4,-5-3-1,1-3-3,-3-3-15,3 0-17,-3-5-12,5-3-29,-2 4-32,4-6-19,-1-2-34,4-2-33,5-3-39,2 2-32,1-2-43,4 0-36,1-2-174,2-3-531,5-1 236</inkml:trace>
  <inkml:trace contextRef="#ctx0" brushRef="#br0" timeOffset="665207.6046">23588 14457 3049,'7'-7'62,"-2"-2"-53,0 5 5,-4-1 2,1 2 14,1-1-12,-2 2 3,3-1-14,-4 3-4,0 0 3,0 0-5,7 9 4,-2-2-2,-1 2 2,1 0 1,1 1 8,5 5 0,-4-6 0,3 3 5,-3-3-9,0 0 15,0-1 2,0-1 4,-1 0 16,-2-4 22,2 1 16,-3-1 15,-3-3 3,8 1-1,-8-1-1,10-4-6,-4 0 3,-1-3-12,2 0 8,-1-1-4,-2-4-8,0 4 6,2-3-5,-3 1 5,0 0-6,-2 1-1,2 2 3,-3 0-9,0 2-6,0 0-9,0 5-8,-4-4-9,-1 3-1,-3 2-5,-5 3-6,-2 4-3,-5 4-2,3 1-4,0 4 0,-1 0-4,5 1-5,2 3-6,3-2-9,-1 2-11,2-4-10,4-1-4,-1 1-4,4 1-5,0-1 0,3-6 5,1-1-2,3 1 5,0-3-20,6 1 20,0-1 2,6-1-4,2-5 3,-4 0 9,6-4 0,-8 0-3,2-3 4,-3-3 1,3 0 6,0-10-7,-1 1 14,-1-2-4,2-8 5,1-1-1,-2-1 4,-2-1-4,0-4 10,4-6 1,-7 8 3,-2 0 3,2 3 23,-2-2 5,-3 6 6,-1 5 10,0 6 5,-3 3-4,-1 3-9,2-1-9,-3 5-9,2 2 0,-2 2-6,0 0-6,-5 15 1,2-2 0,-3 6-8,-3 6-2,2 5 2,0 0-3,-1-1 4,2 0-4,2 2 4,-2 0-7,4-3 4,0 2-4,1-5-1,1 1-8,1-9-15,0 3-21,0-6-26,1-2-19,1-1-35,0-2-23,-1 0-20,1-2-18,0-2-25,4-3-39,0-2-44,3-1-50,4-5-52,-5 1-195,3-4-633,1 0 281</inkml:trace>
  <inkml:trace contextRef="#ctx0" brushRef="#br0" timeOffset="665792.6333">23837 14463 217,'0'0'240,"0"0"-14,13-6-25,4 3-18,10-4-18,-2 5-22,3-1-9,0 2-11,1 0-2,-1 1-10,-3-1-3,-3-1-14,-7 2-2,-1 0-2,-4 0-13,-4 0 1,-1 0-1,1 0-5,-2 2-11,-1-1 0,0 0-10,-1 4 9,1 0-9,-3 1 1,2 0-7,0 1-3,-2 3-2,0 0-4,0-3-2,0 3-4,3-3 2,0 4-3,-2-4 18,2 1 16,4 0 7,-4-1 3,8-1-1,-1 0-3,3-3 3,-2 0 4,-1-1 1,4-4 9,-1-1-2,-3 3 5,0-3 1,2-6-2,2 3-5,-8-1 3,4-4 1,-2 2-4,-4-2 2,2-3 0,1 2-9,-5 2-8,0 0 2,1-1-7,-3 0-7,-3 1-3,3 1-9,-2 2-8,-3 0-3,-2 2-5,0 4-3,-8 1 0,1 1-9,0 6 4,-3 0-2,4 1-4,-7 6-4,2 0 1,4-3-12,1 3-5,3 0 7,-2 8-6,6-6-8,0 1-14,-1-2-5,3 0 1,3 0-2,-1-4-4,2 1 9,3-2 4,-1 2 5,3 0 2,2-4 0,0 1 6,4-4-1,4 1-6,0-2 3,-1-3 10,3-1-4,4-2 1,-5-3 6,3 0 1,0-8-2,-4 6-5,-1-3 7,3-9-3,0 1-1,-4-3 4,-2 6 3,2-6-1,-5 5-6,2-1 9,-4 1-4,-1 2 0,-2 1 5,-1 2-7,0 4-8,-2 0 7,2 1-4,-4 1-1,4 2-6,-2 3-10,0 0-1,0 0-14,0 0-30,-10 15 16,7-5 4,2 0 1,2 7 6,-2 2 7,1-3-3,2 1 4,0 0 8,1-1 12,-2 1-12,3 0-4,-2-1 12,-1-6-4,3 2 4,-3 0 8,0-3-2,0 0-8,2-4-18,-3 2-7,0-3-14,1 0-45,2 1-4,-3-5-18,3 2-32,4-2-36,2-2-45,0-5-49,4 4-207,1-3-535,6-2 236</inkml:trace>
  <inkml:trace contextRef="#ctx0" brushRef="#br0" timeOffset="666579.9608">24478 14411 192,'-2'-6'281,"0"-1"-19,2 2-20,0 0-18,0 0-15,0 1-20,0-1-17,0 5-23,0 0-12,4-2-16,-4 2-9,3 12-11,1 5-3,-1 0-14,-1 10 3,0 2-6,-2 1-6,0 2 0,0-1-5,0-4-1,-2-1-10,2-1-1,-2-6-1,-1-1-11,1-5 3,1-3-3,-1 0 0,2-2 6,-2-2 24,2-2 31,0 0 30,0-1 26,0-3 30,-2 4 4,2-4-18,0 0-18,0 0-17,5-15-19,-3 3-10,5-5-14,1-7-9,2 3-6,1-1-13,6 2-7,-3 2-6,2 0-7,2 4-9,-7 4-3,3 0-7,-2 2-3,-12 8-4,16-9-3,-16 9-8,0 0-1,27 3-3,-27-3-4,0 0 0,21 24-1,-12-12-2,-5 4-1,3-1 3,-3 1 0,-1 2 0,-3-3-10,0-15 8,-3 27-2,3-27 8,0 23-7,0-23-1,-4 13-1,4-13 4,0 0 4,-1 15-1,1-15 4,0 0 12,0 0 13,0 0 15,0 0 13,0 0 1,0 0-11,0 0 1,0 0-9,0 0-8,0 0-4,0 0-5,8-55 2,-1 30-7,1 2-7,1 7-5,-2-2 0,4 1-2,-2 3-3,-1 6-4,-8 8-2,14-13-2,-14 13 0,15-11-5,-15 11 0,0 0 0,0 0-3,0 0 2,26 24-3,-23-8-1,4 8 1,-7-4 0,4 3-2,-4 6-5,0-1-7,0-3-13,0 0-25,-4 0-29,4-7-38,-3-1-37,3-2-38,0-15-31,0 24-39,0-24-32,0 21-22,0-21-13,0 0-2,3 13-2,-3-13 11,0 0 1,0 0-167,0 0-538,0 0 238</inkml:trace>
  <inkml:trace contextRef="#ctx0" brushRef="#br0" timeOffset="667133.8329">24902 14817 1490,'9'-12'-105,"2"-5"33,2-2 8,-1-3 44,2 0 30,-2-1 32,0-3 25,-2 5 36,-3 2 14,0 7 15,-1 1 3,-6 11 1,7-17-18,-7 17-13,0 0-13,4-10-12,-4 10-6,0 0-9,0 0-3,0 0-2,0 0-9,-10 47-7,6-26-3,-3-4-3,4 1-5,-1 1-7,1 0 2,3-1 1,-3-1-4,3-17-4,3 25 26,-3-11-2,0-14-12,3 25-19,-3-25-27,10 17-26,-3-9-39,-7-8-37,18 7-48,-18-7-38,22 0-48,-22 0-125,21-13-406,-10 4 180</inkml:trace>
  <inkml:trace contextRef="#ctx0" brushRef="#br0" timeOffset="667190.8667">25147 14432 176,'0'0'218,"-4"-21"-22,4 21-25,-3-13-51,3 13-26,0 0-16,0 0-31,0 0-27,0 0-40,0 0-56,0 0-95,-18 51-185,15-34 82</inkml:trace>
  <inkml:trace contextRef="#ctx0" brushRef="#br0" timeOffset="667948.508">23325 15325 199,'4'-11'288,"2"5"-14,-1-2-16,-2 3-27,2-2-20,0 5-24,-1-1-20,0 2-19,-4 1-11,7 5-16,-4 2-2,0 3-12,-3 8-5,0 5-6,0 2-2,-3 0-10,0 0-4,-1-7-5,-1 6-5,-1-9-6,3-2-3,0-4 4,-1 2-3,4-5 3,-3 1 7,2-2 28,-2 0 36,3-2 13,0-3 7,0 0-15,0 0-14,0 0-15,3-20-12,5 4-12,2-7-10,4 1-6,0-4-10,6-1-13,-4 1 4,3 7-8,1-5-9,0 5 1,-4 5-6,0 5-4,-5 0-9,-2 6-2,-1-1 5,2 1-12,0 6 6,-3 1-7,-3-1 2,2 3-2,1 3-2,-3 5-7,2 2 8,-3 1 1,0 0 2,-1 1-4,1-6 3,0 5-9,-3-5-1,0-2-23,4 1-25,-4-4-30,4 3-33,-1-3-1,1 0 0,-2-2 5,2-2 5,2-3-3,2 2 7,-1-4-1,6-3 7,-1-5 9,1-1 9,1-7 6,-1-3 5,1-2 13,-3 0 4,3 2 11,-4-2 14,-1 7 20,-2 1 11,0 0 17,-2 7 5,-2 2-3,0 0-5,1 1 0,-2 1-9,-1 1-1,-1 3-6,0 0 6,0 0-4,1 10-1,-1 0 1,0 2 0,-1 0-1,-2 5-6,3 0 9,0 0-9,-3 1-3,6-2 7,-3-2-4,0 1 4,0-3-7,4 0 7,-2-3-3,2 1 8,-3-3-8,5 0 8,0-3-5,1 0 7,1 1-3,2-5 1,4 0-7,2-5 11,5 0 9,-7 1-14,4-10 11,-4 5-2,5-4-2,-4-5-4,1-1-1,-2 0-4,1-1 5,-5-2-4,0 7-2,-3-3 1,-1 3-2,2-2 2,-4 7-5,0-4 1,-1 5 5,0-1 1,0 3-3,-3 2-4,1-1-6,-1 2 0,0 4 1,0 0-2,0 0 2,0 0 0,-14 11-7,9-3 4,0 1-5,4 3 0,0-1-1,-1 3 6,6 3 4,-1 1-9,4-1 2,1 0 1,3 9-2,-4-9 5,1-1 0,1 2 0,1-2 4,-4-2 1,3 2-1,-3-2 3,-1-2 3,-1-2 0,-1-1-4,0 3 4,-2-3 10,-1-1 2,0 0 5,-4-1 1,1 0-5,-4-2-2,-3-1 1,0-1-21,-3-3-28,1-3-22,-3-3-40,-1-2-35,-2-1-42,1 0-33,0-7-59,2-2-56,-4-3-179,2 0-539,3-5 238</inkml:trace>
  <inkml:trace contextRef="#ctx0" brushRef="#br0" timeOffset="668544.4356">23840 15023 3158,'-3'-8'46,"3"4"-44,-2-4-1,2 2-12,-2 2 8,1 2-14,1 2-9,3-6-36,-3 6-19,0 0-32,0 0-50,15 10-39,-8-2-220,0-2-457,3-1 203</inkml:trace>
  <inkml:trace contextRef="#ctx0" brushRef="#br0" timeOffset="669114.38">24329 15331 4317,'8'-4'62,"5"-4"-122,-3 3-36,-1 3 71,3-2-14,1-2 10,-2 4 4,-1 3 12,-1 2 1,0 1 0,3 3 9,-1 5 0,-3 1-4,-1 1 9,-2 2 4,0 4 2,2 3-4,-7-3 0,4 6 10,-4-9 3,-2 0-4,0-1 0,2-5-3,0 1-1,-3-3 10,3-2 16,0-2 35,-2 0 27,1-1 27,1-1 31,0-3-7,0 0-13,0 0-11,-4-15-11,4 2-15,2-3-11,3-1-12,-2-7-5,6-5-3,2 0-11,4 2-8,-2 2-6,4 4-4,1 3-3,-1 0-4,-3 7-2,0 2-7,-2 0-4,-12 9-2,19-5-9,-19 5 1,0 0-2,0 0 4,27 15-5,-27-15 1,13 25-1,-9-7-2,0-1 6,-1 0-3,-3 2-3,0-2-1,4 0 1,-4 0 4,0-17 2,-4 25-2,4-25 4,0 0 6,0 16 3,0-16 20,0 0 18,0 0 6,0 0-2,0 0-8,0 0-6,0 0-8,0 0-4,0 0-4,18-50 1,-7 27-13,2 5 3,7-2-3,-2 1-7,2 4-5,1 1 5,0 3-6,-5 4-1,-1 4-2,-15 3-5,26-4 5,-26 4-1,0 0-3,31 13-4,-24-6 3,3 5-1,-4 3 0,0 2-1,-2 0-1,-1-1-17,0 4-14,-6-1-38,-1-2-54,-2 2-54,-5 3-84,-3-2-77,0-3-75,-6 2-444,3-5-931,-4-2 412</inkml:trace>
  <inkml:trace contextRef="#ctx0" brushRef="#br0" timeOffset="669160.4056">22571 15398 306,'-17'0'327,"17"0"-19,-11 0-24,11 0-34,0 0-25,-6-3-26,6 3-19,0 0-10,0 0-15,0 0-18,0 0-8,48 5-22,-24-3-51,6-4-69,8-3-73,4-2-106,-4 2-232,0-3-459,0-2 203</inkml:trace>
  <inkml:trace contextRef="#ctx0" brushRef="#br0" timeOffset="774628.9939">12958 15352 316,'0'0'294,"0"0"2,0 0-3,0 0-17,0 0-14,0 0-13,0 0-13,0 0-8,0 0-6,0 0-5,0 0-20,-7-11-6,4 10-22,3 1-13,-7 0-16,7 0-17,-13 1-11,2 0-21,1 2-5,-4 4-5,-3 6-4,-2 4-11,2 1-12,-4 2-4,5 1-2,2 2-2,-2-1 4,5 1-3,-1 1-15,3-3-1,3-3 0,4-2-6,0 4 3,2-1 4,2-2-9,0 0-2,5 1-10,1-2 8,1-2-1,-2 2-1,6-3-3,-2 0 1,-1 1 3,7 4-9,-2-1 4,-2-1-1,-3-4-2,0 3 1,-3-1-1,1 1 8,-5-3 1,2 2-7,-4-3 5,-1 2 1,-1 3 6,-4-5-2,-3 2 0,-2 1-4,-5-4 2,-3 4-1,0-3-5,-3-2 0,1-3-1,-1-3-2,0-1 2,6 0 3,1-3 2,1-2-3,3 1-5,-1-6 1,2 1-5,5-3 0,-3-6-10,6-1-1,2-2-10,3-6-1,6-1-15,4-1-16,2 0-18,1-2-31,2 7-54,3 0-48,-3 5-45,2 3-70,0 0-66,-6 4-266,4 0-698,-5 3 308</inkml:trace>
  <inkml:trace contextRef="#ctx0" brushRef="#br0" timeOffset="775201.4972">13400 15415 183,'0'0'266,"3"-3"3,-3 3 2,1-4-3,-1 4-6,0 0 6,0 0-26,0 0-21,0 0-18,0 0-12,-17 5-11,6 6-6,-3 6-8,-3 4-2,-1 3-4,-2 3-8,-4 14-6,0 5-7,-1-1-1,4 4-12,3-2-14,4-1-5,-1 0-12,4-13-13,6 2-8,3-4-7,2 3-2,4 0-12,1-7-7,3 1-6,-1 1-15,7-4-8,2-1-17,1-4-28,5-6-41,1 0-68,2-7-57,0 1-56,2-4-59,3 0-41,-6-3-257,2-6-655,1 0 290</inkml:trace>
  <inkml:trace contextRef="#ctx0" brushRef="#br0" timeOffset="775851.1869">13760 15854 10,'2'-4'241,"1"-1"-1,-2-2-9,5-2-9,-2-1-6,-1 0-8,1 0 1,-2-2-19,1 0-1,-2-5-3,2 2-13,-3 1-2,1 2 0,-2-3-4,-1 3 4,0 2-13,-3 0-14,1 1-4,-3 0-11,0 5-15,-6 1-20,-5 5 3,-2 3-11,-5 9-14,-2 0 0,4 4-8,0 3-6,2 1-7,-1 0-14,8 2 3,0-2 1,4-7-4,5 1-4,1-2-10,1 2 5,4-4-5,1-1-11,3 0 7,2-3 0,5 0-10,2-3-1,-2 0 9,5-5-5,3-5 4,-6 0 9,3 1-16,-3-4 1,4-5 0,1-1-2,-4-2 1,-5 1-4,-3 1 9,1-3 0,-1 3 20,-4 6 23,2-2 10,-3 4 3,1 2 1,-1-1-5,-1 1-10,-1 0-12,0 4-8,0 0-1,0 0-13,2 16 3,-5 3-1,1 5-2,-3 3 4,-2 4-2,-1-1 4,4-1 5,-3 17-2,3-16-5,-2-1 13,2 2 1,1-3 4,0 4 3,2-6-3,0-7-1,1-2 0,1-2 18,0-3 6,2 0 3,-3-5-9,0 1 2,2-4-1,1 0-2,-2 1-1,0-4-7,-1-1 2,12-2-5,0-8-5,0 0-4,6-8-4,0 0 1,1-7-9,2 0-9,-2 3-18,0 1-20,0 4-30,-2-4-35,4 5-31,-3-2-54,-5 6-65,1 1-85,-1 1-69,7-5-83,-7 8-340,1 2-878,2-2 388</inkml:trace>
  <inkml:trace contextRef="#ctx0" brushRef="#br0" timeOffset="775907.4686">14269 15993 426,'0'0'408,"3"2"-26,-3 1-8,0-3-15,3 9-8,-3-1-2,-3 3-14,3 1-16,3 4-30,-3 2-27,0 8-22,0-2-29,-3 2-20,3 1-16,0-8-21,0 0-15,-3 0-21,3-3-27,0 2-27,-1 2-39,2-4-45,2-1-50,-3-1-71,3-4-54,1 5-68,-1-4-73,2-1-371,1 0-765,6-2 339</inkml:trace>
  <inkml:trace contextRef="#ctx0" brushRef="#br0" timeOffset="776507.4396">14583 15678 19,'3'-5'284,"-3"-2"2,3 4-8,-2 0-2,1 1-3,-2 2-4,0 0-8,0 0-14,0 0-12,0 0 4,-6 8 17,3 6 5,-1 4-2,-3 9-7,2 3-5,-5-1-5,0 3-11,5-3-16,-6 5-16,4-5-16,-3 3-15,3-6-14,2 2-12,-1-3-12,0 1-13,4 1-12,-3-2-9,1-7-12,1-6-5,1 5-11,-1-8-7,3 3-7,-2-6 0,1 0-4,1-1-2,0 1 0,-2-3-1,2-3 2,0 4 10,0-4 2,0 0-4,0 0-5,0 0-3,5-14-10,0-1 3,1 1-7,6-9-6,-1-1-3,1 0-5,4 2 1,2 1-3,3 3-5,0 1 4,0 2-9,-1 4-3,-6 3-2,3 5 1,-3 2-6,3 1-1,-5 1-3,-1 2-3,-3 2-3,1 2 0,-2 2-3,-2-1 0,-2 4-1,0-1-5,-2 5-1,-1-3-2,-7 3 1,0 2-9,-3 5-8,0-8-1,-3-1-4,-2 2-1,1-6-3,-5 0 4,-3-3-1,4 0 3,5-5-3,-1 3-6,2-3-8,0-1-6,2-2-7,1 0-19,4 1-16,-1-1-38,0-5-29,4 3-28,-1-2-40,3-2-41,3 1-57,2-3-63,0 0-316,2-3-778,2-2 345</inkml:trace>
  <inkml:trace contextRef="#ctx0" brushRef="#br0" timeOffset="776568.49">14933 16044 90,'5'-1'368,"-2"-1"-18,1-1-12,-1 2-20,-3 1-9,7-1-31,-7 1-23,0 0-29,6 5-13,-5 0-12,2 4 5,-3 4-11,2 4-12,-2 2-7,-2-2-14,-1 3-14,1 0-16,-1 3-15,1-4-12,-1-2-13,1 0-13,0 0-20,-1-5-34,3 1-40,-2-4-41,0 3-12,2-7-70,-1 2-69,-1-2-84,4 0-71,-2-5-220,0 0-630,0 0 279</inkml:trace>
  <inkml:trace contextRef="#ctx0" brushRef="#br0" timeOffset="777183.5384">15498 15781 159,'0'-6'342,"0"-2"1,-3 2-5,1-1-25,-1 0-15,0 3-24,-2-1-30,1 3-23,-5-1-11,-2 4-19,-9 3-12,-1 2-7,0 3-5,-1 2-7,0 5-10,4 1-8,-2-6-11,6-3-8,2 7-17,2-3-8,0 0-4,4 2-3,2-4-8,1-2 1,6 1-1,2 1-4,5 1-8,2 0 2,6-1-5,5 2-6,3-2-8,1-1 0,-3 0-6,7-1-6,-5-3-6,-4 4-3,-1-2-2,-1 1-3,-9-2-6,-1 0-7,-3 0 3,0-1-4,-4 1 11,-2 3 9,-1-1 1,-2 1 2,-6 1 1,-1 2-2,-3 0-8,-7 0 0,-3 0-2,-1-2-2,-3 0-12,-1-4-17,-1 2-22,0-5-25,0 2-27,0-6-50,4-1-57,0 0-54,4-9-55,6 7-66,1-3-64,1-3-253,6-1-735,-1-4 325</inkml:trace>
  <inkml:trace contextRef="#ctx0" brushRef="#br0" timeOffset="777233.6052">15562 15475 32,'3'-10'418,"0"4"-40,-2 0-28,2 0-14,0 4-32,-3 2 0,10 8 6,1 3-11,6 12-5,3 5-22,9 12-4,3 3-10,-5 4-4,-4 0-16,-5 4 0,5 1-13,-11 5-12,-4-5-16,-6 3-19,-6-2-17,-6 5-14,-1 0-20,-7-4-7,-5-2-10,-5-3-19,-2-5-23,-1-3-25,-1-4-26,-2-3-30,3-4-30,5-10-36,0-3-60,-1-3-72,3-1-86,2-4-99,5-4-450,4-1-916,-1-6 406</inkml:trace>
  <inkml:trace contextRef="#ctx0" brushRef="#br0" timeOffset="777813.4998">16234 15765 57,'-7'2'338,"0"1"-3,1-3-10,2 0-20,4 0-17,-7 3-12,7-3-17,-3 2-22,3-2-14,0 3-3,0-3-7,7 2-15,3 0 5,4-1-23,0-1-14,6 5-14,3-1-14,-2-2-14,1-2-15,-1 3-14,-5-1-23,5 1-19,-5-1-39,-1 2-44,-1-3-43,-4 1-57,-1 0-56,-2 1-42,-5 0-34,-1 1-28,-2 1-5,0 0-10,-6 2-159,-4 1-502,-2 2 222</inkml:trace>
  <inkml:trace contextRef="#ctx0" brushRef="#br0" timeOffset="777866.5462">16348 15908 1032,'-21'14'-6,"1"-2"32,2 2 30,5-7 15,2 4 17,3-8 15,1 4 0,1-4-2,3 4 12,1-2 10,4 2 16,1-5 11,7 6 5,-2-4-4,9 1-1,6 0-9,2-2-18,6-1-6,-3 3-12,3-5-9,10-3-16,0-1-14,-2 4-37,2-8-49,-13 3-66,9-5-108,-6 3-308,-3-5-545,-1 0 241</inkml:trace>
  <inkml:trace contextRef="#ctx0" brushRef="#br0" timeOffset="778498.953">17399 15451 166,'-3'-8'323,"-1"-1"4,1 4-12,2 0-28,-1-2-25,1 3-22,0 3-28,-2-2-17,3 3-26,0 0-10,-9 4-7,2 5 10,-3 7-6,-4 9 0,1 4 1,-9 11-14,1 2-7,1-2-7,-1 5 1,7-1-7,-3-3-10,6-10-7,1-1-11,4 3-11,-3-2-9,4-1-5,5 1-7,-4-7-4,5 1-18,5 0-26,-2-5-29,-1-3-25,4-3-43,3-1-50,1-4-59,1-1-73,3-8-74,8 2-289,0-5-679,2-4 300</inkml:trace>
  <inkml:trace contextRef="#ctx0" brushRef="#br0" timeOffset="779102.8288">17744 15709 210,'6'-14'260,"-2"-2"15,-1 3 6,0-1 5,-1 4-16,-2-5-19,0 3-18,0 2-18,0-2-13,-4 2-20,0-1-17,-3-2-16,-3 2-14,2 5-15,-4 0-12,-1 3-6,-3-1-18,-4 7 0,3 1-11,-4 8-2,1-2-2,-1 7-14,3 1-4,0 2-3,2-1-9,5 1-1,-2 2-2,7-4-1,2-1-1,0 0-1,4 0-4,0-5-1,4 3-8,3-5 3,0 4-4,1-8-3,3 3-3,1-5 1,1-1-1,1-3-2,0 0-1,3-8 1,-3-1-6,-1-2 0,5-4 6,-1-4-7,-3-2-1,0-3 3,-1 3 4,-2-1-4,-4 5 0,2-2 14,-4 4-4,0 4 13,-1 1 19,0 2 0,-1 1-4,-2 4-12,2-2-11,-3 5-3,0 0-1,4 11-3,-4 4-5,0 13 14,0-1 9,-3 7 18,2 2 16,-3 0 9,1 8 4,0-10 1,1-3-4,-1 1 2,3-3 1,0-1 0,1 2 8,-1-1 15,2-12-3,0-1-7,-1-6-5,2 4-2,0-6-3,1-1-1,-1-1 8,0-4-2,4 0-1,0-4-7,3-1-5,5-4-4,1-8-4,2 0-11,2-4-2,0-5-3,0-2-10,-1 3-3,0-2-1,-1 0-5,-1 3-8,1 0-14,-4 1-25,0 2-27,-4 6-20,0-1-38,0 4-34,-3 2-54,1 2-56,-3-2-55,0 6-62,1-1-74,-1 3-55,1-1-295,-2 4-850,-4-3 377</inkml:trace>
  <inkml:trace contextRef="#ctx0" brushRef="#br0" timeOffset="779171.8763">18275 15916 349,'4'2'388,"-4"-2"-24,3 2-8,-1 0-24,0 1-35,-2-3-28,3 3-19,-1 1-20,0 1-10,1 6 7,0-3-7,-1 2-15,1 3-25,-1 1-16,-2-3-9,0 2-20,-2-1-16,2 0-10,0 0-11,-1-2-30,-1 2-33,0-2-37,1-3-38,-1 0-61,2-1-61,-4-2-64,4 2-79,-3-5-82,3-1-205,0 0-640,0 0 283</inkml:trace>
  <inkml:trace contextRef="#ctx0" brushRef="#br0" timeOffset="779228.9737">18816 15566 148,'4'-9'333,"-4"2"8,0-1-7,0 2-26,0-1-25,0-1-23,-1 3-15,-2 0-11,3 1-26,-3-3-13,-4 5-18,0-1-24,-3 1-12,-4 1-16,0 3-6,-1 2-15,-6-3-6,1 4-8,3 1-2,-3-1-4,6 0-6,-3 3-7,3 0-6,1-2-8,-1 2-1,4 1-6,2-1-1,2 1-3,-1 1 3,3-1-7,3 0 3,1 1 3,0 1 0,4 0 0,6 3-2,1 1-5,6 3 0,1-3-4,2-1-4,1 0-6,0 1-2,-2-1 0,-7-2-1,2-1-7,0-1-1,-2 4-8,-2-3 1,-2-1 1,-1 3-1,-1-4-5,-1-1 0,-5 1 1,0 1-1,-4 0-4,2-1 7,-6-1 0,-2 2-3,-2 1-1,-8-1 11,0 0-5,-1-2-2,-3-1 2,3-1-12,-2-2-20,9-4-17,-4 0-38,5 0-16,-2-2-54,5-1-40,3-2-44,-3 0-55,7-1-70,2-6-280,2 2-688,5-4 305</inkml:trace>
  <inkml:trace contextRef="#ctx0" brushRef="#br0" timeOffset="779904.2039">19204 15628 25,'0'-10'388,"-1"0"15,0 3 25,0 3-22,-1 0-33,2-1-40,0 5-34,0-6-36,0 6-31,0 0-21,0 0-23,-1 13-11,-1 4-15,0 5-6,-1 6-7,1-2-2,-2 2-1,1 0-3,-1 0-8,1-3 4,0-1 3,-2 0 0,5-4-3,-2-3-11,-2 1-6,0-2-5,1-4-17,0 0-8,1-2-7,0-1-9,2-3-7,-3-2-9,3 3 1,0-4-4,-3 1 2,3-1 10,0 1 10,0-4 9,0 0 2,0 5 16,0-5-13,0 0-5,0 0-12,0 0-5,3-24-6,-3 8-7,3-2-3,-1-10-5,3 2-8,1-3-11,-5-1-7,10-1-2,-5 0 1,5-2 6,-1 2-17,0 2-7,3-3 7,0 3-2,2 3-3,0 2-4,-2 3-5,1 3-3,3 3-1,1 4-1,-5 2 4,3 6-7,0 2 1,4 1 3,-3 3 0,-3 6 1,7 1-15,-11 1-15,1 2-3,-1-1-1,-3 3-1,-4-1-6,-3-1-4,3 3-6,-9 1-6,-1 0-7,-3-2-13,-4 5-11,-6-5-8,-3 0-5,-3-3 9,-2-2 1,4-1 12,0-3 9,3 0 14,4-1 0,3-3 7,6-1 8,-1 2 1,4-1 6,0 0 5,1-1-3,4-1 9,-3 1 3,3-1 5,0 0 1,20 4 1,-8 0 2,4 1 2,5 0 2,-1 2 4,1 0-2,-4-1-1,-1 0 3,4 6-1,-8-4 5,1 4 6,-1-5-2,-2 5-3,-3-4 7,0 0 0,-3 2-2,-1 0 5,0-3 2,-3 1 0,-3-1 7,-1 3 21,-2-3-1,-8 2 1,2-3-4,-4 1-3,-5-2-3,0-2-2,-3 1-3,4-2-2,-1-1-3,-1-1-7,6-2-11,2-2-15,-1 2-24,2-2-36,4-1-31,0-2-57,4 0-28,0 1-49,3-6-58,2 2-71,6-7-77,4-7-241,4 3-744,1-4 329</inkml:trace>
  <inkml:trace contextRef="#ctx0" brushRef="#br0" timeOffset="780546.748">19630 15211 39,'0'0'318,"0"-4"-10,0 4-13,0-5-22,0 5-14,0 0-17,0 0-7,-3-3-2,3 3-10,0 0-2,0 0-8,0 0-1,0 0-12,0 0-10,0 0 6,0 0-5,0 0-2,10 8-3,-7-6-1,3 5-4,-1-2-13,2 6 1,2-1 1,2 3-7,0 2-10,4 6-7,3 0-1,-1 4-15,0 1-8,2 1-7,-2 0-6,0 2-10,-1 2-21,-1 1 2,-4-1-6,2-1-7,-2 4-2,-1 11-12,0-11-3,1 12-1,-5-14-1,2 15 0,-6-15-7,-2 4 4,0 0-6,-4 0-4,-1-3-1,-2 13-2,0-12-4,-3-5-1,-1 1-3,-2 3-8,-1-5-9,-3-4-19,0-2-24,-4 1-32,3-4-32,-7-2-52,2-1-64,1-3-76,-5-4-92,0 1-95,-4 0-435,4-3-989,1-3 438</inkml:trace>
  <inkml:trace contextRef="#ctx0" brushRef="#br0" timeOffset="781630.0517">12957 16922 23,'2'-3'195,"4"-5"-5,-2 4 5,-1-1-6,1-2 5,-1 3 2,1-1-4,-1 2-10,-3-3-7,2 1-6,-1-1-11,2 0 9,-3 1-14,0 2-9,-2-3-14,1 0-8,0 0-8,-4 1-5,1-1-20,1 3-7,-4-4-7,0 2-9,-3 3-3,0-1-14,1 0 9,-1 3-13,0 1-2,0 1-7,0 1-4,-4 2-9,1 0 6,5 1-1,-3 2-8,1 2 8,1 2-12,0 2 6,3-6-7,0 6 3,-2 1-7,4-1 6,-1 1-4,5-2 1,-1 0 0,1-1 8,0 5-12,1-5-1,1 5 7,3-3-4,0 0 4,0 2-5,2-3 1,0 4 0,1-6 1,0 5 0,2-4-4,-2 3 2,2-5-3,0 5 2,-2-1-3,1 1 2,-1-1-2,-2 1-4,2-1 2,-3-1 4,2 3-3,-5-6-3,3 6 2,0-4 7,-2 2 5,-2-2 2,-1 1 12,-1-3-4,1 6 6,-3-3 10,-2-5-16,-2 6 10,2-2-1,-5-3 1,1 4-2,-1-6-8,-3 3 0,0-3-2,4-4 1,-1-1-18,-5-2 13,4-2 3,3 2-12,-2-3 15,0 0-3,3-4-4,-1-7-1,-4-8-2,5-3-2,3 2-9,1-4 1,7-1-7,-1-2 6,4 1-10,3-2-22,0 5-3,3 3-17,-1 4-24,1-3-31,0 9-26,0 2-40,5-2-31,-3 4-47,5 1-55,1 2-283,0 1-630,2 3 279</inkml:trace>
  <inkml:trace contextRef="#ctx0" brushRef="#br0" timeOffset="782228.3892">13483 16886 122,'4'-10'266,"-2"3"1,-1 1-10,-1 0-14,0 1-25,2 2-20,-2 3-19,0 0-7,0-9-20,0 9-19,0 0-6,0 0-8,0 0 4,-9 19 4,-2-5 2,4 8-1,-6 3-11,2 4 1,-3-4 3,1 5-1,1-1-16,0 0-8,3 3-6,-1-2-6,1 2-3,-1 0-12,3 2-6,3-2-1,1-1-11,3-3-4,0-5 0,3-3-3,3 3-8,-1-7 1,2 1-3,2 0-10,-1-4-16,3-1-7,-2-5-7,-1-1-15,8 1-34,-4-1-17,1-6-36,4 0-18,-3-4-63,7-3-58,1-3-54,0 2-248,0-1-593,-2-1 262</inkml:trace>
  <inkml:trace contextRef="#ctx0" brushRef="#br0" timeOffset="782872.6649">14034 17144 149,'4'-3'197,"0"-3"-3,-1 4 8,2-2-5,-3-1 15,3 4 5,-2-5 0,-1 2 0,-2 4-5,4-9-11,-4 0-3,0 1-17,0 0 3,-1-3-20,-2 0-15,1 2-13,-3-3-10,0 2-3,-2 0-24,-1 1-6,-1 3-5,-5 1-22,-1-1-8,2 8-5,-5 3-16,-1 9 2,-2-1-8,-1 6-24,4 0 27,1 4-18,1 0 11,4 2-10,2 1-1,5-6-3,0-4-8,5 4 7,0-6-7,3-2 6,4 5-5,0-8 3,5 1 1,3-3 5,-1-7-7,7 0 4,0-7-1,2 0 5,-2-7 3,-3-1-9,-1 1-19,0-6 18,-4 2 8,-3-5 6,0 6 7,0-8 10,-5-1 2,-2 0 0,0-1 9,0 11 4,-1 0 9,-2 0 4,0 6 2,3 2-6,-1-1-14,-4 4-7,2 5-14,0 0-5,0 0-1,0 0-1,2 32-7,-2-7 6,-2 9-3,-1 16-4,-1-2 4,1 1-1,0 1-7,-1-1 2,4-15-1,-2 2 9,-1-5 0,1-5 5,2 1 3,0-8 0,2-2-6,-5-6 4,4-1 4,-1-3 0,-1 0 10,2-3 6,-2 1 10,1-5 6,3 8 8,-3-8 1,0 0 1,8-3-7,-8 3-5,18-14-9,-2 5-3,3-9-1,1-1-7,0 4-15,3-2-29,-2 0-26,-2 0-38,4 6-45,-5-2-71,-4 4-72,-1 1-74,1 1-94,-4 2-374,0 1-864,3-1 383</inkml:trace>
  <inkml:trace contextRef="#ctx0" brushRef="#br0" timeOffset="782928.7098">14605 17390 370,'0'0'345,"7"1"-28,-7-1-37,4 5-27,-3 3-21,-1-1-4,0 5-13,-1-1-32,-2 7-9,0 1-13,0 7-14,-2-8-9,2 1-19,-3 1-29,5-4-31,-5 4-28,3-8-35,1 5-34,-3-5-38,4 2-34,-2-3-40,3-5-44,-3 0-71,3 0-153,0-6-453,0 0 202</inkml:trace>
  <inkml:trace contextRef="#ctx0" brushRef="#br0" timeOffset="783552.995">14985 17258 80,'1'-8'291,"-1"-2"-12,3-3-27,0 5-16,-2-5-30,2 2-10,0 2-4,-2-3-6,1 4-6,-1-2-3,-1 1-3,2-1 13,-4 1-11,2 4 6,-3-2-20,1 2-17,-3 0-6,0-1-12,-4 1-28,-2 4-5,-2 2-6,-8 8-7,0 0-14,1 3 5,2 0-1,-3 5-6,3 1-8,1 3-13,3-2-5,1 1-5,4-2-18,2 0 7,3-1 11,1 0-3,3-5-8,0 0-3,2 0 10,3-2-4,1-2-7,1 1 7,6-2-5,2-5 2,-1-3 0,2 0 0,-1-4-3,9-2-6,-5-2 8,-4 1-8,3-9 1,-8 4 1,5-6-2,-2-2 2,-6 4-10,2-10 6,-2 5 2,-1 5 3,-1 1 23,-3 6 8,0 0 3,-2 5-4,4 1-15,-4-1-5,0 5-9,0 0-8,0 0 3,0 0 0,-4 24-2,2-7-6,-2 3 4,3 6-1,1 1 3,0-1-6,3-1-3,0-7 5,2 0-14,1 1-2,3-2-10,1 0-16,2-5-31,1-3-39,1-1-42,10-6-31,-1 1-49,5-4-81,1-2-90,-2-2-228,1-6-678,-2 1 300</inkml:trace>
  <inkml:trace contextRef="#ctx0" brushRef="#br0" timeOffset="783607.0395">15439 17262 3435,'5'-6'349,"1"-2"-159,-4 1-72,1 3 5,0-1-36,-1 2-36,-2 3-8,2-5-9,-2 5-26,0 0 24,8 22 11,-6-3 8,1-2 5,-2 6 0,-1 3-3,0-1-5,-4 3-6,4-4-9,-1-5 5,0 0-1,0-1-23,0-2-10,0-3-21,-1-4-25,2 4-23,0-6-54,0 2-20,-1-1-34,2-3-30,-1-5-34,7 2-64,2-4-63,0-1-184,4-3-593,7-9 263</inkml:trace>
  <inkml:trace contextRef="#ctx0" brushRef="#br0" timeOffset="784257.7116">15893 17184 323,'7'-6'345,"-4"2"-11,3 1-26,-2-1-27,-4 4-29,0 0-28,0 0-14,0 0 11,8 12-7,-5-1-6,-3 7-7,2 1-6,-2-1-7,-2-1-2,-2 5-20,4-4-13,-3-1-15,-1 3 0,3-2 0,-4-1-9,1-1-5,3-3-9,-2-4-15,0 2-1,3-6-1,0 2 6,0-2 6,0-5 17,-3 5 6,3-5 2,-2 4 6,2-4-10,0 0-10,0 0-8,0 0-14,0-26-10,-2 9 0,6-12-20,-1 0-2,-3-3-12,7 3 1,-1-2-12,-2-3-4,3 1-6,0 3-4,-3 0-2,4 4 1,2 0-7,-1 2 2,-1 10-4,0 1 0,1 1-7,2-3 1,-5 8-5,4 5-4,0-1 1,4 3-1,0 3 0,3 2-3,0 5-4,3 7 2,-2 0-3,0 2 2,-2 2 0,-1 4 1,-1 0-7,-1 2 2,-3 0 0,-2 0 0,-2 0 1,1-2-1,-3 3 4,-1-9 1,0 1-9,-1 4 7,0-4-15,-2-3-13,0-5-14,0-3-19,0 3-30,-2-8-38,2 4-48,0-8-60,-1 7-32,1-7-60,-4 2-61,4-2-84,-11-7-318,2-2-860,-2-2 381</inkml:trace>
  <inkml:trace contextRef="#ctx0" brushRef="#br0" timeOffset="784311.4666">15994 17285 281,'-10'-3'272,"5"3"-11,1-4-28,4 4-10,0 0-27,-3-4-17,3 4-14,17-4-13,-1 2-12,9-5-14,3 4-14,12-7-7,-2 3-14,-1-3-17,-10 6-32,4-3-39,-4-1-51,-1 1-75,3-4-65,-5 1-195,-3 0-415,3-1 184</inkml:trace>
  <inkml:trace contextRef="#ctx0" brushRef="#br0" timeOffset="784368.7788">16476 16886 3274,'-3'-12'89,"1"4"-52,-1-2-4,2 5 43,1 5 7,-2-11-22,2 11-25,0 0 0,4-3-6,-4 3 10,17 12 5,-5-2 13,5 9 7,-1 8-19,8 9 30,-12-5-3,2 13 2,-6-10 2,2 10 2,-7-8-3,-2 10-11,-1-11-3,-8 12-14,1-15 3,-2 1-5,2-1-8,-3-5-15,-1-3-15,-2-2-22,2-6-37,-1 4-38,0-9-46,2 0-40,-1-5-53,3 0-57,-1-3-77,-1-3-217,10 0-625,-12-8 277</inkml:trace>
  <inkml:trace contextRef="#ctx0" brushRef="#br0" timeOffset="784997.6259">17062 17074 98,'0'0'354,"3"5"-15,-3-5-10,0 0-34,3 0-5,-3 0-14,10 3 3,0-6-16,6 3-22,11-2-17,2-1-25,11 2-16,1 0-25,-1-1-11,-11 2-12,2-5-20,-7 1-25,4 0-42,-6 3-36,-7 0-38,-1-1-37,-6 1-60,-2-3-42,0 4-47,-5 0-65,-1 0-259,0 0-578,-27 9 255</inkml:trace>
  <inkml:trace contextRef="#ctx0" brushRef="#br0" timeOffset="785055.6671">17155 17193 165,'-16'9'208,"4"1"-8,2-2 0,2-1 4,-1 1 4,3-2 11,4-1 19,2 3 5,1-4 3,6 3-9,2-2-10,3-5-16,8 4-37,6 0-6,-1-4-5,2 0-43,-2-3-11,2 2-40,-2-5-49,3-1-54,-4 0-64,0-6-63,0 3-77,0-1-39,-1-3-194,2 2-509,3-2 226</inkml:trace>
  <inkml:trace contextRef="#ctx0" brushRef="#br0" timeOffset="785111.0572">17951 16784 123,'7'-14'319,"-4"1"13,1-3 8,-1 8-12,-3-4-12,2 7-15,-2-4-29,-2 6-27,2 3-28,-4-5-21,4 5-20,0 0-16,-28 14-13,10 0-10,-1 9-9,-2-1-14,-6 14-13,9-10 5,-5 16-8,10-11-12,2 2-16,0-3 4,3-5-12,2-1-3,0-5-3,3 1-12,3 5 0,0-7-15,2 1-16,1-4-34,2-4-18,0-1-39,6 1-53,-3-2-52,1-6-57,6 1-100,0-3-271,8-2-661,1-1 293</inkml:trace>
  <inkml:trace contextRef="#ctx0" brushRef="#br0" timeOffset="785759.8639">18388 16972 2807,'3'-21'7,"-5"-6"-9,1 6 17,-2-3 40,-1 0 63,0 9 7,-1 0-7,1-2-19,0 7-15,0 2-11,-2 1-8,3-2-4,-4 8-6,3 0-12,-6 1-10,0 2-2,-3 6 0,2 1 0,-3 3-3,-6 1-13,6 5 6,0 2-6,4-5-2,2 0 2,1 2-7,4-6 8,0 0-5,1 0 6,0 0 0,2 0-10,3-4 15,1 0-8,-1-3 9,4 2-1,0-2 6,4-4-9,-1 0-2,0-2 4,4-3 2,0-5 7,-4-1-13,8-4 0,-4-2 13,-1 4 20,-2-3 5,-2 4 12,-1-3 13,-1 1 4,-2 2 5,0 4 2,-2 1-9,0 2-6,-3 5-13,3-7-8,-2 3-14,-1 4-8,0 0-3,0 0-7,7 16 2,-7-1 1,-2 5-3,1 8-3,-3 2 1,7 3-1,-6-4-1,3 2-5,-1-3 1,-1 1 0,4-1 3,-2-2-3,1-8 3,-2-1 4,2 2 5,-1-6-1,3-1 12,-2-3 3,-1 1 1,3-5 8,-3-1 11,4 1 9,0-2 5,1-2-2,-5-1-8,18-5-3,-4-3-8,7-4-1,-3 0-6,2-3-4,0-4-10,1 2-18,0-1-19,-1-1-30,-3 2-18,1 2-30,-4 5-38,-1 2-53,-2-2-46,3 0-45,-1 3-61,1-1-62,-1 0-400,1 2-852,-2 2 376</inkml:trace>
  <inkml:trace contextRef="#ctx0" brushRef="#br0" timeOffset="785819.906">19030 17099 3543,'3'5'376,"-3"-3"-204,3 0-91,-3-2-30,1 8-9,0-4 15,-1-4 10,-1 12 5,0-2 2,-2 2-2,-2 3 8,4 13-9,-3-10-5,1-1-2,0 1-5,2 2-4,-2 0-12,-1 3-1,1-7-15,2 0-30,-1-6-12,-3 0-20,3-1-42,1-1-54,-2 0-44,3-3-47,0-1-57,0 3-64,0-5-296,0-2-693,0 0 306</inkml:trace>
  <inkml:trace contextRef="#ctx0" brushRef="#br0" timeOffset="786454.585">19252 17014 288,'6'-15'317,"1"7"3,-2 1-8,-3 1-24,1 2-34,0 0-32,-3 4-3,0 0-3,4 12-2,-1-2-3,-6 2-13,3 5-10,-4 2-9,-2 6-4,1 1-4,-4 3-7,1-5-2,1-6-8,1-2-3,1-1-10,-2-2-8,4-4-6,-2 3-11,1-7-5,3 3-9,-2-7-3,1 6 13,1-2 17,1-5 10,-1 5 10,1-5 4,0 0 6,0 0 3,0 0-21,0 0-13,2-21-21,1 8 0,3-5-28,0-8 8,2-3-12,2-2-8,0 1-6,2-4-5,-2 7-8,3-3-2,-6 4-5,0 9-4,3-6-1,-3 9-2,0 2-1,-3 3-2,-1 2-11,0 2 6,1 2-13,-4 3-1,6-2-8,-6 2 3,13 14-4,-5 2 2,6 5-1,-3 1 1,-1 1-3,1-1 11,2 2-9,1-2 2,-4 6-5,4-1 1,-4 1-6,1-4 5,-1-3-9,-3-4 10,-1 0-3,-1-2-10,1-5-18,-2 2-29,1-2-18,-3-3-26,0 0-30,-1-2-32,1-1-35,-1-3-48,-1-1-80,0 0-86,7-17-79,-7 9-394,3-5-961,-2-5 425</inkml:trace>
  <inkml:trace contextRef="#ctx0" brushRef="#br0" timeOffset="786521.6322">19581 16818 2790,'1'-28'60,"2"3"-12,3 4 6,-1 4 49,2 1-1,0 4 29,6 0-21,2 7 8,8 1-2,-1 5 8,15 10 6,1 8 7,0 8-12,0 3 1,-2 5 1,-5 2-1,-5 1-8,-6 4-8,-6-11-4,-7 3-5,2 1-12,-11 9-8,-2-7-3,-6 8-10,-7 0-7,-4 2-17,-7-5-18,0-4-38,-5-3-15,-2-2-41,-3-2-64,3 3-64,-2-7-85,2 0-102,-9 0-336,5-1-778,-2 2 344</inkml:trace>
  <inkml:trace contextRef="#ctx0" brushRef="#br0" timeOffset="787162.3972">14110 18423 106,'0'0'249,"0"0"1,0 0-2,11-16-5,-11 16-3,0 0 0,0 0-12,0 0-5,7-13-2,-7 13-8,0 0-17,0 0 0,0 0-11,0 0-16,-2-19-10,2 19-8,0 0-10,0 0-21,-10-16-2,10 16-23,0 0-9,-13-7-5,13 7-22,0 0 0,-22-7-10,22 7-3,0 0-6,-29 13-4,29-13-11,-18 12 3,8 1-7,0-2-4,3-1-5,7-10 2,-10 20-8,0-4 2,7-4-4,3-12 9,-6 26-8,4-9-3,4 2 6,-2-19-8,8 27 7,-1-10 4,3-1 5,3 4-15,-3-4 12,-1 0-3,1-2 4,2 1-9,-3 0 9,6 8-5,-8-7-6,-2-2 3,1-1 2,-6-13 1,7 20 4,-6-6 6,-1-14 1,-1 22 1,1-22 4,-13 19 2,8-11-5,-7 1 4,12-9 3,-32 16-12,20-12 6,12-4-1,-25 1 0,25-1-1,0 0 0,-33-8 3,33 8-3,-19-13-3,12 4-4,7 9 3,-9-20-4,8 8-7,1 12-6,1-32-6,5 16-23,1-7-9,6 1-21,0 2-14,1 2-20,1-1-36,2 5-38,1-1-44,-2 1-35,5 1-53,0 2-49,-2 1-233,3-1-627,0 3 278</inkml:trace>
  <inkml:trace contextRef="#ctx0" brushRef="#br0" timeOffset="787793.6571">14676 18352 252,'0'0'325,"-2"-22"4,2 22-7,0 0-5,0 0-35,-3-19-23,3 19-27,0 0-28,0 0-31,0 0-8,0 0-2,-37 47-13,20-19-9,0 17-3,-4-3-21,1 4 12,2 0-12,1-5-10,4-7-3,-1 9-14,3-9-15,6 0-3,0-3-2,3-3-14,2-3-4,4 0 0,1-8-16,7 5-18,-2-6-12,6 0-20,3-4-32,-4-6-35,6 2-54,2-3-27,1-1-9,1-4-42,15-5-25,-1-3-64,-11 3-231,16-10-575,-6 2 255</inkml:trace>
  <inkml:trace contextRef="#ctx0" brushRef="#br0" timeOffset="788457.8131">15164 18541 230,'0'0'257,"0"0"-20,8-19-3,-8 19-18,4-16-19,-4 16 3,5-19-19,-5 2-6,0 17-9,-2-22-10,2 22-12,-1-25 2,1 25-15,-7-19-11,3 10-6,4 9-10,-15-12-13,15 12-12,-21-3-6,21 3-16,-32 12-4,15 0-7,-3 2-6,1 5 0,5 0-5,-3 2-7,8-6-3,2 1-2,0 1-6,3-1 2,4-16-4,-3 19-1,3-19 0,6 25 0,-6-25-1,11 16-3,-3-9 1,-8-7-2,22 3-1,-22-3 1,30-3-7,-30 3 10,27-14 1,-11 7 0,-4-6-3,1 4 1,-2-4-1,-2-2-4,4-3 1,-2 1 6,-4 2 5,0-2 4,-3 7 12,-4 10 1,9-18 17,-9 18 0,2-11-11,-2 11-8,0 0-10,0 0-6,0 0 3,0 0-1,0 0-2,0 0 6,7 46 2,-9-19 14,-3 2 16,2 3 1,-4 4 2,-1-2 16,2 0-11,1-1 14,-1-3 0,0-1 7,1-3 4,1-8-1,1 0-2,0-6-7,3-12-6,-5 21-3,5-21-4,-2 15 0,2-15-3,0 0 1,0 0 6,0 0 2,0 0 1,0 0-1,10 13-4,-10-13-8,0 0-7,46-33-3,-24 16-8,1-1-25,-3-3-36,3 2-28,1-1-37,0 2-43,2-1-44,0 2-49,-4 2-49,2 0-57,-3 2-49,0 6-377,-8 0-816,4-1 361</inkml:trace>
  <inkml:trace contextRef="#ctx0" brushRef="#br0" timeOffset="788515.7285">15703 18655 362,'0'0'339,"0"0"-15,0 0-26,0 0-19,0 0-35,14 14-12,-14-14-9,6 17-9,-5-1-17,-1 2-9,0 6-19,0-5-21,0-1-11,0 0-17,0-1-19,0 1-31,0-18-24,-3 28-38,2-16-44,1-12-44,0 20-51,0-20-41,0 0-54,-3 20-49,3-20-189,0 0-502,7 12 223</inkml:trace>
  <inkml:trace contextRef="#ctx0" brushRef="#br0" timeOffset="789192.9056">16123 18292 72,'1'-21'256,"-1"21"-13,4-13-12,-4 13-14,0 0-11,0 0-18,3-16-20,-3 16-18,0 0-3,0 0-16,0 0-23,0 0 2,0 0-3,0 0 15,0 0 4,0 0-2,0 0 3,0 0-12,0 0-1,-2 50-3,-1-34-9,0 3-2,-2 6-6,3-5 7,-2 6-4,-1 2-5,1-1-8,0-2-16,0 1 17,2 0-8,-2-3-9,1 1-7,2-7-1,-2-3-6,3-14-7,0 23 4,0-23-5,-1 17-8,1-17-3,0 0 4,-2 16 9,2-16 6,0 0 10,0 0 2,0 0 9,0 0 2,0 17 1,0-17 2,0 0-2,0 0-8,0 0 3,0 0-3,0 0-6,0 0-3,0 0-7,0 0-7,0 0-4,0 0-4,0 0-6,20-44-4,-13 34-3,7-8-3,-3 3-4,6 0-2,0-1-5,1 4-3,-3 4 4,0 2-4,2 2-10,-17 4 0,30-2 0,-30 2 2,28 16-5,-16-8-3,-2 2 1,-1-1 1,-2 4 3,-7-13 4,8 21-6,-8-9 3,0-12 6,-4 27-11,-3-10-2,-3-4 0,-3-2 0,-3 2-10,-4-2-9,-1-4-5,-2-2 1,-1 1-14,4-5-19,-3-2 4,23 1-23,-33-7-13,18 3-26,15 4-27,-23-9-6,23 9-18,-17-11-27,17 11-37,-7-12-31,7 12-57,0 0-303,11-23-679,-1 11 300</inkml:trace>
  <inkml:trace contextRef="#ctx0" brushRef="#br0" timeOffset="789250.955">16558 18602 57,'0'0'356,"0"0"-23,0 0-32,0 0-27,0 0-16,21 14-13,-21-14-19,-3 24-19,3-9-15,0-15-17,-1 33-20,-2-16-14,3 1-9,0-1-25,-3-1-23,2 1-26,1-17-28,-3 24-36,3-24-39,-3 18-43,3-18-43,-4 16-48,4-16-47,0 0-217,0 0-480,7 17 213</inkml:trace>
  <inkml:trace contextRef="#ctx0" brushRef="#br0" timeOffset="789929.0321">16982 18451 3419,'4'-12'-4,"-4"12"14,3-27-15,1 16 31,-4 11 59,0 0 12,3-18 0,-3 18-21,0 0-16,3-17-18,-3 17-1,0 0-7,0 0-5,0 0 14,0 0 9,0 0 16,8 46 3,-9-21 13,1-6 12,0 10 5,-3 1 0,0-12-2,2 12-4,-2-4-2,0-6-6,-1-3-1,1-2 0,3 3-10,-2-3-5,2-15-16,-2 23 5,2-23-7,-3 13-5,3-13-5,0 0 0,0 0 2,-1 20 0,1-20 0,0 0 12,0 0 11,0 0 4,0 0 4,0 0-4,0 0-4,0 0-4,0 0-8,0 0-10,0 0-6,0 0-4,6-71-2,-4 47-6,5-7-3,-4 7 0,4-4-10,0 3 2,0 0-1,4-1-4,1 2-4,-1 2 3,-1 7-2,3 1-4,2-4 0,2 4-4,-3 3 1,0 2-1,2 4-1,3-4-1,-2 6 2,-17 3-5,31 3-9,-31-3-6,19 5-7,-19-5-6,16 9-6,-16-9-5,8 10-1,-8-10 0,4 21 0,-4-21-10,-6 24-4,6-24-12,-14 25-7,3-13-4,-2-1-4,-4 5-1,6-6-2,-2-1 3,2 1 11,11-10 7,-13 9 11,13-9 0,0 0 6,-12 9-2,12-9 12,0 0-1,0 0 7,0 0-4,0 0 8,0 0 3,32 14 6,-18-10 2,-14-4-1,28 15 1,-15-8 1,1 3 4,-3 2 2,-1 0-4,0 1 1,-3 1 6,-3-3 10,-4-11-8,5 25 10,-5-11 4,0-14-12,-8 32 13,2-20 6,-3 2-1,-4-1-6,-1-3 0,0-2-11,0-3-2,0 1-2,14-6-5,-31-1-7,31 1-9,-31-9-30,21 2-22,10 7-31,-23-18-14,12 6-23,3-2-34,1-1-32,4-2-36,2-2-48,2-8-267,2 2-614,1-3 272</inkml:trace>
  <inkml:trace contextRef="#ctx0" brushRef="#br0" timeOffset="790599.995">17355 18169 3070,'6'-11'134,"-2"-3"-29,-1 2-13,1 4 24,-1-1 8,1 2-22,-2 0-13,-2 7-25,8-4-11,-8 4 2,30 15 12,-6 3-9,8 10 6,-1 1-14,-4 7 4,-10-6 6,3 9 8,-6 4-6,-5 2-1,-6 2 2,-1-1-6,-4-12 0,-5 14-9,-4-2-5,1-12 7,-1-3-6,-6 12-14,3-15-18,-4-5-20,2 0-24,-1-7-34,3 1-29,-4-2-44,4-8-56,1 0-61,13-7-72,-23 4-312,23-4-691,0 0 306</inkml:trace>
  <inkml:trace contextRef="#ctx0" brushRef="#br0" timeOffset="790659.9617">18110 18444 76,'0'0'376,"-13"12"-7,13-12-11,0 0-24,0 0-29,0 0-24,0 0-20,0 0-20,0 0-23,34 13-16,-7-16-17,4 1-26,7 2 1,-10-4-33,3 0-3,-2-1-29,-1 1-39,-6-1-23,-2 3-34,-6-4-21,-14 6-30,17-3-41,-17 3-26,0 0-35,0 0-36,0 0-29,0 0-8,0 0-2,0 0 11,-44 22 20,20-7 23,-1-6 25,-10 12 26,8-5 38,2-7 42,2 9 40,1-7 20,3 2 44,5-2 24,4-3 12,10-8 14,-15 13 27,15-13 2,-6 9 11,6-9 6,0 0 3,0 0-2,0 0 0,27 21-22,-27-21-12,35 3-8,-11-3-5,-3-3-19,4 2-44,-2-5-24,-1 2-49,-2-4-69,3 1-71,2-5-91,-5 2-273,4-4-573,1 2 253</inkml:trace>
  <inkml:trace contextRef="#ctx0" brushRef="#br0" timeOffset="791307.1814">19177 18086 130,'-7'-16'374,"2"7"2,-1-3-14,-2 7-33,1 1-25,-3 4-20,-4 4-36,0 4-19,-6 6-12,2 12-13,-2 1-1,-3 10-23,-3 3-11,2 6-3,0-3-10,0 2-4,2 0-5,3-5-13,5-11-9,3 3-8,-1-1-14,4-2-12,1 0-4,3-3-22,4-1-10,0-4-28,0-4-21,0-17-27,7 27-33,3-13-53,-2-7-49,4 3-56,3-3-65,-15-7-65,31 3-304,-7-6-698,2-3 309</inkml:trace>
  <inkml:trace contextRef="#ctx0" brushRef="#br0" timeOffset="791371.2289">19378 18394 292,'7'-25'288,"-7"1"7,0 6 17,0 1-4,0 1-14,-4-1-22,4 17-14,-9-19-33,2 9-18,7 10-19,-19-6-18,19 6-35,-30 2-8,10 8-1,2 3-22,-2 0-9,2 6-21,-2 1 8,7-8-13,0 6-2,4-1 0,2-3-7,1 1-10,1 0-7,5-15 4,-2 20-8,2-20-1,7 17 7,-7-17-4,13 12 7,-13-12-8,18 6-5,-18-6-4,27-6 8,-27 6-10,28-17 3,-14 7 5,3-4 3,0-2 11,-3-3 5,3 2 11,-3-4 7,-1 1 1,-4 5 6,1 2 8,-4 5-1,-6 8-5,13-15-6,-13 15-10,0 0-13,7-11-11,-7 11-10,0 0-4,0 0 6,0 0 5,1 43 4,-5-17 8,-3 4 10,-3 16 9,-1 0 9,1-1 3,0 1 6,0 1 5,6 1 2,0-13-9,4 0-8,3-3-6,-2-1-5,2-2-9,1-3-4,-1-9-1,0-7-8,-3-10-5,7 21-1,-7-21-4,11 15-2,-11-15-8,14 6 3,-14-6-5,0 0-9,41-20-11,-17 6-35,-3-7-26,10-10-22,-1 3-28,-6 8-28,7-6-33,1-1-48,-1 2-47,-2 9-56,-6-4-60,4 4-59,-1 3-402,0 1-910,-5 1 402</inkml:trace>
  <inkml:trace contextRef="#ctx0" brushRef="#br0" timeOffset="792042.7919">19978 18603 76,'0'0'337,"0"0"-12,0 0 13,-11 24 2,11-24-15,-9 14-13,2-3-36,2 6 3,-3 0-16,0 0-32,1 6-9,0 2-21,1-7-24,2-2-28,-1-2-29,0-1-44,5-13-55,-5 23-65,2-13-64,3-10-67,-6 15-58,6-15-65,0 0-237,0 0-581,0 0 257</inkml:trace>
  <inkml:trace contextRef="#ctx0" brushRef="#br0" timeOffset="792104.8364">20327 18560 3361,'10'-13'125,"-6"2"-59,-4 11 12,10-20 14,-10 20 24,3-9-15,-3 9-30,0 0-4,0 0-8,0 0 17,0 0 17,0 0 12,-29 48 16,16-26 10,-1 2 5,1 1 4,-4-4-5,5-2-5,-1 3-9,3-5-1,2-3-12,2-3-12,6-11 0,-13 17-4,13-17-6,-7 11 9,7-11 6,0 0 11,-8 12 14,8-12 8,0 0 4,0 0-9,0 0-10,0 0-8,0 0-16,0 0-6,0 0-8,22-67-14,-12 41-1,1-2-8,1-1 0,0 3-16,1-3 3,-2-1 0,-1 6-11,0 8-9,-3 2 14,-1 1-10,-1 3 0,-5 10-5,9-11 6,-9 11-8,0 0-19,0 0 1,8-12-8,-8 12 10,0 0 4,0 0-7,0 0-1,22 35 6,-11-14-1,1 2-4,2-2 2,-1 4-2,-2-3-4,2 0-10,-5-6-19,5 7-17,-3-9-29,-3 1-30,0-6-32,-7-9-48,10 17-40,-10-17-45,10 12-41,-10-12-33,0 0-55,0 0-81,0 0-401,0 0-954,0 0 423</inkml:trace>
  <inkml:trace contextRef="#ctx0" brushRef="#br0" timeOffset="792160.0176">20623 18202 184,'7'-15'344,"2"3"-33,2 0 1,1 5 1,-12 7-17,37 2-13,-13 10-20,0 5-18,7 10-6,-1 6-29,-13-7 1,-4 5-15,-2 14-3,-3 4-1,-7 1-20,-6-3-14,-4-13-6,-6 14-18,-5-5-18,-4 3-8,-3-4-9,-4-6-27,2 1-30,-5-6-33,11-10-46,-9 2-47,8-5-55,-2-2-64,0-5-72,1-1-95,-1-2-255,5-1-676,3-7 300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2T08:44:46.84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2763 4913 10,'0'0'12,"0"0"0,0 0-1,0 0 2,0 0 1,0 0-5,0 0-1,0 0-8,0 0-7,0 0-7,0 0-15,0 0 6</inkml:trace>
  <inkml:trace contextRef="#ctx0" brushRef="#br0" timeOffset="1388.7477">2880 4681 13,'0'0'51,"0"0"0,0 0-4,0 0-4,0 0-2,0 0 3,0 0-7,0 0 15,0 0-7,0 0 4,0 0-1,0 0-5,0 0-1,6 5 5,-6-5-9,0 0 8,0 0 8,0 0 11,0 0-1,0 0 9,0 0 10,0 0-2,0 0 11,0 0 1,0 0 12,0 0 2,0 0 8,0 0-8,2-7-7,-2 1-11,0-1-9,3 0-4,-3-3-4,3-1 1,-2 1-6,-1-2-1,0-1-3,-1-3-1,1 3-4,-3 1 1,3 0 1,-3 3-5,1-2-2,0 2-6,-1 1 0,-2 0-6,3 3-1,-2 1-6,2 0-3,-3 3-5,2-1-4,3 2 6,-10 2-12,6-1-1,-3 3-3,0 2-2,1 4 4,-1-1-5,-1 5 1,1-1 5,0 1-9,0 1 0,0-1 2,1 2-5,0 2 9,1-1-8,1 0 2,-3 2 0,5-1 0,-2-1-1,1 1-2,0 0-3,3 1 7,0 0-3,0 1-1,0-2-1,3 3 2,1 0 3,1 4-1,2-6 2,1 3-2,1 2-1,-4-7 2,6 4 0,-1 1-2,0-2 0,-2 0-2,5 1 3,-3 3-2,-3-2 0,-3-4 1,2 7-1,-3-7 2,-1 0-2,0 7 3,-3-6 1,-1 1 2,-1-2-3,-1 1 4,0-3 3,-3 3-1,-1-5-2,-2 2 7,0-2 9,-1-2-3,-1-4 7,2-2 4,-2-2 6,-1-4-7,-1-1-1,1-2 4,2-3-2,-2-5-1,3-3-10,-1-1 9,3-13-2,1 2-5,1-3-6,3-1-2,3-1-4,3-3-5,1 3 0,3 1-6,3 1 0,0 4-21,1 1-16,2 1-24,-2 4-36,6 1-30,-7 7-33,3 0-53,-1 1-52,1 3-249,-4 2-555,0 4 246</inkml:trace>
  <inkml:trace contextRef="#ctx0" brushRef="#br0" timeOffset="2155.3149">3372 4531 141,'-2'-3'170,"2"3"-11,0 0-10,0-5-5,0 5-15,0 0-4,0 0-8,0 0-3,0 0-8,0 0-3,0 0-9,0 0-2,0-5-5,0 5-5,0 0-2,0 0-2,0 0-4,0 0-4,0 0-5,0 0-3,0 0-9,0 0-3,0 0-5,0 0-5,0 0 3,0 0-12,0 0-3,0 0-1,0 0-4,0 0-1,0 0-3,0 0 0,0 0-6,0 0-1,-3 12 3,3-12-4,0 0-4,0 0-1,0 0 3,-2 1-5,2-1 4,0 0-2,0 0-1,0 0 3,0 0-5,0 0 3,0 0-4,0 0 2,0 0-2,0 0-2,0 0 7,0 0 4,0 0-8,0 0-2,-2 4 0,2-4 1,0 0-5,0 0 5,0 0 1,0 0-2,0 0 2,0 0 1,0 0-3,0 0 2,0 0 1,0 0 3,0 0-4,0 0 6,0 0-2,0 0 6,0 0 8,0 0 1,0 0 5,0 0 4,0 0 7,0 0 2,0 0 6,0 0 5,0 0 1,0 0 3,0 0 3,0 0-1,0 0 1,0 0 3,0 0-6,0 0 1,0 0 4,-3 3-15,3-3-7,0 0 5,0 0-4,0 0-2,0 0-9,0 0-6,0 0-6,-4 4 7,1 1-13,-4 8-6,-7 7 6,-1 9-4,-8 12 3,-1 9 1,-8 23 4,9-20-5,1 3 0,-3 19 0,9-27 1,0 4 1,8-2-8,-1-5 6,5 1-3,4-11 8,0 12-6,4-13 0,2 1-5,0-3-4,5-1-6,3-2-10,3-3-9,1 1-14,3-5-29,3-3-39,2-4-48,-1-4-59,6-6-55,-3-1-260,-2-7-573,0-3 253</inkml:trace>
  <inkml:trace contextRef="#ctx0" brushRef="#br0" timeOffset="2729.8493">3793 5035 174,'1'-4'208,"2"-7"-5,0 6-6,-2-4-13,-1 1-3,3-2-5,-2 1-10,1-2-8,-2 0-9,3-1-8,-3-1-9,0-3-5,0 0-12,-3 0 0,1 0-10,1 0 5,-4-1-19,0 1 0,0 6 1,3 0-6,-4 2-1,2 3-23,-3 1-5,0 4-8,-4 4-4,-9 6-5,3 8-1,-4 6-4,0 2-2,3 0-6,2 3-4,2-2 6,1 1-7,5-4 0,2-2-4,2-3-1,4 0-2,0-7-5,4 1 1,-1-4-2,3 3 2,1-4-3,0-3 1,7-1-1,0-4 0,2 0-4,-1-5 1,1 0 6,-1-2-10,3-5 5,-4 2 2,2-6 3,-5 2-1,-2-3 0,1-1 0,2-6-6,-3 0 4,-2 1-5,-2 5 2,-2-1 3,0 4 0,-2 2 5,1 2 6,-1 3 1,1-2 2,-2 5-5,0-1-2,2 4-9,-2 2-2,0 0 2,-4 21-6,0 3 4,-2 5 1,1 3 5,-2 2-5,2 2 6,0 0-5,0-5-1,-1 3 0,3-2 4,-2 4-1,4-9 3,-2 4 1,3-4-1,-3-3-4,3-7 4,3-1-7,-3-6 6,0 2-4,0-7 2,0 0 5,0 1 4,0-1 16,0-5 13,0 5 27,2-4 4,-2-1 13,0 0-18,7-6-15,-2-6 4,5-2-10,4-9 0,3-4-8,-2 4-5,3-2-6,0-1-4,-1 5-9,-2-3-5,2 4-14,-1 1-33,-5 5-29,0 2-40,0-1-50,1 4-54,-4 0-72,3 0-60,-2 4-283,-1 0-671,-1-1 298</inkml:trace>
  <inkml:trace contextRef="#ctx0" brushRef="#br0" timeOffset="2937.0271">4338 5111 33,'0'0'310,"0"0"-29,4 3-28,-4 0-24,1 1-25,-1 0-18,0 6-16,1 2-12,-2 6-17,-1 1-11,-1 4-14,0 5-8,0-4-8,0 5-13,-1 0-9,1 0-4,-1-2-10,3 2-18,-1-2-35,-2-1-51,3 0-70,-1-8-85,-1 2-211,3-4-439,3-3 193</inkml:trace>
  <inkml:trace contextRef="#ctx0" brushRef="#br0" timeOffset="3937.996">4800 4896 71,'-7'-1'221,"7"1"-9,-6 0-9,6 0-12,-7 0-5,7 0-11,0 0-7,-7 0-7,7 0-7,-4 3-9,4-3-6,-4 0-5,4 0-8,-6 2-2,6-2-6,-3 1-2,3-1-7,0 0-5,0 0 3,-3 2-10,3-2 0,0 0-3,0 0 4,-3 3-24,3-3 3,0 0-5,0 0-6,13-2-10,-3 2-7,4-3-1,9 1-10,-2-3 3,4 2-4,2-3-5,-2 3-3,2-1-3,-2-1-6,-1 3 13,-4-2-4,-4 4-14,-1-3 14,-5 2-18,1 1-4,-4-1 4,2-4-8,-4 5 0,-1-1-6,-4 1-6,8-1-12,-8 1-8,4 0-19,-4 0-22,0 0-28,5-2-36,-5 2-48,0 0-48,0 0-47,0 0-233,-21 2-551,9-2 244</inkml:trace>
  <inkml:trace contextRef="#ctx0" brushRef="#br0" timeOffset="4134.0228">4894 4761 99,'-1'-7'244,"-1"3"10,1-1-4,0 1-19,-2-1-16,3 5-22,-2-2-21,2 2-17,0 0-11,0 0-18,5 15-13,-4 2-11,2 7-7,-2 3-5,-2 6-3,1-2-9,0 1-6,0 1-4,-2 0-6,1 2-6,-3-5-5,2 1-2,-2-2-8,0 1-4,-2-4-13,2 0-19,-2-6-27,2 2-43,0-5-56,4-1-69,-3 1-263,3-7-490,0 0 216</inkml:trace>
  <inkml:trace contextRef="#ctx0" brushRef="#br0" timeOffset="4377.081">5377 5096 118,'1'-4'337,"-1"4"-6,2-1-22,-2 1-32,3-3-28,-3 3-23,0 0-26,0 0-18,3 9-21,-3 1-13,0 1-16,-3 6-6,3 2-16,-3 9-11,-1 1-5,1 2-11,-3-2-9,1 2-8,-1 1-21,3-2-29,-5-2-40,2 1-45,-1-3-66,2-3-73,-2 1-72,2-5-165,-3-4-482,3-3 214</inkml:trace>
  <inkml:trace contextRef="#ctx0" brushRef="#br0" timeOffset="5655.6982">5804 4763 171,'0'-10'253,"3"-1"-2,-3 3-12,2-2-7,-1 3-4,-1 0-7,1 2-14,-1 0-18,0 1-24,0 4-15,0 0-19,0 0-12,1 12-10,-1 8-7,-1 9-7,0 4-10,-4 1-5,4-1-10,-2 5-4,-2 8-5,2-13-6,0-4-6,3 2-2,-3-4-4,2-1-3,1-6-4,0-3-5,0 0-4,0-6 7,0 2-22,0-8-6,0 4-9,1-4-3,1-4-18,-2-1-25,0 0-26,0 0-30,2-15-19,0 5-15,-1-2-6,-1-5 3,0-2 1,3-5 13,-3-3 14,-1 0 13,-1-1 11,-1 1 18,3-1 10,-2-2 16,-1 3 21,1 1 19,2 4 24,0 2 20,-3 3 20,2 5 12,2 1 12,-1 0 16,2 2 3,-2 4-2,1-2-7,-1 3-10,2-3-6,1 3-6,1-1-8,4-1-1,5-1-5,2 1-3,5-4-4,4 5-4,0-2 1,1 2-10,-1 2-2,0 1-8,0-1 2,-1 3-3,-4-2-4,-3 3 0,-2 0-8,-4 0-20,-2 1-32,2-1-30,-3 3-51,-3-1-45,1 2-46,-4-3-48,-1 2-175,0-1-468,-2 5 208</inkml:trace>
  <inkml:trace contextRef="#ctx0" brushRef="#br0" timeOffset="5823.5507">5908 4925 53,'0'5'222,"-4"-2"-19,4 0-19,0-3-13,4 5-2,3-4-3,7-1-14,3 0-11,6-1-20,1 1-8,1-1-10,-2-1-12,2 1-9,-4 2-14,-4 1-17,-4 0-31,-2 1-41,-3-1-52,0 1-36,-6 2-40,-2 2-144,-4 2-318,-6 3 140</inkml:trace>
  <inkml:trace contextRef="#ctx0" brushRef="#br0" timeOffset="5957.9769">5855 5225 121,'-3'3'168,"6"1"10,-3-4 2,14 1-16,0-3-13,11-1-14,-1-4-18,6 2-8,9-7-10,1 4-12,-1-3-9,-1 3-10,-10 1-25,-1 1-47,2-5-81,-3 3-189,-5-2-294,0-1 130</inkml:trace>
  <inkml:trace contextRef="#ctx0" brushRef="#br0" timeOffset="6199.5278">6265 4488 206,'2'-17'238,"4"3"-16,-1 3-19,8-1-19,0 2-14,11 3-4,4 3-12,3 5-6,10 12-9,-2 3-1,2 8-9,-8 6-6,-2 11-3,-7 1-5,-2 6-3,-5 4-2,-6 3-11,-4 5-6,-8-2-8,-5 27-3,-2-31-6,-12 25-8,5-29-10,-5 3-2,3 1-8,-5-8-2,-2 0-13,1-3-11,5-15-32,-7 7-31,6-8-46,1-4-69,0-6-80,2-4-250,5-3-526,2-7 233</inkml:trace>
  <inkml:trace contextRef="#ctx0" brushRef="#br0" timeOffset="7527.4811">3826 5724 213,'0'0'299,"-1"-4"-26,1 4-26,0 0-27,0 0-25,0 0-18,0 18-17,-3-1-12,3 12-13,0 1-12,-4 5-10,4 12-7,-3-12-11,0 11-5,2 1-10,-2-16-4,2 3-8,1-1-6,-2-1-7,1-2-5,1 1-5,-3-5-1,3-1-9,-1 1-5,1-8-10,-1 0-21,-1-1-36,0-5-56,1-2-76,1-5-62,-1-1-207,-1-1-475,2-3 210</inkml:trace>
  <inkml:trace contextRef="#ctx0" brushRef="#br0" timeOffset="7988.6915">3846 5802 29,'-3'-3'206,"-2"3"-16,5 0-9,-14 5-7,5 4-12,-2-1-10,0 6-2,-1-2-12,0 0-1,2 3-4,0-3-9,0 2-5,2-1-7,0-4-7,3 1-3,-1 0-10,-1-3-7,3-3-6,1 2-9,1-2-1,-1 2-5,1-4 1,1 2-2,1-4-1,-3 3-1,2-1 9,1-2 5,0 0 9,-2 5 12,2-5-2,0 0 13,0 0-4,0 0 3,0 0-8,0 0-7,0 0-7,-1-14-15,2 9 1,1-1-7,0-5-8,3 1-7,0 0-5,1-5-10,1 4 15,0-4-14,0 1 2,3-1-3,-2-1-3,1 1 6,-1 1-2,2 2-2,0-1 3,-1 3 0,1-2-8,-2 5 3,0 1-6,-1 0 2,2 3-7,-1 0-5,2 2 0,1 2 0,-1 2 6,4 2-2,7 4-2,-5-1 2,2 4-2,-5-3-16,5 5 13,-4-3 4,0 0-5,0 0 1,-1-3-1,-2 3-2,-1-3-5,0 0-2,0 0 0,-3 0-16,-1-3-6,-2 0-38,1-2-35,-2 1-49,0 0-33,0-1-31,0-1-44,1-1-52,-4-1-57,4 1-210,-4-1-613,6-6 272</inkml:trace>
  <inkml:trace contextRef="#ctx0" brushRef="#br0" timeOffset="13433.1197">4977 6019 66,'2'-12'311,"-2"0"-6,0 5-8,0 0 1,-2 1-19,2 2-25,0 1-22,0-1-24,0 4-20,0-4-20,0 4-18,0 0-7,-4 17-2,3 1 2,-1 8-6,1 6-8,-5-1 3,2 1-14,-2 0-3,-1 1-10,2-4-4,0 2-13,1-6-7,-3 4-6,4-9-7,0 1-7,1-4-9,-1 0 0,0-8-5,3-1-5,-3 1-8,2-1-2,1-2 0,-2-2 1,2 0-9,-1-1-12,1-3 7,0 4-2,0-4-32,0 0-1,0 0-14,3-19-17,-3 7-8,4-5-13,0-2-2,2-6-3,1-4 2,0 0 3,0 0 5,0-2 8,0-2 7,-1 3 3,2-2 0,-4 4 12,2 3 5,-3 8-3,-2 5 5,1 0 8,-1 5 7,1-3 3,-2 5 1,0 1 15,0-1-9,0 5-4,0 0 5,-12 8-4,0 3 5,-4 1 4,-1 7 3,-1 3 0,1-2 3,0-2-1,0 0 0,3 0 3,3-5 4,4 0-1,-1-3-4,2-1 6,-1-3-5,4 1 9,1-3-1,-2-2-5,3 2 12,-1 0 4,0-1 13,2-3 10,0 0 13,0 0 17,0 0 5,0 0 3,0 0-3,0 0 4,0 0-12,9-11 5,-4 2-1,2-1 6,1-2-4,2-3-8,-3 1 4,3 0-3,-2 3 1,-1 2-6,2-6-2,-2 6-4,-1-1-1,1 0-5,-2 3-4,1 0-4,-1 0-8,0 3-3,-1 0-4,0 2-5,3 2-3,-3 0 1,3 2 1,0 1 0,3 4-1,3 2-5,1 1 0,-1 2-3,5 5-2,-4 0 1,3-2-5,-6-2 2,2 0-5,3 4 1,-5-4-3,1-2-4,-2-1 1,-1 0 0,-1-5-2,2 2-5,-3 0-9,2 0-4,-1-2 0,-1 2-18,-3-5-17,2 3-16,-3-4-20,1 1-28,-2 1-27,2-3-33,-4 0-38,0 0-41,8-5-41,-5 4-42,-2-5-45,5-2-43,-5-2-266,1-2-737,0-3 326</inkml:trace>
  <inkml:trace contextRef="#ctx0" brushRef="#br0" timeOffset="14103.1599">1684 4028 218,'-10'0'370,"2"0"-6,2 0-20,2 0-10,0 0-22,4 0-21,-6 0-33,6 0-16,0 0-26,0 0-17,-7 0-16,7 0-16,0 0-28,0 0 5,0 0-14,28-6-14,-7 1-8,4 1-14,0 1-23,4 2 10,-4-3-15,0 2-1,0 2-12,-1-2-14,-2 4-21,-9-4-34,1 1-44,0 0-44,-4-2-43,-3 3-39,-1 0-35,-3 0-37,-3 0-24,2 3-26,-2-3-199,-7 8-549,-1-3 243</inkml:trace>
  <inkml:trace contextRef="#ctx0" brushRef="#br0" timeOffset="14268.8615">1678 4163 59,'-9'7'159,"0"-2"6,2 0 9,1-1-2,2 0 5,0-3-14,1 2-6,0 0-14,3-3-4,-2 5-1,2-5 15,12 7 3,2-3-7,3-2-11,6 2-11,1-4-16,5-1-9,-2-1-19,1 2-2,-1-2-15,-2-1-4,2-5-6,-3 4-20,0-1-43,-3 2-40,-7-2-64,0 1-54,-1-1-77,-5 2-157,2-2-433,-6 4 191</inkml:trace>
  <inkml:trace contextRef="#ctx0" brushRef="#br0" timeOffset="14446.8705">1670 4303 167,'-2'3'182,"0"-1"-16,2-2-14,0 0-10,18 3 14,6-3-9,15 0-14,8-4-13,22-4-7,-20 2-18,22-2-6,-25 2-11,2-1-6,1 3-13,-2-1-29,-5-1-57,3-1-105,-7 1-159,-10 1-315,-1 4 141</inkml:trace>
  <inkml:trace contextRef="#ctx0" brushRef="#br0" timeOffset="15040.8428">6886 5049 152,'0'0'306,"0"0"-21,-6 1-17,6-1-16,0 0-16,0 0-16,0 0-16,0 0 2,28 2-8,-4-2-21,3-1-19,3 0-10,13-1-18,-15-1-11,2 2-21,8-3-2,-14 1-10,-1 2-12,-8 0-13,1 0-16,-4 1-55,-5 0-63,0 0-57,-4 1-47,-3-1-48,-3 5-43,-5 4-172,-5-4-475,-8 7 210</inkml:trace>
  <inkml:trace contextRef="#ctx0" brushRef="#br0" timeOffset="15185.4614">6884 5288 148,'-8'8'203,"-2"-1"-5,4-1 3,4-1 20,0-1 21,2 2 9,6-4-1,4 1-8,7 0-12,8-4-18,2-4-25,11-4-13,-10 2-12,2-3-21,-2 6-11,-3-1-19,-2-3-14,-1 0-21,-2 3-69,-6 1-78,1 0-84,-1-1-110,1 0-234,-1 0-540,1 0 238</inkml:trace>
  <inkml:trace contextRef="#ctx0" brushRef="#br0" timeOffset="15499.1286">8027 4526 309,'-3'-26'316,"0"1"-1,0 7-3,-1 0-6,3 6-1,-4-1-15,3 4-1,0 2-36,-1-2-22,1 4-29,-1 1-30,0 3-19,-3 2-12,-1 4-8,-8 15-24,-2 4 3,-9 17-3,0 7-5,-12 25-9,5-1-12,5 4-2,9-20-5,3-1-10,0 3 1,-2 20-14,8-25 1,2 3-4,6-3-4,-2 0-6,6 0 4,2-3-5,0-2-1,7-4-4,-3-14-13,5-3-18,0-3-23,3-2-54,6-5-80,-1-5-95,5-7-121,-1-2-328,3-8-755,10-8 334</inkml:trace>
  <inkml:trace contextRef="#ctx0" brushRef="#br0" timeOffset="16072.8384">8467 4904 233,'3'-19'275,"2"1"1,-3-1-15,1-1-14,1 1-14,1 1-16,-1 0-8,-1 2-8,-2-1-12,2 5-2,-3 1-8,0-1-11,0 3-8,0-2-3,-3 5-16,2-2-16,-3 4-8,-4-2-15,0 2-15,-3 4-11,-3 0-10,-9 5 2,2 4-16,-4 3 0,1 5-5,-2 1-8,4 6 0,-1 0 4,2-2-1,3 2-2,5 0 0,3 2-9,3-4 1,4-3-10,3-2 5,2 3-5,3-3-2,3-3-9,1-1 9,3 0-5,7-5 1,1 1-2,-3-6 13,4-3-9,2-3-13,-2-5 7,-6 2-3,-1-1-5,-1-2 6,0-4-3,-2 1-5,-1-5 11,3-4-2,-2 0 6,-3-4 4,-1 6 11,-4 1 9,3-2 2,-2 6 3,-3 0 15,2 4 2,-1 4-6,-1 0-7,-1 1-5,3 1-6,-3 4-11,0 0-1,0 0-6,-3 15-3,0 10 1,2 4 0,-2 3-5,-3 4-2,-1 10 1,2-12 1,-1 10-2,2-7 2,-1-2-2,1-2 1,0-1 3,3 0 2,-3-1-1,4-6 6,-2-1-4,2-8 0,0-3 0,2-3 4,-2-1 8,2-2 13,0 0 9,-2-4 20,1-3 15,-1 0 1,7 0-4,2-5-9,10-10-5,1-4-6,3-2-13,6-11-1,-8 10-5,2 0-8,-2-4-4,-3 4-8,-1 0-17,-3 1-21,0 2-30,-2 5-28,-4 1-42,3 1-61,-1-1-47,-3 9-42,0-1-52,0 0-46,2 1-46,-2 3-43,0 1-240,-1 0-747,-6 0 331</inkml:trace>
  <inkml:trace contextRef="#ctx0" brushRef="#br0" timeOffset="16248.4805">8848 5109 90,'0'0'273,"0"4"-17,0-4-11,0 5-18,0-2-15,0-3-23,0 7-8,0 0 9,-3 4 9,3 2 3,-4 4-1,4 3-8,-1 5-9,-2-1-16,1 2-13,-3 0-16,2 2-6,-1-2-15,1 1-18,1-1-6,2 1-20,0-1-27,0 1-45,2-5-40,2 4-79,-1-8-96,4-2-108,0-2-210,0-3-574,1-5 253</inkml:trace>
  <inkml:trace contextRef="#ctx0" brushRef="#br0" timeOffset="16650.8938">9263 4766 297,'0'-3'308,"0"-2"-25,0 5-28,0 0-28,0 0-20,0 0-18,-5 15-16,3 3-29,-3 9-3,3 5 1,-3 3 9,-1 0 4,-1 11-12,0-12 7,1 1-18,1-1-4,-1-1-1,3-4-15,-1 4-6,2-11-8,-2 5-12,2-2-5,0-9-16,0-4 1,2 1-6,-1-6-14,1-2-8,0 0-15,0-1-17,-2 0-27,2-4-48,0 0-67,0 0-69,0-13-77,0 2-289,-3-5-620,3-2 275</inkml:trace>
  <inkml:trace contextRef="#ctx0" brushRef="#br0" timeOffset="17871.3682">3560 2727 25,'-1'-7'211,"-1"1"-11,1-1-11,-2 1-9,0-3-11,2-1-9,-4 0-4,0 1-4,-1-6-38,1 5-3,-4-6-8,2 10-8,-1-8-5,-5 0-8,3 2-8,-2 4 0,-1-3-11,-1 6-4,0 0-7,-1 2-4,-4 0-1,-3 3-10,2 5 0,-1 0-7,5 0 1,-5 5-2,3 0-6,-2 7 3,6-3-2,-3 4 2,-1 0-7,5 2 5,-2-1 3,0 3-7,0 1-1,1 0-3,3 1 5,-2 3-2,3-1 0,0 6 4,-1-4-4,1 4 4,0-1-3,3 0-2,-3 3 2,2 0-1,2 1-2,2-2 1,-3-1-3,3 1 5,-2-1-8,3 2 6,2-1-2,-1 0 2,1-2 3,1-2 4,-1 2 0,1-2-4,0 0 6,-2-3-1,2 1-1,-1-1 4,5-2-1,-3 2 0,-1 0 2,3-1 0,-1-7 6,-2 8-8,1-1 3,-1-7-6,4 8 1,3-6 1,-1-2-3,0 5 1,-1-3 3,2-3 5,5 4 3,-1-4-4,0 3-3,2-4-2,-2-2 6,5 3-5,-5-6 4,3-1-9,0 0 8,0-1-6,2-3 4,-1 1-2,6-1 0,2-2-1,-1-1-3,1 0 3,1-6 10,0 3-11,1-4 6,2-1-14,0-1 6,-2 0-3,-1-2 9,-2-1 18,2-3 0,-3 1 1,2-3 4,-2-2 6,-3 3 2,2-7 1,-1-1-1,0-1-10,1-2 4,1 1 5,0-3 8,-5 0 3,-1-3-2,-2-2 3,1 2 4,7-11 0,-11 6 0,1-12-5,-1-1-4,-1-1-4,1-1-1,-5 3 2,-1-1-1,0-3-8,-4 3-3,0 0-5,-4 1-4,1-2-5,-1 3 5,-3 9 0,2 1-5,-5 1 2,0 1-9,-3 3 0,-1-1-6,0 1-6,-2 1-1,-2 5-3,-3 3-1,4-1-4,-4 6-1,0 0-9,-2 3-6,2 4-13,0 1-20,0 3-21,4 5-23,0 1-39,0 1-41,5 3-56,-3 4-48,4 4-57,-2 8-70,4-1-395,2-4-855,4 1 379</inkml:trace>
  <inkml:trace contextRef="#ctx0" brushRef="#br0" timeOffset="18887.7773">9245 4812 95,'-3'-1'237,"3"1"-3,0 0-5,0 0-3,0 0 4,-5-2-6,5 2-13,0 0-1,0 0-8,0 0-2,0 0-12,0 0 2,0 0-3,0 0-2,0 0-2,0 0-19,14-7-8,-3 5-18,3-2-15,9 0-10,2-1-16,-5 2-10,2 1-1,1 0-9,-2 2-7,-4 0-13,3 2-6,-4-1-39,0-1-7,1 3-35,-5-2-37,3 2-49,-4-3-50,-1 2-54,-3 1-53,0-3-48,-4 4-225,-3-4-591,1 6 261</inkml:trace>
  <inkml:trace contextRef="#ctx0" brushRef="#br0" timeOffset="19079.518">9243 5061 206,'-4'3'251,"2"1"-10,0-2-5,2-2-1,0 0 5,10 5-10,-1-5-12,6 3-11,6-3-17,0 0-20,3 0-12,-1-3-17,1 2-16,-3-3-11,-1 3-10,-5 0-13,1 2-18,-2-2-19,-5 1-41,1 0-51,-3 0-59,-7 0-68,10 0-57,-7 2-45,-3-2-151,0 0-454,-3 8 201</inkml:trace>
  <inkml:trace contextRef="#ctx0" brushRef="#br0" timeOffset="19240.4548">9251 5278 115,'-3'5'194,"-2"0"-12,0-2-9,5-1 5,-1 3 13,2 1 10,4 0-1,1 1-10,8-4-9,-1 2-15,8-1-17,2-2-18,-1-1-9,3-4-12,0-2-16,1 1-11,1-3-29,0-1-46,1 1-50,0 0-59,0-4-62,-1 2-29,3-1-179,-4 1-402,1-1 179</inkml:trace>
  <inkml:trace contextRef="#ctx0" brushRef="#br0" timeOffset="19657.8484">9952 4818 265,'-1'-11'338,"1"1"-9,0 1-14,0 3-26,0 2-30,-2-1-29,2 5-24,0 0-21,-2 14-3,-1 4-8,-2 11 1,0 18 8,-2-12-8,-2 11 3,0 1-10,1-2-9,1-9-13,0-5-14,0 5-10,2-3-11,-1 0-7,-1-4-15,4-1-8,-1-4-8,0-8-10,4-1-16,-2-2-30,2-8-11,-3 3-21,3-5-38,0-3-37,0 0-51,0 0-44,10-20-33,-4 5-7,-2-4-14,4-5 5,0-3 3,0-4 22,-1 1 15,-3-1 24,1-5 30,-4 0 24,1 0 36,0-10 43,-2 11 41,-2 2 29,2 1 33,0 4 26,-2 10 17,2 1 23,0 6 13,0 1 12,0-1 14,0 5-5,0 1-12,0-1 0,0 2-9,2 2-9,-2-2 5,0 4-6,5-4-8,2 3 5,9-2-5,-1 2-15,10 1-7,-1-2-9,5 4-10,0-2-12,-1-2-9,-1 2-11,-2 0-23,-2 0-33,0-2-50,-8 4-67,-1-2-52,-4 0-59,-2 2-71,0-2-67,-4 4-287,-3 0-711,1-2 315</inkml:trace>
  <inkml:trace contextRef="#ctx0" brushRef="#br0" timeOffset="19835.5884">9962 5046 173,'-6'6'307,"2"-4"-8,0 3-23,1-1-23,2-1-18,1-3-13,5 7-17,5-6-16,6 0-17,9-1-17,2 0-18,2-1-10,-2-2-17,0 1-17,-5-1-26,2 3-34,-10-3-48,2 1-50,-8 4-53,1-2-57,-5 1-14,-2 1-22,-2 2-169,0-4-412,-10 9 182</inkml:trace>
  <inkml:trace contextRef="#ctx0" brushRef="#br0" timeOffset="19983.7049">9901 5303 189,'-7'6'202,"3"2"11,1-3 14,1 2 4,3-2 6,2 0-8,5 0-2,-1 0-12,9-1-15,8-3-12,-1 1-20,7-4-14,0 1-9,8-3-22,-10 1-12,10-4-33,-11 2-44,1-4-59,-3 2-84,2-1-102,-3 1-260,-1-4-511,1 0 226</inkml:trace>
  <inkml:trace contextRef="#ctx0" brushRef="#br0" timeOffset="20202.4006">10487 4564 250,'-4'-14'331,"3"5"-14,-1-2-24,2 5-29,0 0-33,0 6-20,10 3 4,7 11-2,7 4-7,10 9-15,-1 4-3,-3 3-18,-3 5 1,-3 1-10,-7 2-17,-9-7-14,1 12-2,-6 0-10,-6 0-13,-4-1-14,-3 1-5,-6 3-6,-5-5-10,-6 4-33,-4-4-40,-15 15-59,11-24-68,-21 14-88,22-18-79,-4 2-319,-5-6-666,1 0 295</inkml:trace>
  <inkml:trace contextRef="#ctx0" brushRef="#br0" timeOffset="22424.3817">8783 5219 59,'0'0'174,"0"0"-14,0 0-14,0 0-7,0 0-18,0 0-8,0 0-12,9 6-8,-9-6-4,2 3-5,-2-3-1,2 5-1,-2-5 0,4 7-2,-4-5-3,0-2-3,0 8 2,0-4 0,0-4-3,-6 8 1,4-6-4,-1 3-1,3-5-6,-7 5-1,4-3 0,-1 2-9,4-4 3,-6 4 6,6-4 6,-4 2 2,4-2 1,0 0-2,0 0-3,0 0-1,0 0-3,0 0-9,0 0 6,0 0-17,0 0-2,7-12-6,-4 7-3,2 0-3,0 3-8,-1-1 2,-4 3 8,7-5-10,-7 5-3,4-1-5,-4 1-4,0 0 0,0 0-1,0 0-5,0 0 5,0 0-1,0 0-5,1 9 8,-1-9-6,-4 8 6,4-8-7,-4 5 2,4-5-1,-3 5-2,3-5 11,-1 5 2,1-5-9,0 0 5,0 0 4,-6 3 10,6-3-9,0 0 4,0 0-6,0 0-2,11-13 3,-5 9-1,0-3-1,0 2-5,2 0 1,-1 1-5,0-1 2,-4 2 0,1 1 2,0-1-1,-4 3-4,6-2 3,-6 2-2,0 0-3,5-3 3,-5 3-5,0 0 2,0 0-2,0 0-3,0 0 4,0 0-2,0 0 1,0 0 2,0 0-1,0 0 5,0 0-4,0 0-4,0 0 10,0 0 1,-11 10-3,11-10 1,0 0 7,0 0 22,0 0-16,0 0-1,0 0 0,0 0-2,0 0-1,0 0-2,0 0 1,3-18-7,0 15 6,-3 3 7,1-3-1,-1 3-16,4-4 5,-4 4-6,0 0 0,0 0-4,0 0 2,0 0-2,0 0 1,0 0 2,7 11-3,-7-8 4,0-3-4,-2 8 0,2-8 4,-2 9-1,2-9 2,-1 5-1,-3-1-2,1-1 9,3-3-7,-3 5 1,3-5 0,-6 2-4,6-2 7,-2 5 1,2-5-6,0 0 11,0 0-3,0 0-2,0 0 3,0 0-3,-3-15 1,3 15-1,5-5-2,-2 1-1,-3 4-1,6-8-2,-6 4 6,0 4-4,0 0-5,3-4-2,-3 4 1,0 0-2,0 0 3,4 12 5,-4-7-6,0 3 3,-2 1 0,0-2-7,-1 2 10,1 0 1,-2 0-4,0 1 4,-2-3-1,1-1 3,-1 3-9,2-3 7,-1-4-3,1 2 0,0 3 4,3-6 2,1-1 4,0 0-3,-6 3 1,6-3 5,0 0-1,-4-11-4,4 11-2,1-7-2,2-1-1,-2 4-4,1-1 9,-2 5-6,1-7 4,1 2 2,-2 5-4,0 0-4,4-5-1,-4 5-1,2-2 5,-2 2-8,0 0-2,0 0-1,0 0 5,0 0 0,0 0 1,0 0-1,0 0-8,0 0 10,0 0 2,-5 14-4,5-14 3,-6 5 2,5-5-4,1 0-2,-8 7 4,8-7 1,-3 2 0,3-2-1,0 0-1,0 0 6,0 0 3,0 0-3,0 0 8,-9-6-5,9 6-1,0-8 0,0-1-3,0 3 2,2 0-1,-1-4-2,1 0-1,-2 3 6,2-3-5,-2 6 0,2-1 6,-1-2-1,1 1 3,-1 2-5,-1 4 1,1-5-6,-1 5 1,2-7-1,-2 7 3,0 0-16,0 0 11,4-2-2,-4 2 1,4 10 4,2-2-6,-2 2 7,2 0 7,-1 4 13,0 3-8,-1 2 4,2 10 15,-5 1 2,3-1 7,-7 2 14,2 5-6,-3 0 0,-3 11-3,-2-13-6,-5 9 1,-1 0-6,2-11-2,-3 0-6,-5 7-22,6-10-20,-4-3-43,2-2-46,1 1-70,-4-4-72,2 3-88,-2-7-311,2-4-696,-1 0 309</inkml:trace>
  <inkml:trace contextRef="#ctx0" brushRef="#br0" timeOffset="24121.69">2904 7094 238,'1'-25'282,"5"6"-16,-5-7-7,1 10-7,-1-1-1,-2 1-8,-2 4-6,0-1-8,-1-3-18,-1 6-11,0 0-16,-1 0-15,-2 4-14,-1 1-12,1 1-23,-2 2-18,-2 4-8,-3 2-10,-3 10-8,1 6-5,-1-2-10,4 7-7,1 4-6,2 0 30,1 3 0,3-1-12,1 1-18,4 0 3,4 2 2,1-3-6,4-1-3,0 2-3,3 2-10,3-3 6,-5 0-8,2 2-2,0-5-4,-2 4 7,-1-4-30,2 0 18,-5-2-4,-2 0 8,-2-1 0,-2-4-7,-4-1 3,1-4 0,-4 5-1,-2-5-8,0-3 3,-2-1-7,-1-3 5,0 0-4,-1-5 11,2-3-2,3-2-2,0-5 5,0-5-1,-1-5-8,4 0 3,0-10 4,3 1-14,0-4 0,9 2 1,1-1-1,1 3-20,1 3 11,-1 5-13,5-5-24,1 1-32,0 12-35,-1-4-44,0 1-60,2 3-69,6-6-76,-6 5-263,4 1-674,2-2 298</inkml:trace>
  <inkml:trace contextRef="#ctx0" brushRef="#br0" timeOffset="24405.3128">3525 6970 247,'-3'-10'310,"-4"0"-9,2 3-15,-1-2-25,0 4-22,1 3-26,-1 2-21,-2 4-9,-5 9-15,-3 8-13,-1 10 0,-5 20-15,-8 22 31,2 2 1,10-20-12,-5 27-6,6-25-2,2 22-14,4-20-4,2-3-13,5 1-9,3 2-11,1-5-5,1 0 2,3-8-19,5 0-7,-2-12-8,3-4-6,2-2-6,0 1-21,4-4-20,4-5-48,1-3-60,-1-7-89,4-2-114,0-8-401,0-5-760,1-7 336</inkml:trace>
  <inkml:trace contextRef="#ctx0" brushRef="#br0" timeOffset="25010.004">3856 7382 87,'0'0'236,"1"-8"-8,1 3-5,-1 0-12,2-2-3,-1 0 3,0-4-3,1 0-4,1-1 1,-1-4-9,0-2-9,-2 3-4,1-2-1,-2 2 7,0-1-8,-2 3-3,1 0-7,-2 3-5,-1 1-19,-2 1-9,-1 3-17,-1 1-12,-5 4-19,-4 8 0,-4 5-12,-1 4-9,-1 6-6,-5 8-4,8-5-6,-1-1-3,7 3-10,1-3 2,3-1-5,3 1-11,2-7 2,5-1-6,-2-1 3,2 3-7,3-9-7,3 0 2,1-2 1,0-4-3,2-1-4,6 0 0,-2-6 0,3-2 1,0-2-2,2-5 6,-1-3-19,0-1 15,-2-1 1,-2-1-1,-3 4-5,1-10 8,-1 2-7,-2-3-2,-2-1 5,1-1-1,-2 9 1,0-2 1,-2 6 10,1 2 4,-4 3 6,3 4-6,-3-1-10,0 4 1,0 2-4,1 14 0,-2 6 0,-2 9-2,0 2 3,-1 17 1,-3-2 2,3 5 4,-3-5 3,1 0-2,2 0-2,0-10 10,0-3-16,2-4 13,2-2 4,-6-2-1,5-6 1,1-8 6,0 2 0,0-8 17,0 2 19,0 0 19,0-3 20,1-2 12,1 2 9,-2-4-5,6-10-18,4-3-5,6-7-12,1-4-7,4-2-16,3-8-4,3 1-8,-9 9-4,3-2-21,-1 4-16,1 1-36,-4 3-43,0 1-53,-6 5-54,2 3-70,-4 4-82,-1-2-85,-1 3-86,0 3-349,-3 0-914,2 1 405</inkml:trace>
  <inkml:trace contextRef="#ctx0" brushRef="#br0" timeOffset="25205.1574">4318 7715 140,'0'5'474,"0"0"-55,0-5-25,-1 7-45,2-3-35,-4 2-3,3 6 9,0 5-9,0 2-23,2 1-24,-4 6-21,2 0-24,-1 2-23,-2-1-21,-3 2-17,2-1-13,-3 1-15,-1-3-23,-2 3-28,-3-1-38,2-2-47,-3-2-45,-2-3-80,-1 0-87,-1 0-99,1-2-409,-1-3-786,5-8 348</inkml:trace>
  <inkml:trace contextRef="#ctx0" brushRef="#br0" timeOffset="26104.1914">4538 3502 114,'0'0'316,"0"-4"-18,0 4-16,-2-4-23,2 4-11,0 0-37,-1-3-19,1 3-29,0 0-14,-3 14-14,3 2-10,-3 14-7,2 1-9,-2 5-6,0 9 4,-1 5 16,-4-3-11,3 4 3,-2-3 4,3 2-3,1-17-15,3 3 1,-4-4-13,1 0-6,0 0-8,2-4-7,1-2-4,-3-3-1,3-4-17,-1-7-21,1-2-28,0 0-23,0 0-24,0-4-39,-1 1-46,1-7-67,0 5-66,0-5-309,0 0-623,0 0 276</inkml:trace>
  <inkml:trace contextRef="#ctx0" brushRef="#br0" timeOffset="26783.7722">4522 3580 116,'-2'-8'257,"2"2"-20,-2 2-28,2 4-15,-6 0-19,2 8-11,-6 2-7,-1 6-7,-3 6-7,-2 5-2,-3-1-4,0 2 0,1-2-2,1 1-12,3-2-4,0-3-12,1-1-9,8-4-9,-4-5-5,2-2-9,0-2-5,3 0-3,1-3-2,0 3-2,2-7 8,-2 3 3,3-4 5,0 0 9,-4 4 7,4-4 15,0 0 13,0 0 6,0 0-4,0 0-12,0 0-14,10-17-11,-3 3-5,2-3-10,3-8-5,-1 3-6,3-2-6,-1 0-2,1-3-5,-4 6-5,0-1 4,1 8 3,-1-1 3,-2 3 1,-1 3-3,-1 2-2,-3 1-6,1 1-6,0 2-6,-1-1-2,-1 1-7,0 3-2,-2 0-1,10 3-5,-3 1 4,5 4-1,0 2 1,1 0 0,1-1-5,3 8 0,3-3 4,-2 4-7,2-4 1,-1 5 1,1-4-2,-2 2-1,-1 0 1,-4-6 1,4 2-4,-4-5 0,-5 1-1,2 0 1,-2-3-2,-2-1-1,0-1 2,-2-1-3,0 1 0,-1-1 3,1-3-4,-3 3-1,1 1 6,-2-4-2,4 3 0,-4-3 4,3 1-5,-3-1 4,0 0-3,1 4 2,-1-4-4,0 0 1,0 0 2,0 0 0,0 0-4,0 0 3,0 0 4,0 0-4,0 0-3,7 0 2,-7 0-3,0 0 3,0 0-2,0 4 3,0-4-3,0 0 0,0 0 1,0 0-4,0 0 2,0 0-3,0 0 4,0 0-4,0 0 2,0 0-1,0 0-2,0 0 2,0 0-1,0 0 3,0 0-1,0 0-2,0 0 3,0 0-1,0 0-2,0 0 3,0 0-5,0 0 2,0 0 0,0 0-1,0 0-1,0 0-6,0 0-5,0 0-5,0 0-15,0 0-17,0 0-19,0 0-20,0 0-28,0 0-45,0 0-38,0 0-46,0 0-55,0 0-60,0 0-348,0 0-768,0 0 340</inkml:trace>
  <inkml:trace contextRef="#ctx0" brushRef="#br0" timeOffset="28876.1104">4863 7510 56,'-4'-15'280,"1"1"-5,0 1-8,2 6-16,1-2-22,-3 6-29,3-1-19,0 4-20,0 0-14,7 13-1,3 10 12,0 3-22,0 7-7,5 12-11,1 1-11,-1-3-7,-4-9-10,5 8-7,-5-8-7,0-3-16,1-2 8,-1-1-12,-3-1-9,0-3-6,-3-7-20,2-1-28,-4-5-25,0-1-54,1-2-51,-1-4-60,-2-2-71,2-3-192,-3 1-497,6-13 219</inkml:trace>
  <inkml:trace contextRef="#ctx0" brushRef="#br0" timeOffset="29061.0947">5086 7553 45,'-5'-17'242,"4"8"-3,-3 1-21,1 4-19,-3 3-13,-2 5-14,-6 6-5,-2 8-8,-1 6-6,1 5-6,-7 8-9,5 4-10,-2 0-15,6-10-6,-6 12-12,9-14-8,-2 2-9,4-4-8,0-2-6,-1-1-9,4-7-5,2 0-15,1-7-21,-1 3-26,0-5-37,1-1-50,0-1-31,2-6-63,-2 0-48,3 0-133,-8-4-403,5-2 179</inkml:trace>
  <inkml:trace contextRef="#ctx0" brushRef="#br0" timeOffset="29238.3666">4759 7829 91,'-3'-11'197,"0"0"19,0 4 23,3 2 2,-1-2-2,-3 2-12,4 0-11,-3 2-13,3 3-14,0-7-12,-1 6-19,1 1-5,0 0-8,5-6-13,5 3 1,4-2-3,10 1-10,3-5-13,14-2-11,2 4-4,-2 0-8,-1-5-12,-2 5-11,-9 2-13,1 3-10,1-2-39,-4 2-49,0 0-51,-1 4-65,0 1-60,-4 2-60,-8 0-210,0 2-537,0-2 238</inkml:trace>
  <inkml:trace contextRef="#ctx0" brushRef="#br0" timeOffset="29421.2677">5497 7946 40,'1'4'319,"-1"2"-21,0 2 5,-1 5 6,-3 3 4,-3 9-15,0 1-8,-2 3-22,1-2-31,-1 3-26,2-2-13,-3 1-24,3-2-15,0 1-22,-1-3-30,2-2-35,-2 2-41,4-9-60,-3 6-57,-1-4-70,3 1-71,-1-4-318,1-5-589,2-1 260</inkml:trace>
  <inkml:trace contextRef="#ctx0" brushRef="#br0" timeOffset="31239.7825">1628 3992 14,'-6'3'304,"2"-2"-2,-2-1-9,2 3-10,1-3-12,3 0-23,-5 1-12,5-1-26,-5 1-6,5-1-24,0 0-16,0 0-13,0 0-7,0 0-17,0 0-7,16-5-21,-5 2-8,6-1-23,4-1 9,2 1-10,2 1-3,-2 0-7,-1 0-8,-1-1-14,-1 4-15,-5-3-13,1 3-12,-2 0-30,-3 0-10,-1 3-22,0-3-17,-6 0-10,2 0-11,-2 4 0,0-3 10,-4 1 4,0-2 10,-4 7 7,0 2 9,-6 0 4,-5 0 9,-3 3 0,-2 0 10,0 1 3,-3 1 10,2-2 1,4-4 5,-4 5 6,7-5 5,0-2 13,1 0 8,5-1 8,0 0 6,5-3 2,-2 1 4,1-1 0,1 1-5,3-3 2,0 0-6,0 0 3,0 0-7,12-5 3,1 0-5,6-3 0,3 1 2,2-2-7,0 3 3,3-3-3,-2 4 0,-1 0-4,0-1 3,-8 2-3,-1 3 2,-3-2-10,-4 3-8,-1-2-12,-3 2-5,2 0-1,-6 0 4,-2 5 0,-3 0 0,-8 4 2,-4 3-1,-7-2 5,-1 2-1,-2-1 5,-1 0 4,1 2-1,-2-2 1,2 0 3,2 0-1,-1-1 1,5-1 3,4-2 1,3 1 4,7-6 7,0 0 1,0-1 3,6 0 2,1-1-7,0 0 3,0 0-7,19-6 7,1-4-8,5 3 4,13-8-4,3 6 3,0-3 0,0 2 0,1 1-2,-1 3 0,-10 4-2,-7 0 1,4 2-6,-12 2-6,-1-2-17,-5 2-3,-3 3-10,-3-1 4,-5 2-2,-5 3-2,-6 1-1,-10 4 3,-1 1 0,-3 0 2,-15 3 4,6 2 6,-4-6 0,2 0 6,7-3 4,2-4 7,2 3 13,3 0 3,3-6 6,6 0 7,6 0 6,1-2 0,1-2 0,3 0-8,3 0 2,0 0 2,16-2-7,-1-3-5,11-1 4,13-2 0,3-2-5,2 2 3,-2-1-5,2 2 4,-5 0-1,-8 6-1,-5-2-1,-1 3-5,-10-1-5,-2 2-8,-4-1-13,-4 3 2,-5 1 4,-3 0 3,-5 3 0,-10 4-3,-9 2 5,0-2-1,-11 5 4,-3-4 0,3 2 4,0-2 1,0-3 0,10-1 8,1-2 3,2 5 10,2-6 1,8-2 3,5 1 4,2-1 0,2-2-5,-1 0-4,7 0 7,0-1-9,0 0-4,21 1-19,2-3-29,3-6-58,17-1-87,0-1-171,2-1-386,1 1 171</inkml:trace>
  <inkml:trace contextRef="#ctx0" brushRef="#br0" timeOffset="32147.1716">6004 7640 48,'0'-44'281,"3"13"3,-3 12-2,0 2-12,1 6-19,2 0-23,-3 4-25,0 2-26,0 5-14,0 0-14,0 22-5,-3 7 0,-1 19-2,0 8-5,-2 1-10,-1 3-3,-3 0-2,-1-2-17,4-5-9,-3-2-3,2-5-7,2-14-3,-4-1-2,3-3-16,-1-3-3,6-8 7,-6 0-11,5-6-12,0-3-2,2-1-10,-2 1 0,3-2-5,-3-3 1,2 0-16,1-3 3,0 0-6,0-13-1,4-1-7,-1-4-13,1-8 6,1-4-1,-2-2-1,2-2-4,-2-3 1,-1 1 2,0-10 4,-2-5-4,0 15-4,-2-10 5,0 15 6,1 0-3,-1 5 10,2 2 13,0 10 12,0 2-2,0 2 20,0 0 0,-2 5-5,2 1-14,0-3 3,0 3-6,2 1 1,-2 0-10,0 3-3,7-3 2,0 3-4,4 0 7,2 0 6,9 0-10,-1 0-1,2 3 1,-1-2-1,1 1-11,-1-2 4,0 0 1,-1 1-3,-6 0-10,6 1-27,-6 2-20,0-3-35,-8 4-30,4-3-40,-2 1-37,-1 3-32,-2 1-36,-1 0-38,-3 1-273,-4-1-617,-3-1 273</inkml:trace>
  <inkml:trace contextRef="#ctx0" brushRef="#br0" timeOffset="32310.3038">5904 7986 135,'-2'3'202,"4"2"9,2-2-1,3-1-8,5-1-13,3-1-6,9 0-14,1 0-9,4-3-17,-3 2-16,0-2-11,0 3-15,-3-3-8,-2 3-18,-4 0-32,-4-1-46,-6 2-59,1-1-60,-2 3-63,-6 1-147,0-4-359,-9 10 160</inkml:trace>
  <inkml:trace contextRef="#ctx0" brushRef="#br0" timeOffset="32474.6153">5859 8293 82,'-3'4'225,"6"0"8,0 1-5,4-4-3,8-2-6,6 2-13,6-2-10,11-6-10,3 0-23,0-3-15,0 2-15,0-2-14,-2-1-11,1 1-17,-12 1-29,-2 0-59,-2-2-63,0-1-68,-1-3-87,-5 0-156,-2 0-402,-5 1 179</inkml:trace>
  <inkml:trace contextRef="#ctx0" brushRef="#br0" timeOffset="32710.5453">6358 7475 151,'-7'-29'271,"1"12"17,2 0-5,1 4-10,0 3-6,3 0-40,0 5-20,3 1-19,4 2-15,7 4 2,14 9-10,10 10-2,7 6 1,12 19-3,-21-8-9,12 21-6,-20-10-10,3 24-17,-14-18-2,0 25-15,-10-24-7,-4-1-14,-6 2-5,-1-3-4,-5-1-9,-2-1-11,-4-6-5,-3-2-10,-1-4-9,4-11-8,-1-2-33,-1-6-22,0-1-18,6-6-35,-2-3-40,5-4-54,0-2-60,2-3-76,2-5-256,1-5-621,4-3 275</inkml:trace>
  <inkml:trace contextRef="#ctx0" brushRef="#br0" timeOffset="32949.7576">7256 7683 246,'-10'-3'328,"2"1"18,1 1 3,1-2-22,2 1-23,0 1-32,4 1-27,-4-1-15,4 1-8,0 0-27,0 0-4,15 1-20,6 2-11,3 0-16,4-3-15,3 3-13,-3-2-7,2 1-13,-2 1-12,-1 0-7,0-1-19,-3 1-39,-9-3-29,-2 2-44,-3 0-54,-2 0-45,-4 1-34,-4 1-31,0 0-46,-7 5-57,-7 0-197,-7 8-560,-5-2 248</inkml:trace>
  <inkml:trace contextRef="#ctx0" brushRef="#br0" timeOffset="33107.8078">7186 7956 122,'-14'11'179,"1"-4"-2,6 0 3,0-2 12,3-2 10,1-1-6,3 1-3,0-3-7,14 3-10,2-3-14,7-3-14,4-2-17,14-1-15,-3-3-13,3 4-12,-12 0-15,-3-1-37,2 0-54,-1 0-74,-2-4-92,-2 3-217,-1-1-430,2 0 190</inkml:trace>
  <inkml:trace contextRef="#ctx0" brushRef="#br0" timeOffset="33355.2362">8164 7214 32,'-5'-19'325,"-1"1"-24,1 4-11,1 4-13,-1 2-21,1-3-29,0 9-23,0 2-23,-5 6-20,-2 6-8,-5 11-4,1 4-14,-5 14 2,2 3-1,1 0-10,2 4-1,0-2-9,3 3-9,2 0-9,0 0-4,6-1-11,1-12 10,0 12-22,5-14-9,-1 1-6,3 1-8,3-4 2,-4-1-4,4-2-31,0-4-23,0-6-34,5 3-33,-3-7-43,0-2-53,1 0-55,6-7-67,4 0-245,1-6-581,3-3 258</inkml:trace>
  <inkml:trace contextRef="#ctx0" brushRef="#br0" timeOffset="33871.5626">8611 7565 189,'6'-29'258,"-6"0"8,1 0-5,-2-3-13,-2 3-6,0 1-14,-1 0-6,0 5-5,-1-2-15,-1 8-11,0 3-13,-3-3-15,0 5-17,-4 3-14,-2 4-20,-7 5-15,-3 7-2,-3 7-9,-10 5-7,2 6-13,3 4 2,5 0-13,5-5 0,-2 10-7,6-5-1,7-5-6,3 0-4,2 0 1,4-5 1,5 6-6,1-8-2,2 3 0,4-4 1,3-2-2,4 0 1,4-6-1,2-1-6,1-7-11,1-1 8,2-5-3,-3-1 2,2-4-3,-2-4 9,-1-3-10,-3-2 2,0 2 6,-3-8 13,-1-2 6,-1 2 10,-2-1 13,-2 1 9,-1 0 20,-4 6 4,0 6 8,-2 3 3,0 4 4,1 2-17,-4-2-15,0 4-15,0 3-9,0 0-3,0 0-6,-7 30-11,3-1 10,-5 5-11,0 12-3,-3 3-1,2 3 1,1-3-1,0 0 0,2-1 3,2-12 1,2-1 1,1-1-3,-1-2 3,3 0-2,0-8 2,0-6 2,2 0-1,-1-5 7,-1-3-7,0-4 1,2 0 21,-1-1 12,3-1 6,-1-3-3,4-2-6,4-6-8,8-3 0,0-7-8,4 0-7,1-6 1,-3 1-9,9-10-9,-8 7-12,-1 4-11,1-3-13,-3-1-23,1-1-24,-3 6-30,0-2-41,-3 5-44,1 1-46,-4 2-54,0-1-49,0 3-51,-4 4-48,1-1-62,-1 4-303,2-2-845,-2 2 374</inkml:trace>
  <inkml:trace contextRef="#ctx0" brushRef="#br0" timeOffset="34051.0968">9100 7758 56,'0'6'296,"0"-3"-21,0 3-16,0 0 3,0 3 18,-3 3 6,3 5 1,-1 2-2,-3 5-6,-1 2-16,1 1-22,1-4-22,-2 4-21,-3-4-18,2 6-21,-1-7-14,-2 2-15,2-6-28,-1 0-44,2-1-38,-3 1-53,0-2-61,0-3-67,-2 0-72,1-2-78,-2-2-264,6-2-623,-3-2 276</inkml:trace>
  <inkml:trace contextRef="#ctx0" brushRef="#br0" timeOffset="35561.8762">5279 2910 139,'-2'-11'207,"-2"0"21,0 0-10,0-3-8,-2-1-18,-1 2-9,-3-1-9,3 1-8,-3-3-6,0 5-5,-1-3-14,1 2-11,-1 4-9,-2-4-8,3 1-5,-2 5-8,0-1-5,-2 1-1,3 4-11,-2-3-11,-2 3-16,-1 0 3,2 2-2,-4 4-6,3-1-5,-8 3-14,0 3 8,2-2 1,2 3 4,0 0-8,1 2-7,0 2 2,5-6-7,-4 8-11,6-3 12,-5 3 2,2 4-6,0 1 4,0-2 5,3 4-6,-2 6 9,2-3-9,1 3-2,0 1-1,2-1 4,-2 3 0,1 1-3,0 0 4,4-2-11,1 4 3,-3-4 4,4 1-6,-1-1 1,0-3 2,2 0-4,1-1-1,-2 2-5,3-2 2,0-1 5,-1-2-6,1 2 3,-1-8 5,1 2-4,0-2-8,0 10 1,-1-9 0,0 0 8,1 8 2,1-1-6,0 3 6,0-7-21,3 5 18,-1-3 6,2 1 0,2-2 1,2 2-7,2-4 12,2 0 1,2 1-5,1-2 2,2-2 3,1-2-2,0 2-1,2-7-3,3 1 0,0-3 2,2-2-7,-1-1-1,0-1 3,3-3 5,-1-2-10,1-2 6,3-4-9,-4 0 1,11-6 4,-11 4 1,1-4-2,-2-2 1,9-11-3,-10 10-1,7-10-2,-8 1 3,-1 6 2,6-18 3,-7 12 1,3-13-6,-6 10 1,-3-2 0,1-2 7,3-7-6,-5 7 8,-1 1 5,0-2 8,-1 0 1,-3-2 3,0 1 2,2-15-3,1 5 2,-7 9 4,1 0-1,-2-1 2,2-1-1,-2 0-5,-2-10-2,-1 10-7,-4-13 0,0 3-3,2 0-3,-1 13-1,-1-1-2,1 6 8,-3 2 0,-5 0 6,1 2-1,1 6 0,2 2 0,1 1 3,-4 3 1,2 2-4,2-2-7,-4-2 1,1 7-2,1-2-5,-3 2-3,1 1-6,-2-1-3,-3-1-1,-1 3 2,0 0-2,0 1-1,0 4-5,-3-3 0,3 2 0,-3 0 0,1 2-1,1 0 1,1-1 1,-3 3-3,7-3-1,-4 0 0,2 1-1,0 0-4,2 2-6,2-1-13,-3 0-16,4-1-14,1 1-16,-2 3-27,2-3-36,0 2-43,2 2-52,1-2-38,-1 3-40,4 3-46,0-3-73,3 3-259,1-2-740,-1-1 328</inkml:trace>
  <inkml:trace contextRef="#ctx0" brushRef="#br0" timeOffset="36750.4552">9499 7257 61,'2'-7'250,"1"-3"-4,0 1-8,1 0-6,-2 4-4,1-2-1,-3 3-26,0-1-20,2 1-19,-2 4-20,0 0-13,3 10-16,-6 7-10,3 8-1,-5 4-8,0 1-7,1 4-4,-4 13 2,0-13-14,2 1-4,1-1-9,0-2-5,1-3 0,-1 0-5,0 0-7,2-5-6,2-5-2,-2-2 0,0-2-5,3-2-2,-1-5-7,1 0 2,-2-3-2,2 2 2,2-2-2,-4-2 4,2 2 2,0-5-5,-2 5 1,2-5 4,0 0-4,0 0-2,5-16-4,-5 5-1,6-5-1,-2-9 0,-1 0-4,-1-2 1,0-2 1,2-2-8,-1-1 11,1 0-5,-4-2 13,4 0 8,-1 3 9,-3-1 6,4 1 13,-1 0 11,1 5 8,-2-3 8,0 12 14,0 1-2,-1 6 7,1 0-5,-2 2-5,1 3-11,1 0-1,-2 0-8,1 1-2,0-1-10,4 2-5,0-1-3,4-1-8,3-1-6,3 5-5,0-4-7,7 0 1,0 5-1,0-1-9,1 2-7,-1 2-15,1 0-22,-1 1-27,1 0-27,-3-1-38,-3 2-42,-3 0-30,-2 2-37,-2-2-40,-6 1-38,1 0-36,-5 1-286,-2-1-678,-2 2 300</inkml:trace>
  <inkml:trace contextRef="#ctx0" brushRef="#br0" timeOffset="36934.7648">9556 7406 126,'-8'2'197,"1"3"6,1-1 0,2-1-3,0 0-6,0-2-7,2 3-10,2-4 8,0 0-13,11 4-12,0-4-15,5 1-13,5-1-14,3 2-13,-1-2-13,-1 2-8,-1 0-18,-6 1-25,0 1-19,-1-1-33,-5-2-34,-1 2-26,-1 2-28,-3-2-24,-3 2-31,-2 2-19,-1 1-22,-7 0-128,-2 4-351,-6 2 156</inkml:trace>
  <inkml:trace contextRef="#ctx0" brushRef="#br0" timeOffset="37109.334">9551 7636 14,'-19'14'113,"1"1"10,7-6-6,2-2-2,1 1-3,2-3 0,2-1 9,0 1 2,2-1 11,2 0 17,2 0 2,3-1-11,6-1-14,4-2-11,6 2-12,4-4-12,1 2-11,2-5-14,-1 1-26,1-1-33,-1-1-45,2 0-44,-1-3-42,-2 1-201,0-4-350,-2 1 156</inkml:trace>
  <inkml:trace contextRef="#ctx0" brushRef="#br0" timeOffset="37447.0476">9978 7352 126,'0'-29'232,"0"5"15,1 7-8,0 0-3,-1 8-7,0 1-22,2 1-22,-2 2-25,0 4-14,0 1-12,3 13-10,-1 2-3,-2 13-5,2 3-5,-4 1 0,0 3 3,-3 12-10,0-12-5,-3-2-5,2 13-4,0-13-12,2 0 0,-2-2 0,-1-4-25,3-1 2,0-11-4,1-1-16,-2-4 9,4 0-9,0-5-11,-2 2 3,0-2-7,3-3-17,0-2-17,0 0-25,0 0-21,0 0-24,0-19-23,0 7-14,6-5-10,-2-9-2,2 1 3,-1-5 9,-1 2 14,4-4 9,-3 2 17,-1-4 21,1 2 15,-1-2 16,0-3 24,0 4 22,0 3 26,1 1 22,-2 5 21,-1 6 23,0 2 18,-1 2 14,1 2 8,-2 3 7,1 2-3,1 2 0,-1 0-6,0-1-7,2 2-18,0-1-7,3 2-7,5-1-16,1 1-8,10-1-7,2 1-3,2 0-10,-2 3-7,0-1-16,3 4-17,-7-2-26,1-1-40,-6 1-44,1-1-45,-5 3-36,0-1-50,-6 2-44,0-2-48,-3 1-286,-4 3-646,-2-1 286</inkml:trace>
  <inkml:trace contextRef="#ctx0" brushRef="#br0" timeOffset="37615.7906">9985 7449 47,'-2'1'270,"1"2"-9,1-3 0,5 5-14,5-7-18,7 4-13,6-4-20,1-2-18,5 4-19,-1-2-16,0 1-13,0 2-15,-3-1-20,-4 0-31,-6 0-36,-1 2-47,-4-2-59,-2 1-42,-2 2-39,-4 2-49,-4-2-135,2-3-371,-11 10 164</inkml:trace>
  <inkml:trace contextRef="#ctx0" brushRef="#br0" timeOffset="37798.9212">9952 7706 166,'-3'2'232,"1"3"13,3 0 5,3-1-4,3-1-18,7 1-14,2-1-17,9-2-19,-1 1-19,7-2-9,10 1-20,1-2-11,-14-2-18,12 0-26,-11 2-48,1-3-71,-2 2-81,0-5-81,-2 0-185,-2-1-423,-3 1 188</inkml:trace>
  <inkml:trace contextRef="#ctx0" brushRef="#br0" timeOffset="38018.0749">10448 7040 26,'-8'-16'306,"-2"2"8,3 0-8,2 6-12,3 2-15,0 1-19,1 0-24,1 5-18,10-5-10,5 9 5,10 4-2,12 5-2,7 8-6,-2 4-5,19 15-2,-18-6-4,-5 3-22,9 21-9,-20-16-22,-5 3-6,-6 1-11,-7 3-14,-6 6-1,-6 2-14,-8-1-3,-11 23-9,3-24-9,-17 19-2,12-26-5,-7 1-11,1-5-12,-4 0-26,-1-5-33,1-3-38,-2 0-28,0-5-72,3 2-61,-3-5-55,2-3-64,1 3-71,-1-6-237,7-5-696,-1-5 309</inkml:trace>
  <inkml:trace contextRef="#ctx0" brushRef="#br0" timeOffset="39052.2388">2928 9231 78,'4'-9'209,"0"-3"1,-1 1 2,1 1 1,-1-4 5,0 6-9,0-2-4,1-3 10,-4 1-4,3 1-15,-6 0-12,3 0-13,-1-1-13,-2 1-14,-3 0-9,1 0-12,-2 0-10,1 4-4,0-3-11,-4 5 10,2-3-26,-1 3-15,2 4-5,-4 1-8,2 3-10,-3 1-1,-2 6-6,1 2-1,-5 5-6,5-1-1,-1 5-2,3-5-7,0 4 1,-2 3 0,7-5-6,-5 6-3,4 3-4,2-2 40,0 0-3,2 0 0,-1 1 0,6 2-5,0 2-6,5-1-16,0 1 12,6 0-3,-3 3 2,4-2-7,2 0 5,0-2 2,6 12-5,-8-13-1,3-2-2,-2 0 5,1 0-5,-4-3 3,1 1-7,-2-2-3,-4-2 15,-1-3-12,-3-1-1,-1 1 0,-1 7 17,-2-7 4,-1 2 3,-4-4 0,-4 2-7,3-2-2,-10 1 0,5-4 0,-3-2 2,1 0-2,0-6-16,0 4 10,-3-8-1,5-3 3,-1-4-3,0-3 0,-1-9-5,4-8-1,-1-1-3,5-4 0,5-2-1,1-2-6,4-10-4,2 11 2,2 2-6,-1 1-17,5 1-25,-1 2-42,4 4-64,-2 2-57,-2 0-66,6 0-88,-3 4-352,0-1-771,-1 1 341</inkml:trace>
  <inkml:trace contextRef="#ctx0" brushRef="#br0" timeOffset="39809.0096">6138 3856 269,'-6'0'283,"1"2"-7,0-5-11,5 3-15,-7 3-12,7-3-16,-5 1-22,5-1 1,0 0-21,-5 1-14,5-1-15,0 0-9,0 0-21,0 0-3,29-7-19,-3 0-9,16-1-2,2 0-9,6 0-15,-1 0-3,20 0-15,-27 2-13,2 2-20,-2 0-17,-12 0-20,-1 4-17,-2 0-26,-7 0-26,-5-3-31,-5 1-26,-4 4-26,-2-2-27,-4 0-26,0 0-195,-13 4-460,-3 1 204</inkml:trace>
  <inkml:trace contextRef="#ctx0" brushRef="#br0" timeOffset="40049.411">6115 3949 5,'-14'6'150,"0"-2"20,6-2-1,1 0-11,2 2-12,0-1-4,2-1 3,0-1 3,3-1 6,0 4 24,0-4 11,11 2 4,3-2 1,9-1-8,5 1-10,0-4 2,14 2-24,2-3-12,0 4-12,-1-4-14,0 3-9,-4-2-16,0 1-6,-13 1-7,2 2-8,-1-1-11,-6 0-13,0 1-21,-7-2-12,1 2-16,-6 0-17,1 0-18,-6 0-16,2 0-10,-6 0-13,7-1-20,-7 1-19,4 1-31,-4-1-23,0 0-30,0 0-28,-18 2-24,5-1-137,-1 0-421,-3-1 187</inkml:trace>
  <inkml:trace contextRef="#ctx0" brushRef="#br0" timeOffset="41022.0349">3563 9314 233,'-4'-28'302,"-3"3"-4,4 8-5,0 1-9,-1 9-24,1-3-27,-3 8-27,1 1-24,-5 4-18,-1 12-15,-8 11-13,-7 20 1,-11 24-16,13-15 24,-7 22-12,11-22-5,2 0-13,4 0-16,0 1-6,8-5-12,-5 4-3,5-4-6,2-1-8,3-15 1,5 13-11,-4-15-4,6-1 9,0-4-22,2 0-23,2-3-22,2-1-21,2-5-35,3-2-32,0-3-40,4-8-49,1-2-58,4-9-66,-5-2-228,6-5-580,-2-3 258</inkml:trace>
  <inkml:trace contextRef="#ctx0" brushRef="#br0" timeOffset="41544.487">3910 9653 99,'0'-26'247,"0"6"7,0 0-5,-3 1-3,-2 0-9,1 0-8,-2 2-8,1 0-7,-2 0-8,0 3-15,-3-1-10,3 3-9,-3 2-15,-4 0-17,1 3-7,1 3-19,-4 2-11,2 7-10,-7-1-12,0 8-4,4 5-8,-3-2-7,5 4-3,-1 3-16,2-3-4,7 1 0,2-2-1,0-2-7,4 0 0,0 3-3,3-7 1,1 3-5,6-3-1,-2-2 5,3-1 0,-1 1 13,5-5-3,-1 0-13,1-2-7,2-3 13,-4-3-1,1 1 2,0-3 2,-1-2-4,1-1 7,-2-2 7,-1-2 11,1-1-1,-1-1 3,0-1 7,-3 2-1,3-1 6,-6 3 1,2 4 3,-5 0-6,2 3-6,0 0-6,0 0-15,-3 4-7,0 0-5,4 9 6,-4 8-8,3 9 0,-6 4-3,0 6-3,-1 15 2,-2 2 1,-1-4 6,0 1-7,-1 1 5,3-2 0,1 0 2,0-2-3,-1-17 2,3 3 6,-1-4-6,2-1 3,-1-7 2,1-4-1,1-1-5,0-7 2,0-1 3,0-3 6,3-2 19,-2 2 28,-1-3 1,0-2 6,0 0-1,18-17-11,-2 0-8,1-9-7,1-3-3,5-8-9,1-1-4,-7 9-18,4-10 8,-6 12-10,2 0-18,-1 1-21,2 2-19,-4 0-25,2 4-30,-6 6-42,1-1-38,-3 3-58,1 5-55,-4-1-42,2 4-38,-1 3-29,-2-1-48,1 2-308,-5 0-803,8 3 354</inkml:trace>
  <inkml:trace contextRef="#ctx0" brushRef="#br0" timeOffset="41727.2766">4349 9972 216,'1'6'288,"1"4"13,-2 1 23,0 5 17,-3 4-13,3 5-12,-3 4-26,0-1-18,3-1-34,-4 5-21,1-1-29,3-3-13,-7 2-17,4 1-23,1-3-31,-4 1-42,3-1-51,-2-4-55,3-4-58,-5 2-54,-3 0-54,5-8-86,-2-2-230,1-2-571,0-4 253</inkml:trace>
  <inkml:trace contextRef="#ctx0" brushRef="#br0" timeOffset="43081.4835">6359 3880 95,'0'-2'222,"0"2"-24,0 0-25,0 0-16,0 0-17,0 0-6,-3 27-5,-1-2-1,0 2-4,-2 3-4,2 8-8,-2-7-10,2 1 1,-2-2-8,1 1-2,2-2-5,-3 0-9,5-3-1,-2-6-2,0-1-2,0-1-18,1-4-3,0-2-5,2-3-4,0 0-3,-1 2-5,-1-6-4,2 1 0,-1-1-5,0 0 2,1-3 8,-2 4 10,2-6 14,0 5 1,0-5 14,1 2 2,-1-2 2,0 0-13,0 0-2,0 0-3,-1-18-10,2 7-7,0 0-5,0-7-2,0-1-8,2-10-4,-1 0 3,0-3-6,1-2 1,-1 3-8,-4-2-3,2 1 3,-1-1-1,-1 7-1,1 0-1,0 8 1,-2 1 8,1 8 5,1-1-2,0 3-6,0 0-3,0 3-9,-3 2-2,4 2-1,-13 6 3,2 8-1,-6 4 3,-1 6-5,2-2-1,-2 3 4,3 0-12,2-3 13,0 2-8,2-4 2,5-5-2,-4-1 1,3 0-2,2-2 4,0-3-2,1-3 0,2 0-1,0 0 4,-1-2 4,2-3 2,-1 1 18,1 1 14,1-3 24,0 0 7,0 0-2,0 0 0,7-8-9,1-6-8,2 1-7,4-6 2,-1-3 0,4-1 5,-3-3 1,3 0-3,1-2 1,-2 3-5,2 1-2,0-2 1,-1 1-3,0 4 5,0 0-2,-7 9 3,0 3-2,-3 0-7,0 1-2,0 1-10,-3 2-4,2 5-5,-1-1-3,1 2-4,4 2 3,3 4-4,0 3 1,3 4-3,1 3-1,0-1-6,1 2 3,-1 3 3,0-2-1,0-1 0,-3 1 1,-3-5-2,-1 1 2,0-2-3,0 0-10,-2 0 5,-2-5-12,1 1-9,-3 0-7,-1-4-10,0 0-7,1 1-14,-1-2-14,-1-1-3,0 0-34,1-1-15,-3-2-24,1 4-11,-1-4-30,0 4-32,0-4-40,0 0-37,-9 5-40,0-2-241,-1-3-628,0 0 278</inkml:trace>
  <inkml:trace contextRef="#ctx0" brushRef="#br0" timeOffset="43762.1608">6332 3950 186,'0'-16'234,"1"-1"3,-2 6-4,4-2 4,-3 4-12,0 3-12,0 1-17,0-2-19,0 4-23,0-1-15,0 4-21,0 0-14,0 0-10,-4 19-11,1-2-1,-3 11-12,1 4 0,-1-3-7,3 4-1,-2 1-7,0 0-4,3-5-1,-1 2-3,-1-5 1,2 0-7,1-6 3,-2-3-4,2-1-6,1 1-4,-2-6 2,2 0-4,2-1-4,-4-5-3,2 2 4,0-2-4,-2-1-2,2-4-5,0 5 8,0-5-1,0 0 10,-1 7 11,1-7 4,0 0 0,0 0-5,0 0 0,0 0-2,6-16-5,-3 4-8,1-3 2,0-3-9,2-9 6,-2-1-10,3-3 1,-3 2-7,-1-2 0,4 0-7,0-1 1,-1 0 5,-3 2-4,2 1-3,0 1-4,-4 1 2,3 3 6,-1 7 1,-2 5 9,1 3-12,-2 4-1,1-2-2,-1 2-4,0 2-1,0 3-4,0 0 5,0 0-4,-15 15 5,1 3 1,-5 4 1,1 1 0,-9 10 2,10-6-2,-9 6 2,7-8-6,2 1 6,-1-1-3,5-1 1,-1-2-1,2-3-1,3-3 2,2-7-1,3 0 2,-1-1 0,1-1 0,2-3 7,0-1-4,-1 2 7,2-1 9,1-3 14,0-1 30,0 0 5,0 0 3,0 0 1,0 0-7,10-15-8,-3 6-1,1-5-3,2-1-11,4-5 10,0-2-3,-1-2 0,4-2-4,1 1 0,-2-4 5,1 5-9,-2-2-7,5-2 7,-3 5-4,-2 3 3,0 1-5,0 5 1,-5 4-1,-2-1-5,-1 7-4,-1 0-3,-2 2-9,2 4 0,5 0-2,0 8 0,3 2 5,3 5-7,0 4 3,1-1-3,1 3 2,-1 1-2,3-2 0,-1 1-1,-2 1-5,1-5-19,-1 5-34,0-4-34,-1-1-37,1-1-59,-6-5-51,-1 0-48,0 0-59,1 0-62,-4-5-243,0 0-695,1-2 308</inkml:trace>
  <inkml:trace contextRef="#ctx0" brushRef="#br0" timeOffset="44527.0292">4515 9748 244,'0'0'237,"3"-4"-12,-3 3-11,0 1-20,4-6-19,-1 5-12,-3 1-11,3-4-18,-3 4-11,4-1-11,-4 1-13,0 0-6,6 0-3,-6 0-2,1 5-5,2-1 5,0 1 4,-2 7 2,2 0 2,-3 6-2,0 8-3,-3 4-2,-1-1-2,1-1-1,0 1-7,-1 1-5,0-2-4,-2-1-4,5-2-11,0-7-2,-4-1-5,5-5-11,-1 0 4,-1 0-12,2-4-2,0 3-16,0-5-9,0 1-26,0-2-20,0-2-12,0-3-26,2 6-37,-2-6-36,0 0-60,0 0-42,8-12-224,-5 0-521,0 2 232</inkml:trace>
  <inkml:trace contextRef="#ctx0" brushRef="#br0" timeOffset="44733.1792">4580 9581 123,'-3'-17'249,"3"2"5,-1 5-5,1-1-18,0 4-18,0 0-26,0 2-21,0 0-22,0 5-22,0 0-13,0 0-25,0 0-19,4 17-38,-1-6-46,2 4-46,1 3-44,1 0-71,-4 1-129,5 3-334,-2-5 148</inkml:trace>
  <inkml:trace contextRef="#ctx0" brushRef="#br0" timeOffset="45169.1323">4939 9988 71,'4'-6'258,"2"-1"-5,-2-1-9,2-3-17,-5 4-7,4-5-14,-3 2-9,1-1-9,0-2-13,-3-2-7,1 1-6,2 1-8,-7 1 0,1 1-8,0 0-11,1 1-13,-1-1-11,0 5-9,-3-2-15,-1 5-13,-1 0-12,-2 3-1,0 3-12,-4 6 1,0-1-5,-6 7-8,3 2 1,0 2-8,1 0 1,6-2 6,-2 5-13,1 0 0,4-5-4,3-1-8,1-4 1,0 0 2,3-1-2,2-2 0,-1 0 2,2-1-7,4-1 13,-3-2 5,3-4-1,2-1-2,-1-4-2,6-4-4,0 0-5,0-2 3,3-7-3,-1-3 1,-1-3 0,-1 1 2,-1-4 12,1-2-19,-3-3-7,-1-1 4,0 1 2,-3-4-3,-1 0-7,-3-12 2,1 13 4,-3 1 4,1 9 19,-4 4 18,2 3-2,2 5 12,-4 3-11,4 1-6,-1 2-7,-1 2-9,0 4 0,0 0-2,-1 14 1,-1 4-6,2 11-1,-1 0 11,1 3-19,0-1 5,0 1 1,0 5-4,1-4 2,1-2-6,1 1-7,-1-1-2,4 2-12,-2-5-32,3-1-27,-1 1-35,-2-10-46,-1-2-48,4 0-52,0 0-57,-3-4-281,3-5-645,-1 3 286</inkml:trace>
  <inkml:trace contextRef="#ctx0" brushRef="#br0" timeOffset="45356.646">5378 10113 67,'3'2'257,"-1"0"-16,1 1 16,-2 3 2,1 0-7,-2 6-10,1 0-16,-2 3-20,-1 2-17,2 2-18,0-2-16,0 3-11,-1-2-12,1 1-20,-3-1-23,0-1-25,3 0-34,-3 2-39,2-2-54,-2-2-37,3 1-52,3-1-52,-3 2-224,4-5-463,-1-1 205</inkml:trace>
  <inkml:trace contextRef="#ctx0" brushRef="#br0" timeOffset="45902.0479">5789 9737 84,'4'-11'235,"0"-1"5,0-3 0,-1 4 12,-2 0 1,3 1 2,-2 2-5,-1 2 0,1-1-19,-2 2-16,1 1-23,-1 3-26,0 1-2,0 0-27,2 15-10,-2 2-9,-2 8-8,-2 1-4,1 5-1,-2 2-3,-2 2-17,2-1-1,-2 13-10,3-13 0,-3-2-8,1-3-11,2 3 0,1-8-8,1-5-8,0-1 6,2-5-7,-3-2-9,1-4 3,-1 1-4,3-3-2,0-1 13,0 0-20,0-4 5,0 0-4,0 0 0,0 0-6,5-17-6,-2 6 8,-3-6-5,2-3-4,2-6 15,-1-4-17,-2 5 1,0-3 1,-1-3 0,-1-3-7,1 0 3,0 3 0,-1-1 8,-1 1 3,1 3 24,-1 3 19,1 7 6,1 2 4,0 6 3,1 0 3,-1 3-9,-1 0-8,2 0-6,-1 4 2,0-1-11,2 1-2,1 1 1,2-1-5,2 1-4,7 2-1,6 0 0,4 1-2,0 2-7,1-2 1,1-1-4,-1 1-4,0 2-6,-2-3-23,1 1-30,-3 1-29,-1 1-52,-6-3-57,-4 0-45,-2 2-54,1 3-38,-4-4-41,-1 2-336,-3 3-754,-1-4 334</inkml:trace>
  <inkml:trace contextRef="#ctx0" brushRef="#br0" timeOffset="46126.984">5786 9927 36,'-6'4'232,"0"-1"0,2-1-1,1 1-5,3 1-11,0-4-7,13 3-12,1-1-17,10-2-14,6-2-17,-1 2-13,2 0-15,-4 0-10,-2-1-18,-2 2-27,1-1-34,-10-1-48,-7 1-45,3 3-39,-7 0-23,-1-3-28,-4 5-33,-3 4-145,-8-1-358,-6 4 158</inkml:trace>
  <inkml:trace contextRef="#ctx0" brushRef="#br0" timeOffset="46324.7365">5767 10149 42,'-11'8'169,"3"-1"-4,1-2 9,1 2 18,4-5 20,2 2 13,2 0-2,4 0-7,4-1-26,11-3-18,4 0-15,0-3-17,5-5-12,8 2-15,-11-3-16,2 3-29,-2-5-37,0 1-71,-2 2-72,1-6-56,-4 0-231,1 1-433,-2-4 191</inkml:trace>
  <inkml:trace contextRef="#ctx0" brushRef="#br0" timeOffset="46541.1248">6197 9509 289,'-6'-16'321,"-1"4"5,3 3-22,3 3-24,-1 1-22,4 2-28,5 3-18,15 9-7,5 6-9,11 11-14,3 5-2,1 4-3,-5 2-6,-5 5-5,-5 2-23,-6 4-4,-4 2 5,-6 2-11,-4 4-4,-2-1-11,-7 1-15,-5 1-4,0-1-6,-10 2-14,0-6-8,0-2-15,-4-6-26,0-3-35,4-14-19,-4-3-59,4-1-53,-4 2-63,4-7-71,2-6-70,2-2-290,3-5-682,2-3 302</inkml:trace>
  <inkml:trace contextRef="#ctx0" brushRef="#br0" timeOffset="46847.1596">7010 9837 30,'0'0'346,"-4"0"-2,4 0-20,-5 1-20,5-1-11,0 0-25,0 0-27,0 0-12,0 0-14,19 5-3,2-5-30,5 1-8,1-1-21,11-1-13,-8 2-12,-2-1-16,-1 0-20,2 0-33,-5-1-39,-1 1-42,-6 0-49,-3 0-53,-4 0-52,1 0-45,-5 0-40,-2 1-238,-3 2-540,-1-3 239</inkml:trace>
  <inkml:trace contextRef="#ctx0" brushRef="#br0" timeOffset="47054.7866">7121 10014 145,'-21'14'180,"4"1"-6,4-5 6,0-3 17,7 0 5,0 0 7,2-3 10,2 1 14,2 1 4,6 0 1,5 0-10,3 1-12,9-3-9,2-1-21,5-3-16,0-3-23,0-1-8,-2-3-24,-1 2-12,-3 0-40,-1 0-46,-4-2-50,-3 2-71,-5 2-70,2-4-79,-5 3-288,1-3-584,-1 1 258</inkml:trace>
  <inkml:trace contextRef="#ctx0" brushRef="#br0" timeOffset="47436.7708">8184 9523 142,'3'-24'333,"-6"2"1,2 6-10,0-2 6,-2 6-17,-1-4-8,1 7-15,0 0-9,0 4-29,2 0-28,-2 3-26,-1 2-10,-3 3-31,-2 11-12,-8 15-4,-5 12-13,-1 13-1,2 1-10,-6 22 3,3 1 8,9-23-5,-3 22 3,8-19-2,1-1-3,2 3-8,3-2-4,4-2-10,0-3-10,3-2-7,4-6-9,3 1-8,-2-14-4,4-1-8,0-2-13,1-4-27,1 1-30,3-3-15,0-6-49,1-2-44,2-4-52,1-4-67,-2-3-39,-1-2-70,4-6-56,-5-1-283,2-2-749,3-5 332</inkml:trace>
  <inkml:trace contextRef="#ctx0" brushRef="#br0" timeOffset="48307.6349">8648 9965 37,'1'-6'230,"1"-2"-10,2 3-3,-3-2-8,4-3-5,-4 0-7,3-2-4,-2-1-17,-1 0-6,2-4-9,-2 0-13,-1-2 0,0 0-7,-1 1-5,-2-1-9,0 1-3,0 0-12,-2 1-6,1-1 11,-5 6-21,2-2-12,0 6-8,0 1-5,-4 6-16,-2 1-5,-4 6-6,-3 9-2,-5 2-5,1 5-4,-6 6-4,11-6 0,0 8-6,1-3-2,5-3 1,5 0-5,0 4 0,5-3 0,1-1-3,2-4 0,3-2-1,4-2-1,0-3-1,2-3 2,2 0 0,2-4-1,2-1-2,1-4 0,-1-3 2,1-3-2,5-7-2,-3-5 2,0 3-5,-4-4 4,2-1 13,-2-5 8,0 2 6,-3-2 2,-1-5 5,-1 5 12,-2-3 11,1 1 13,-5 8 8,0 1 10,0 5 9,-1 3-9,0 1-4,-1 0-13,1 4-14,-2 3-10,0 1-8,0 0-3,1 18 0,-1 8-8,-1 7-5,-2 13 1,-3 3 0,1-3-2,3 3 2,-3 0 8,-1-1 2,2-12-5,2-2 9,1 0 11,1 0 0,-3-5-4,2-3 12,-1-8-4,1-3 0,1-4 3,0-3 12,0 1 18,0-4 15,0-2 21,-2 1 11,2-4 16,2 3 9,-2-3-15,0 0-15,10-17-13,0 2-16,2-11-7,2-5-12,10-6-17,-3-2 0,-5 11-7,2-1-8,-2 3-3,-1-2-15,0 6-11,3 3-21,-8 4-14,1-4-23,-1 5-12,1 1-33,-4 4-31,1 2-37,-1-1-38,0 3-50,-1 0-53,3 3-49,0 1-38,-1 4-45,0-2-40,0 3-445,2 5-976,3 2 432</inkml:trace>
  <inkml:trace contextRef="#ctx0" brushRef="#br0" timeOffset="48532.7922">9273 10321 93,'-1'5'432,"1"0"-51,-3-1-37,2 0-33,-1 4-8,-1 2 4,-1 5 5,0-1-18,0 4-22,1 0-21,-1 0-28,-2 8-19,3-8-22,0 8-13,-1-8-21,3 2-14,-2-4-15,0 2-27,-2 6-27,2-8-35,0-4-31,0 1-47,0-5-47,-1 4-53,2-7-59,-2 1-68,2-2-84,2-4-231,0 0-637,-4-10 283</inkml:trace>
  <inkml:trace contextRef="#ctx0" brushRef="#br0" timeOffset="49554.5948">7204 3185 41,'2'-3'172,"-2"3"-9,0 0 3,1-6-10,-1 6 4,0 0-8,-1-3 0,1 3 23,0 0-2,0 0-6,0 0-1,0 0-8,-2-5-6,2 5-7,0 0-11,-1-4-9,1 4-13,-3-4 5,3 4-5,-4-4-7,4 4-8,-7-2-18,2 0-1,-3 2-10,0 3-11,-8 1-7,-1 6-1,-5 3-4,0 5-18,-12 12 12,9 3-2,-8 2-5,6 5-15,4-4 10,-1 3 5,12-9-3,0 2 1,4-2-3,1-1 1,5 0 1,4 0-6,0-5 3,3 3-2,0-3-4,5-3 6,4 1-2,2-2 0,-1-4-1,5 0-6,1-5-4,2-2-7,-1-2-16,1-2-19,1 0-23,-2-6-25,2-4-32,-1 0-34,-2-1-26,-7 0-36,2-2-44,0-6-34,-4 2-181,-2 0-501,-3 4 221</inkml:trace>
  <inkml:trace contextRef="#ctx0" brushRef="#br0" timeOffset="49789.7599">6956 3600 76,'-4'0'353,"1"0"-5,3 0-9,-8 1-16,8-1 0,0 0-22,-6-1-11,6 1-23,0 0-27,10-8-23,3 1-16,8-3-16,3 1-21,2-1-22,2 2-13,12-2-11,-2 1-15,-7 2-14,-4 1-49,2 1-17,1 0-44,-2 1-45,-1 1-55,-2-3-54,-2 5-60,-3-3-71,-5 1-253,-1 2-603,-4 1 267</inkml:trace>
  <inkml:trace contextRef="#ctx0" brushRef="#br0" timeOffset="52062.0948">9677 9568 54,'6'-7'248,"0"1"-10,0-2-10,-1 3-10,1-5-7,-2 6 1,0-1-11,0 0-4,-2 1 6,1 0 3,-2 2-5,0-3-13,-1 5-9,0-4-9,0 4-13,0 0-21,-7-3-10,-4 6-16,-1 1-10,-6 6-8,-4 5-6,-3 6-8,-6 11 19,-2 1-24,1-1 6,2 5-6,3 1 0,9-12 8,2 3-4,3-4-4,1 4-8,4-2-6,1-2-2,1 0-9,6-5 0,0-1 3,6 5-12,1-7-1,-1 0 5,3-2-11,8 1 1,-1-1-2,-2-4-14,6-3 6,-5-3-3,2-2-5,4-3-14,-7 0-19,3-3-28,4-4-25,-2 0-33,-1-6-43,0-1-34,-1 2-55,-3 2-58,3-7-49,-6 1-265,0 3-658,-2-1 291</inkml:trace>
  <inkml:trace contextRef="#ctx0" brushRef="#br0" timeOffset="52285.3928">9506 9833 70,'-12'2'281,"3"0"4,1-2-8,3 1-3,1 1-29,-1-2-18,5 0-11,0 0-13,0 0-18,0 0-16,20-2-10,3 1-13,2-3-17,3 1-14,12-2-14,-12-2-11,0 4-16,-3-4-29,-2 0-36,-1 2-54,0-2-45,0 2-61,-5-1-67,-2 0-248,0-1-506,-1-1 224</inkml:trace>
  <inkml:trace contextRef="#ctx0" brushRef="#br0" timeOffset="52528.0553">9845 9132 42,'-13'-25'293,"2"4"2,4 6-1,3 0-20,2 5-31,4 5-19,5 3-14,7 6-7,14 13-18,14 16-10,23 27-7,-1 12 2,-2 3 5,-15 7 4,1 2 0,-11 1-10,-6 1-12,-16 3-19,-10 0-11,-7 3-6,-15 8-9,-5-3-13,-9 6-12,-3-4-8,-8-2-3,-9 0-8,0-7-31,-1-1-44,-3-7-44,0 0-69,-2-4-82,2-10-92,1-1-358,4-13-704,14-18 312</inkml:trace>
  <inkml:trace contextRef="#ctx0" brushRef="#br0" timeOffset="53660.6248">11394 4957 197,'17'-50'184,"2"-2"-14,1-1-18,-1 2-10,4 0-7,1 8-5,1-1-7,2 6-9,0 5-12,-4 9-5,13 2-6,0 4-26,-9 8-5,15 3-4,1 7-5,0 7-7,-1 9-6,1 5-1,-2 8-5,12 22 2,-20-6-6,6 23-2,-4 9 0,-11 3-4,-7 2-1,-4 5 0,-8 2-4,-3 5 3,-5 9 3,-2 4 6,-6 1 5,-1 1 4,-1-2 8,-1 0 6,-4 4-1,-3-3 6,-3-1 0,5-3 1,-5-5-2,-2-2 8,4-7-7,1-1 2,-1-3-5,3-3 4,1-2-7,1-2-5,5-21-1,5 2-8,-2-4-2,7-1-1,3-3 4,0-2-12,3-14-5,3 8 4,1-13-4,3-5-2,1 2 2,2-9-2,1 1 3,-4-8-10,0-1 2,0 1 1,-4-6-3,0 1 0,-1-2 1,-3-1 2,0 1 2,-3-5-1,4 7-1,-3-3-7,-1-4-3,3 9 1,-3 0 1,-3 1 5,-1 8 9,-5 7-4,-2 4 3,0 3-1,-3 14 4,-1 4-6,0 4 2,0 2-2,1 1 2,-6 23-6,11-23-2,-2 2 3,3 28 5,2-1-1,4-1 4,0 1 3,2 3 7,7 2 1,-7 1 12,3 2-1,-3 5-3,4 4 6,-1-2 1,0 3 0,1 0 6,0-2-3,-3 4-7,1-1 4,-2 7-3,1 0 5,-2 5-1,0-2 2,0-3 3,-3 1 1,0-2-7,0 0 4,1 1 3,-2 1-3,-1-3 2,2-4 1,-2-1-2,0-5 3,-1 9-8,3-7 3,2 0 2,-1 0-5,-2-5 0,1 2-5,1-12-5,-2 4 0,0 2-5,0-6 1,1-2-3,-4-3-4,3 0-2,-1-24-3,1 0-2,-4-1-2,0 2-1,-3-2-3,-1-3-3,1-5 4,-1 2-4,-1-4 0,-2-4-1,5-12 0,-3 1-5,-2-1 3,0-3 2,-1-1-2,-4-4-2,0-2 5,-2-4-10,-2-1-7,-3-6-4,2-3-17,-16-5-15,4-8-17,8 2-23,-8-14-25,2-6-28,0-3-45,5-2-23,10 3-28,1-13-43,9 5-36,4-17-44,6 0-31,2-4-207,7-2-639,10-23 283</inkml:trace>
  <inkml:trace contextRef="#ctx0" brushRef="#br0" timeOffset="54248.0165">13496 7803 84,'7'-34'172,"-3"1"-3,1-17-10,-4 15 3,-4-13-5,0 1-7,-2-2-3,-4 3 3,3-2-7,-5 5-1,3 9 5,-1 2 7,0 7 0,1 7 5,1 1-13,-1 8-21,5 1-16,-1 5-13,-2 3-11,-5 12-8,-5 12-6,-3 16-3,-2 13 7,-3 35-13,1 7-4,9 9 4,-1 9-2,1 6-1,5 0 10,3 5-12,-1 1 2,3 5 0,-4 4 7,4-6-5,-5-7 3,2-5 0,1-7-4,-1 2-4,0-8-2,-1-5-2,-2-3-9,0-11-3,3-25-2,0 0 0,-3-3-7,0-2-12,0-6 7,3-2-5,-1-15-23,2-3-13,-3 0-14,0-4-16,2-7-23,1-2-21,-1-8-36,0-2-46,-1-2-59,8-3-53,-14-13-271,5-1-600,-2-14 265</inkml:trace>
  <inkml:trace contextRef="#ctx0" brushRef="#br0" timeOffset="54561.498">13027 8511 202,'-1'-10'324,"-2"0"-35,1 1-26,1 2-24,0 2-24,-1 3-20,4-5-22,-4 3-12,6 0-15,1-1-17,3-1-7,6-3-10,9 0-8,2-4-8,16 3-6,1-5-3,-1 3-5,1 3-3,-2 2-10,-11 5-5,-1 0-7,-3 2-4,-2 3-3,-9 1-8,0 4-8,1 1 0,-3 6-4,1 7 7,-3 2 0,-3 2 7,-3 1 5,2 4-1,-6-1 0,0-2-2,-2 1-5,-1 0 0,1-2-5,2 2-7,0-11 1,0 3 1,1-4-7,-1 0 14,1 0-20,2-5-5,-1-1-11,2-1-16,0-2-17,2-2-22,-1 0-22,5-2-42,2-6-55,2-2-47,5-9-54,2-3-261,-2-9-577,-1-1 255</inkml:trace>
  <inkml:trace contextRef="#ctx0" brushRef="#br0" timeOffset="54795.9536">13696 8356 30,'-4'-33'243,"-1"2"-26,0 6-27,1 6-20,-2 3-15,3 3-14,0 2-19,-1 2-19,1 5-36,1 3-26,2 1-27,0 0-21,-3 14-27,6 2-44,-1 0-151,5 9-249,-1-7 110</inkml:trace>
  <inkml:trace contextRef="#ctx0" brushRef="#br0" timeOffset="55043.8896">13821 8482 35,'2'-5'260,"-1"1"-3,1 1-12,-1 1-17,-1 2-30,0 0-22,0 0-21,4 6-9,-4 6-8,2 4-8,-4 5-10,4 3-2,-4 4-3,-2 0-13,1 0-1,0-3-10,1-6-4,-1-1 0,0-3-4,0-2-2,3-5 7,0 1 8,-3-5 19,3 2 22,0-3 19,-1 2 19,1-5-1,0 0-23,0 0-9,0 0-14,1-20-11,0 4-12,4-9-6,3-1-15,2-1-8,2 0-7,-2 3-13,5 0-2,-1 0-9,1 5 3,2 3-12,-4 7-4,-1 2-11,0 4 0,-1 0-7,-2 7 1,5 3-4,-4 0-1,0 8-1,2-3-10,-3 4 7,0 9-9,1-5-11,-3 6-20,-2-2-31,0-5-30,-2 6-43,-3-7-42,1 7-45,2-6-34,0 1-54,1-3-47,3-3-233,-1-6-643,4-1 285</inkml:trace>
  <inkml:trace contextRef="#ctx0" brushRef="#br0" timeOffset="55517.8809">14434 8545 247,'2'-31'236,"-1"4"-1,-1 8 7,-3-1 5,0 8-9,0 1-23,-1 3-21,-2 2-21,-2 5-19,-5 6-11,-5 10-9,-4 6-10,1 2-14,-8 10-7,4 3-10,8-8-8,0 2-3,5-1-15,3-1 6,3 0-14,-1-4-5,7-3-6,0-1-10,3-6 7,1-2-4,-1-3-4,4-1-1,1-3-3,0-3-3,3-2 0,0-4 9,4-4-10,-3 0-11,-1-8-1,2 2 1,-2-8 3,-1-3-1,-1-1 0,1-1-2,-4 3 14,-3 5 7,2 1 9,-4 3 11,2 5 5,-2 2-9,1 1-3,0 0-15,-2 2-3,0 3-12,0 2 0,0 0-6,0 0 5,0 21 0,2-7-5,-4 1 0,2 5-4,0-2-4,3 7 4,1-1 1,-1-5-3,4 6-2,0-8 4,0 0-7,3-3 0,0 1 5,1-4-1,2-3-2,1-1 6,2-5-4,5-2-3,-4-4-1,5-3 6,-1-5-11,-1-5 20,0-3-10,-2-4-6,-1-5-1,4-12-2,-7 1 7,3-7-9,-6-4 1,1-1-5,-3-4 13,-1 4-5,0-3 4,-4 0-6,2 0 0,-5 4 6,2 1 8,-2 18 19,-1 6 13,2 9 10,-4 5-4,4 5-13,-4 0-9,1 4-4,1 3-6,-3 14-2,-1 4 2,-2 16-5,-1 16-1,0 1-5,0 4 5,0 26 1,-2-29-4,8 5-7,-3 1 1,1-1-23,3-1-28,-4-5-48,4 0-43,0-1-60,0-15-53,4 11-50,1-13-38,4 1-282,1-10-670,2 1 297</inkml:trace>
  <inkml:trace contextRef="#ctx0" brushRef="#br0" timeOffset="55832.0428">15255 8814 26,'6'-25'392,"-4"-1"-40,4 1-30,1-3-35,3 3-25,2-1-30,-2-2-6,3-2-35,3 1-17,-1-3-19,5-7-12,-6 8-15,0 2-9,0-1-21,-2 2-2,-1 3-13,-7 7-1,2 1-4,-2 7-10,-3 0 0,2 5-16,-3-1-7,0 0-11,0 6 0,0 0-5,-4 15-2,0 4-1,1 6-6,1 4 2,1 4-1,2 2-2,1 1 0,-1 0-1,2 0-2,1 11-1,-1-12 0,0-2-8,-1-1 1,-2 3 5,0-4-20,-2-1-8,-1-4-12,2-7-10,-2-2-18,3 2-22,-3-7-33,2-4-25,1-1-1,0-2-9,3-3-21,1-2-29,4-5-32,6-6-222,3-7-485,5-4 214</inkml:trace>
  <inkml:trace contextRef="#ctx0" brushRef="#br0" timeOffset="56801.8173">15695 8624 239,'19'-27'135,"-2"2"3,-3-1 13,-2 5 11,-5 9 18,-3 1 14,0 1-2,-1 4-4,0 2-15,-3-1-15,0 1-13,0 4-10,0 0-7,0 0-8,0 0-14,-14 12-4,7-3-12,1 1-8,-1 5-3,3 1-12,-2-1-2,6 2-8,-3-4-5,5-1-7,-1 5 0,3-3-3,2 0-5,-2-2-5,3-4 0,0-1-5,3-2-2,0-1-5,4-4-4,-1-3-1,2-2-6,-1-3-1,3-7 3,1 0 0,-5-6-4,0-1-2,-2-1 0,0 2 3,-5 2 2,1 4 6,-4 4 6,1 1 15,-2 2 0,-2 3-4,1 1-7,-1 0-7,0 4 0,0 0-1,0 0-4,-13 17-3,6-1 5,0-2-1,0 4 3,0 7-4,4-5 5,-1 4-7,4-4-2,0-1 2,0 0-3,4-2 6,2 0 0,0-3-7,2 1 11,-2-8-2,2 3 1,5-4-1,0-1-1,3-4 5,0-5-1,6 1-3,1-7 1,-5-1 19,2-4-19,-2-4-5,-1-6 3,2-1-9,-3-3 6,2-17-7,0 1 4,-6-5-2,1 3 1,-2-1-4,-1-2-4,-6 4 7,-1 0-6,-1 12 9,-2 4 12,0 1 15,-2 9 5,-1 3 0,2 5-12,-2 4-3,3 1-4,-3 6-6,3 1-9,-11 14 6,-2 6-4,2 8 2,1 5 14,-4 13-14,2 6-8,0-2 21,4-2-15,1 2 6,4-1 5,2-12-14,2 6-2,4-8 17,0 0-15,2-5-5,6 0 9,-4-4-3,4 2-4,1-10 9,3 0-7,1-6 0,1-2-3,3-3-3,-1-6 5,3-2-10,-1-3 12,-1-5-4,1-3-6,-1-3 4,0-3 1,-3-1-6,-2-3 6,1 0 2,-1-5-15,-3 1 14,-1-3-5,-2 0 1,-1-2 2,-4 6 4,-2-1 2,0 12-5,-2-1 3,-2 5-3,0-1-6,0 5-7,-2 1 0,1 1-1,-4 2 0,5 2-6,-15 11 12,5 1 1,-2 8-2,-1 1 0,2 1 1,2 0-3,3 2-3,0-6 5,1 1 7,4 2-5,2-1 0,-1-3-1,1 2 0,4-2 5,-4 0-1,4-1 1,0-6 1,2 3 5,0-2 2,3-7-9,0 3 9,4-3-9,0-4 12,3-2-2,4-2 5,-1-4 2,1-4 7,-4-2-6,4-1-3,3 0-3,-3-4 2,-4-3-3,3-2-9,-3-3 3,-1-4 4,-3 0-7,-1 3 7,-4-1-1,-4-1-11,2 3 10,-5 7 0,-2 3 3,-2 0-10,0 2 2,0 4-5,-1 3-6,1 1-2,-3 2-4,0 3 6,-3 3 8,2 5-7,-3 2 0,1 5-6,0 4 9,2 10-3,4-4 9,-1 5-2,7-1-2,0-1-10,4 0 9,1 2-1,-1 1 4,2-5 8,-1 0-8,1-3 4,-4-3-5,2-2 9,-3 1-10,2-2 12,-3-1-4,0-6 1,-2 5-1,1-2 4,-4-3-1,2 1 9,-3 1 7,-4-4 8,0 2 1,-4-1 4,-3-1-6,-3-2-4,-4 3-7,-6-5 2,0-2-14,2 1-20,-2-1-19,0-3-35,1-1-41,-3-3-47,1 2-54,0-3-71,1-1-77,-1-3-287,-7-5-695,8 0 307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21T10:34:04.9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8406 2792 68,'0'0'135,"0"0"-6,0 4-5,0-4 5,0 0 2,0 0 2,0 0 15,0 0-8,0 0 3,0 0 4,0 0 9,0 0 0,0 0 13,0 0-8,0 0-16,1-9-24,-1 9 0,0-11-15,0 7-6,0-4-12,-3-3-6,3 0-12,-1 1 1,-2-2-8,-1-1-7,-2-2-7,2 0-2,-2-2-3,-1 3 6,2 5-10,0-1 5,-3 0-20,2 2 11,1 1-2,-2 3-11,0-4 0,-2 6 2,1 1-5,-1 2-8,-5 1 15,4 1-13,-3 6-4,-2-1 0,-2 6 0,6-2 5,-2 0-6,3 0 9,-2 3-18,2-1 8,1 2 11,-3 7-5,5-6-6,1-2 11,3 2-6,-1 2 7,1-2 5,2 1-5,3-2-10,0 1 1,2 6-2,0-5 5,1-2-5,-2 1-2,7 0 5,-1 5 0,-2-7-6,3-1 3,0-4-6,-2 4 5,2-3 6,-3-2-10,3 4 1,0-1 5,0 0-7,1-3 2,-2 5 10,-1-1-14,-1-1-7,3 1 13,-3 1-2,3 0-13,-3 3 12,-3-8-2,1 5 4,-1-4 0,0 2-10,-1 1 4,-4-4 3,2 2-3,-2-2 3,-3 0-3,0 4 4,-3-5 4,1 2-3,-3 0 9,-3 1 1,-1-3-2,0 2-4,1-7-3,-3 1 5,2-3 12,-2-1-4,1-1 13,1-3 3,-1-3-1,4 2-8,-1-4 17,-2-5 1,2 0-23,-2-7-9,6 4 10,1 0 7,-1-2-1,2 1-22,2 2 2,0-1-24,3 5-11,0-5-17,1 6-35,2-5-25,2 7-28,0-1-35,0 0-29,5-4-47,3 2-49,6 1-238,0-2-573,4 4 253</inkml:trace>
  <inkml:trace contextRef="#ctx0" brushRef="#br0" timeOffset="349.9699">8877 2614 140,'0'-7'285,"-1"1"-18,-2 0-12,3-1-22,-4 6-18,3-3-28,1 4-19,-5 0-16,0 5-16,-4 0-1,0 11-7,-7 2-16,-1 6-5,-1 0-20,-5 12 5,1 3-5,2 7-4,0-6-8,-2 8-2,6 5-5,1-2 1,5-4 7,-1-2-8,6-11-1,1 1-10,0 0-8,5-2-6,-2 1-5,2-1 4,2-3-6,1-2 0,2 0 3,1-6-13,3-1-15,-3 4-23,4-8-4,-4-1-14,2-3-30,6 8-23,-3-10-33,3-3-37,-1-1-44,9 1-68,-1-4-204,-1-2-507,2-1 225</inkml:trace>
  <inkml:trace contextRef="#ctx0" brushRef="#br0" timeOffset="1112.6661">9269 3080 39,'0'0'232,"0"0"-19,0 0-22,0 0-10,0 0-17,0 0-4,3-10-8,-2 9-3,2-2-1,0 0-5,0-2 3,-2 0-6,3-3 0,-1 0-12,-2 1-5,2-3-2,0-1-11,-1-4 3,0-2-1,0 5-4,-1-3 7,-1-1-11,-1 2-17,-2 2 8,2 1-32,-1-2 24,-4 2-16,4 1-10,-2 1 2,-2 2-4,2 2-29,1 2 8,-5-2 7,-1 6-15,-4 3-14,-1 1 20,2 5-15,-5 6-3,5-3-1,-5 9-6,5-2-3,5-2-7,1-1-3,1 3 4,0-6-7,4 5 5,1-4-2,3-5-9,0 2 10,2 2 2,-1-6-3,3 4 0,0-8 6,2 4 17,1-4-19,4-1-2,-6-1-3,2-2 8,0-1 8,1 0-22,-1-3 17,3-6-1,-5 5-11,2-8 24,-1 5-22,0-6 4,0-1-8,1-6 14,1 0 5,-7 2 5,2 4-4,-2-2-2,0 6 18,0 1 1,-1-1 14,0 4 0,-3 3-22,3-2 22,-2 2-11,-1 4-11,0-4-6,0 4 15,0 0-29,0 0 6,0 0-4,-4 25 6,1-9 4,-2 13-4,3 4-3,-5-1 8,2-1 0,2 6-6,0-4 8,-2 1-9,-1-1 3,2-3 1,2-1-5,-2 0 4,0 0 2,-1-6 9,2-5-10,2 1-2,0-2-4,1-6 1,0-3 0,-2 0 4,4-6-4,-2 5 2,0-3 33,2-2 25,-2-2 23,0 4 14,0-4 4,0 0-3,0 0 0,12-11-23,-2-1-8,1-10 2,2 0-16,5-3-7,-4-1-7,4-3-7,-5-5-3,10-5-8,-4-2 1,-3 14-5,-5-2-1,3 7-5,1 0 0,-6 0-3,0 8-3,-4 3-2,-2 1-3,3 2-8,-4 1-19,1 2-12,-1 1-22,-1 0-26,-1 4-19,4-4-27,-4 4-26,0 0-33,0 0-30,0 0-43,-1 19-33,1-9-63,-3-1-48,0 1-240,3-1-695,0 1 307</inkml:trace>
  <inkml:trace contextRef="#ctx0" brushRef="#br0" timeOffset="1513.3177">9637 3314 284,'0'0'310,"0"0"-23,0 0-21,0 0-30,0 0-32,0 0-24,0 0-24,0 0-18,-3 9-1,0-5-23,2 6-9,-4-2-8,2 2-2,1 2-14,2 0-6,-3 0-4,2 1 0,2-4 0,2 3-3,-2 0-4,2-4 2,0 2-8,4-2 10,-3-4 1,2 4 6,2-2 7,-1-4-3,1 2 8,2-2-3,-2-3 9,1 1-3,-2-4-3,3 2-5,2-7-6,-5 7 10,1-7-6,1-1 1,-2 1-6,0 0-5,-3-2-3,0-2-5,-4 6-3,3-4-6,-3 6-12,0-7-16,-3 7 2,0-4-1,-2 1 0,-1 3-9,-2-1-17,-1 1 11,-4-1-11,-1 1-17,0 2-4,0 3-29,4 0-4,-5 2-21,5-1-24,1 1-34,4-2-33,-2 3-33,2-2-38,5-1-41,-2 3-27,3 1-258,-1-4-611,9 3 271</inkml:trace>
  <inkml:trace contextRef="#ctx0" brushRef="#br0" timeOffset="1718.5285">10053 3331 78,'0'0'400,"6"-3"-23,-6 3-24,0 0-46,3 0-25,-3 0-47,3 4-13,-2 3-21,-1 3-5,0 2-23,0 6-13,-1-1-7,-3 0-27,2 4 1,-1-1 2,1-1-32,-3 0-13,1-2-14,1 1-43,-1-2-46,-3 3-59,6-4-63,-4 1-69,1 4-92,-3-5-207,2-5-549,3 1 244</inkml:trace>
  <inkml:trace contextRef="#ctx0" brushRef="#br0" timeOffset="3295.4554">10713 3103 131,'0'0'156,"0"0"-16,0 0-1,0 0-18,0 0-3,0 0-6,0 0-1,0 0-7,0 0 0,0 0 5,0 0-7,0 0 5,0 0 3,0 0-2,0 0 6,0 0-10,0 0 6,-6 1 0,6-1-9,0 0 1,0 0 2,0 0 0,0 0-3,0 0-5,0 0 0,0 0 3,0 0-11,0 0 1,0-12-16,0 12 3,0-5-9,2 2-10,-2-2 1,0 5 6,0-10-9,1 5-6,-2 0-6,3-1-6,-4-3 0,0-1 2,2 3-3,0-2-9,2 0 4,-2-1 0,-2 3 8,1-5-22,-1 3 17,2-2-5,-1 5-3,-2-4-5,3 0 4,-1 0 0,-2 3-3,0 0-1,2 2 8,-1-1-16,1-1 12,-2 2-6,2 0-7,-1 1 2,2 4 3,0-7-2,-3 6-9,2-1-1,1 2-5,-3-3-4,3 3 2,0 0-8,-10 1 3,5 1 6,-2 1 1,-2 3-7,1 0 7,-2-1-7,1 6 5,-3-2-9,1 3 2,-1 2 5,-4 2-1,4-3 2,2 4 11,0-5-11,-1 9 0,4-4-2,0-2-2,-3 3 6,2-2 1,1 1 9,2 0-9,1 0-2,2-3 18,-1 6-23,3-6-2,0 0 15,-3-4-7,6 2 1,-1-4 1,0 2 7,2 0-2,-3-4-4,4 2-5,-1 2 2,-1-5-1,-1-1 8,4 1-3,-2-1-2,2 0-5,0 0 9,-1-4 1,1 0 2,2 0-5,-1 0 21,2-3-19,-2 1 3,2-5-5,0 2 4,0-2 2,2-5-1,-1 2 0,0 1-3,-2-4-3,0 0 1,2-3 6,0-1-4,-3 1-8,0-2-1,-1-6 8,1 0 1,-3 7-2,0-3 4,1 4-13,-4-1 20,2 0-1,-3 2 2,1 2 8,0 4 5,0-4 0,-1 3-12,0-1 18,0 0-6,-2 4 6,2 1 1,1 0-2,1 1-19,-4 1 15,1 0-10,1 4-10,-1-7 1,1 7-16,0 0-9,0 0 11,0 0 3,-3 12-3,3-4 1,0 8 1,-3 1 2,0 1 6,2 7-4,1 0-2,-1 0 5,-1-1-4,2 2 4,0-7 0,0 0-7,2-2 5,-1 0-8,-1 0 17,4-2-11,-1-3-4,3 0 6,-2 0-3,0-5 17,2 3-18,0-5 1,0 5-4,1-6 5,1 3 7,6-2-15,-4-2-4,3-1-6,3-4-3,-2 0-11,1-1-3,0-4-15,0 0-9,-1 1-12,-2-2-10,0 0-25,0-2-21,-4 3-26,0 1-4,-1 0-38,1 1-40,0 0-56,-2 3-248,-2-3-581,1 5 258</inkml:trace>
  <inkml:trace contextRef="#ctx0" brushRef="#br0" timeOffset="3536.1036">11247 3260 94,'1'3'285,"-1"-3"-28,0 4-34,0-4-18,0 8-22,-1-1-3,-1 5-16,-1 0-9,3 3-9,-2 3 0,0 0-12,-1 0-7,-1-1-9,0 0-17,0-1-10,-1-2-7,3-1-7,0-1-12,-1-3-4,3 3-17,-3-2-28,3-3-29,-1 1-36,-2-4-41,3 2-42,0-2-58,0 0-33,-1-1-154,1-3-408,0 0 181</inkml:trace>
  <inkml:trace contextRef="#ctx0" brushRef="#br0" timeOffset="4461.1212">11692 2956 137,'-13'-6'268,"3"0"-4,3 0-8,-1 5-14,3-2-30,1-2-20,1 3-6,1 0-26,2 2-11,0 0-22,-5-1-14,5 1-13,0 0-7,0 0 7,0 0-8,0 0-2,17 0 10,-7 2-8,3 2 1,2-4-6,1 2-1,4-2-2,-4 0-9,1-2-3,-1 2 9,-1-3-8,-1 3-12,2-1-2,-5 1 6,-2-2-4,-1 0 1,0 0-1,-3 2 4,0 0 0,-2-1 0,-3 1-2,9 1 7,-7-1-31,-2 0-2,0 0-11,5 1-11,-5-1 2,0 5-3,-2 1-1,-2 0-1,-2 10 8,-2 0-4,-4 6-9,1-5 8,-3 4 5,0-1-3,0 4-14,0-4 8,-3 2-3,1-1-4,3-2 4,-3 2 3,2-1 0,3-6-15,-1-1 15,2 1-7,2 2 3,-2-4 1,5-3-2,-1 0 2,0-4-9,4 2 7,-3-1-3,4-3 6,-2 1 2,1-3-30,2-1 34,-4 4 6,4-4 7,-1 3 3,1-3 20,0 0-1,0 0 4,0 0-1,0 0-4,0 0-16,11-12 4,-4 3-6,0 2-9,9-1 6,-5 2-6,2-3-5,-2 1 1,3 1-19,0 0 9,-5 4 3,1 0-7,4 2 2,-6-2-5,1 6-4,-1-3 10,1 1-9,-4 0-7,4 2 5,-2 1 0,1 4-8,-1-4 11,0 1-1,0 0-7,2 2 10,-4 2 5,2-4-12,1 0-8,0 5 7,0-5-21,-1 0 1,0 0-29,2-3-15,-1 3-24,1-1-4,1-2-11,-1-2-16,1-2-6,0-1-9,0-1 5,1-4 6,1 2 10,-4-1 8,3-1 14,-1-4 10,-1 0 17,-4 2 13,1 0 21,0 1 17,-2 2 28,1-2 22,-2 4 10,-1 2 10,-1 0 2,0 1-16,-1 2-3,0-4-5,0 4-17,0 0 7,0 0-4,-4 9-1,1-1-1,1 4-4,-1-1-3,-1 1 6,0 1-8,-1 3 10,4 0-3,-2 0 1,-1-4-1,4 2-2,0-4 7,0 0-8,0 1 6,1-1-2,2-2-3,1 0 8,-1-3-1,-1-1 16,3 1-14,1-2 23,-2-1 19,3 0-20,-2-4 17,5 1 10,-3-3-11,0-1-12,3-2 2,-3 0-9,3-4 4,-3 1-12,0-2 0,0-2-5,2 1-6,-6 1 16,-1 2-24,1-1 0,-1 2-13,-1-1-4,-2-2-10,1 7-1,-2-5-10,-2 4-12,0-2-15,-3 3-14,-2 1-21,2-3-20,-5 3-17,2 2-32,0 2-28,1 0-37,-1-2-39,1 4-40,-1 0-186,0 1-530,2-3 235</inkml:trace>
  <inkml:trace contextRef="#ctx0" brushRef="#br0" timeOffset="4874.0563">12232 2639 242,'-1'-2'260,"0"-5"-23,0 2-20,1 0-33,0 5-21,0-3-19,0 3-14,0-7-22,0 7-7,0 0-4,0 0 10,0 0 1,3 17 2,2-6 11,0-1 8,5 5 6,-1-1-1,6 3-17,2 5 10,1 0-2,3 6-12,-1-3 0,-1 1-20,12 8 18,-5 0-15,-7-5-13,-2-5 6,-2 8-29,2-4 5,-2 15 13,-5-12-3,-3 5-8,0 12-4,-1-13 0,0 12-11,-6 0 25,-2 0-6,-3 2-8,-1-14 12,-4 8-13,0-11-5,-5 11 7,2-11-4,-1-3-9,-2 1-7,0-5-2,-3 4 1,0-2-5,0-3-6,-2-2 2,0-3-3,3-2-19,0-3-35,6-4-48,2-5-68,-1 0-85,1-3-120,0 1-385,10-3-790,-12-11 350</inkml:trace>
  <inkml:trace contextRef="#ctx0" brushRef="#br0" timeOffset="5384.456">12911 3118 120,'0'0'372,"0"0"-3,-4 3-19,4-3-24,0 0-5,0 0-23,0 0-20,0 0-20,0 0-29,0 0-24,0 0-15,12 1-11,2-6-20,1 6-9,8-5-16,-1 0-14,1 4-11,3-1-16,-3 0-14,1-1-23,-3 0-19,-5-1-32,0 2-22,-3 0-59,-2 1-31,-2 1-41,-1-1-42,-3 3-52,-1-3-40,-4 0-27,1 3-202,-1-3-555,-10 4 246</inkml:trace>
  <inkml:trace contextRef="#ctx0" brushRef="#br0" timeOffset="5561.534">12862 3314 287,'-4'5'294,"1"-3"-1,3-2-5,0 0 1,11 4-24,3-3-3,3-1-13,7 0-21,3-1-23,3-1-17,-1-2-25,-3-1-12,0 4-21,-1-2-22,-5 2-44,3-2-13,-8 3-30,-2-2-42,-3 0-45,0 1-61,-2-1-67,-1 0-72,-2-1-211,2 1-517,-2-1 228</inkml:trace>
  <inkml:trace contextRef="#ctx0" brushRef="#br0" timeOffset="6967.4292">14112 2999 55,'0'0'164,"1"3"6,-1-3-5,0 0 3,0 0 2,3 2 6,-3-2-4,0 0 8,0 0-6,0 0 10,0 0-17,0 0 8,0 0-16,4-7-4,-3 2-6,2 2-15,-1-2 4,-1-2-3,2 1-14,-2 0-1,2-1-13,-3-1-5,3 0-8,-2 0-8,-1-4-5,3 4-11,-6-1-4,3 1-7,-1-2-1,0 3-6,-2-2-16,1 3 6,-2 0-16,3 1 10,-1-1-6,-2 2 4,1-1-12,0 2-11,-1-1 5,1 3-3,-4 0-8,3-2 0,-2 3-10,-1 3 6,-2-6 3,1 7-6,-6-1 4,4 2 1,-5 2-12,4 0 4,0 5-1,-8 3 2,5 2 3,0-5-8,3 8 7,-2 0 3,6-2 3,-3 3-5,3-5 4,0 1 2,4-4-1,-2 3-6,3-3 5,4 0 2,-2-1 0,0 0-3,0-3 4,2 2 0,1-4-8,1-2 2,2 1 6,1 0 1,0-3-1,3-1 3,0-2 1,-2 0-3,6-5 6,-4 3-9,1-5 1,2-1 1,-1 2 7,-3-5 4,2 0-16,1-1 5,-2-4 0,1 2 2,-2 1-6,0-1-4,1-1-1,-3 1-9,1 0 8,1-1 6,-3 1-1,-2 2 12,0 0 4,1 3-11,0 1 20,-2-2-12,0 2 16,-2 0 8,1 2-3,0 1 12,1-1 4,-1 2-2,-2 2-10,1-4-2,0 3-6,1-2 5,-2 5-3,2-6-1,-2 6-8,1-2 6,-1 2 0,0 0-2,1-4-2,-1 4 3,0 0-3,0 0-16,0 0 3,0 0-7,0 0-6,0 0 2,0 0-13,0 0 5,0 14 4,-1 1-7,-1 4 13,2 11 5,-1 0-6,-1 0 2,0 3 5,-4 2-8,2 1 3,-5 10-2,5-11 2,-4 8 3,2-12 2,3 1-3,-1-2-2,1-5 0,1-4-6,1-5 4,-1 0 4,2 0-9,0-3 8,-2-3-6,2-3 7,0 2 3,-3-4-7,3 1 9,0 0 6,3-2 6,-3-4 6,0 4 12,0-4-2,0 0 16,0 3 7,0-3 6,0 0 13,0 0-3,0 3 5,0-3-1,0 0 4,0 0-9,0 0-8,11-6-5,-4-1-6,6-2-6,-3-1 13,9-5-13,1-3-5,2 5-10,-3-4 6,5 2-7,-3-2-1,3-1-6,0 0-1,-3 3-4,-2-2-3,-1 1-9,-4 4 6,-3 4-5,-1 3 0,-3-3-1,0 3-3,0 0-1,-1 1 3,-2 0-8,-1 1 6,0 1-10,0-1 0,-3 3-4,5-2-6,-2 1-9,-3 1-5,3-4-5,-3 4-10,3 0-12,-3 0-9,0 0-22,0 0-11,1-4-18,-1 4-22,0 0-26,0 0-25,0 0-37,4-1-31,-4 1-35,0 0-44,0 0-53,0 0-48,0 0-231,0 0-717,0 0 317</inkml:trace>
  <inkml:trace contextRef="#ctx0" brushRef="#br0" timeOffset="7905.5053">14655 3232 157,'-1'-6'266,"-1"2"-9,1 2-3,1 2-22,-3-4-24,3 4-20,-1-4-22,1 4-23,0 0-20,0 0-11,0 0-12,-13 10-4,6 0-8,0 8-1,-6 3-7,3-4 0,-1 4 3,1-3-10,1 4 0,4-7-8,-2 1-6,3 0-3,1-6-3,0 2 10,3-3-13,0 2-2,0-2 6,2-2 5,-1-1 8,6 0 9,-3-1-2,6-1 22,0-2-9,1-3 2,-1 1-9,4-3-7,-1 1 20,0-3-26,-1-2 10,1 0 1,-2-2-2,-4 3-11,3-6 8,0 0-11,-5 3-3,5-4-9,-4-1-1,-3 4-4,1 0-5,-4-2-7,3 2-9,-3 1-4,2-2-13,-4 2-10,-1 1-6,0 2-21,1-5-27,-4 5-34,0 2-18,-5 0-37,-2 0-31,-2 4-35,-8 3-39,9-1-47,-11 1-43,-2 3-195,8 1-578,-3-2 255</inkml:trace>
  <inkml:trace contextRef="#ctx0" brushRef="#br0" timeOffset="8277.3864">13772 2536 117,'0'-4'277,"-3"2"-30,3 2-29,-3-3-48,3 3-17,-9 9-1,0-1-4,-4 13-3,-1 1-7,0 8-9,-7 8-2,1 4-16,1-1-5,0 9-11,1 4-5,1-2-6,5 2-4,0-1-10,6-5-7,0-1-5,1-13-9,5 1 0,1-2-10,5-2-9,0-2-25,2 1-21,2-4-26,4-5-30,3 3-51,0-6-36,4-3-26,3 1-32,3-2-139,10-1-386,-1-5 170</inkml:trace>
  <inkml:trace contextRef="#ctx0" brushRef="#br0" timeOffset="8561.6541">15026 3177 216,'0'-4'236,"0"4"-27,0 0-23,0 0-9,0 0-13,5 10-15,0-1-8,-3 2 19,3 5-7,-3 3-16,1 1-4,-1-3-18,-1 12-11,-2-5-16,1 0 3,-2-4-12,-1 4-9,-1-7-23,1 3-30,1-5-45,-4 1-47,2-4-54,1-1-72,0-2-173,-3 0-404,4-3 179</inkml:trace>
  <inkml:trace contextRef="#ctx0" brushRef="#br0" timeOffset="9381.9905">15634 3055 164,'0'0'229,"0"0"3,0 0-8,0 0-4,0 0-16,0 0-13,7-8-14,-3 4-4,2-4-6,0 1-5,-1-1-8,2-2-9,0 1-4,0 0-2,1-6-1,-3-4-11,-1 3-3,2-1-9,-2 6-6,-1-6-7,-2 4 4,2 2-17,-3 0-3,0-2-12,0 3-3,-3 2-14,2 2-8,-6 1-17,0 3 33,-6-1-5,-4 6-7,-4 4-8,-1 5-2,-4 5-7,1 2-10,-9 6-3,13-3-6,0 0-11,4 1-2,2 1 7,0-1-28,8-5 14,1-1-5,3-2 15,3 0-12,1 2 5,1-3-7,3 1-3,2-7-12,4 3-15,3-4-3,3 3-15,0-5-5,-1-3-6,6-2-4,-8-3 2,3 0-2,-3-2 1,0-6 7,5-2 2,-7 3 6,2-11 5,-1 1 3,-2 3 15,-4 3 9,3-12 10,-4 9 5,-2 0 22,3 0-9,-4 5 24,-2 0 5,2 2 12,-3 6 2,0-4-21,3 2-5,-3 3-9,0 0-6,0 3 4,0 0-17,0 0 18,-7 16 1,4-7-5,-1 5-2,3-4-4,-2 7 8,1-5 6,2 6-11,3-2-12,-3-4 15,3 2-3,1 3-6,0-2 3,-1-3-6,4 0-14,-4-3-19,4-1-32,-1 2-30,1-1-41,1-4-55,2 1-54,3-2-252,2-4-542,-3 0 241</inkml:trace>
  <inkml:trace contextRef="#ctx0" brushRef="#br0" timeOffset="9802.39">15989 2874 124,'-1'-3'309,"-3"1"1,3-2-22,1 4-30,-2-3-26,2 3-23,0 0-18,0 0-23,13-7-29,-4 7 7,12-3-17,-8 2-8,15-4-11,-4 3-26,2 0 19,-3-1 0,-3 6-8,4-6 3,-3 3-15,-4 0 2,-3 0-1,-4 0-8,0 0 3,-3 0 16,-3 0-20,3 0-14,-5 0-5,-2 0-8,5 3-14,-3-1-2,-2-2-4,-2 7-1,-1 1-9,-1-1 9,-6 5-11,-4 10 24,-3-2-20,-1-2 1,-2 2 7,0-1-7,0 0-1,-2 0 3,1 1 10,4 0-10,-1-1 3,1-5-5,4 1-13,2-4 18,4-3-2,0 0-3,1-1-4,1 0 6,1-2-5,2 0 0,-1 0-2,3 0 5,0-1 9,2 1-10,2 0 6,4 1-9,5 2 8,-3-1 6,11-1-6,3-1-13,0-1-27,1 1-10,-1-4-32,3 1-30,-2 0-31,-1-2-29,0 2-32,0-7-18,-1 3-30,-1 0-36,2-4-15,-2-3-11,-6 5-197,-3-2-526,1-2 233</inkml:trace>
  <inkml:trace contextRef="#ctx0" brushRef="#br0" timeOffset="10099.3627">16451 3152 1367,'10'-13'-70,"0"-1"43,0-1 38,-2 1 28,2 2 34,-6-3 23,-1 4 23,-2 3 27,2-2 11,-1 2 19,-1 2-13,-1 1-9,2 2-22,0-1-17,-2 4-14,0 0-9,0 0 1,-17 7-1,10 2 3,-5 4-2,0-1-10,0 2 4,1 6 1,2-4-11,3-3-3,-2 3-15,5-1 9,0 2-8,2-6-10,1 0 15,1 1-8,2 0 7,0-5 6,2 3 2,3-2 10,0-2 3,2 1-14,-2-6 21,3 1 3,-2-1-2,0-2-6,2 1 5,2-5-3,-1 1-1,-2 1 1,2-6 3,-4 3-1,0-1-5,-1-1-4,0-3-8,-2 4-9,0-4 5,-2 2-21,-2-1-7,-1 1-13,-2-3-15,-1 2-6,-3 1-31,-7 0-13,6 3-15,-7-6-16,-7 4-33,1 1-11,6 3-30,0 1-35,0 3-43,6 0-45,-1 1-24,5 0-52,0 2-30,0-1-242,4-2-663,0 6 293</inkml:trace>
  <inkml:trace contextRef="#ctx0" brushRef="#br0" timeOffset="10392.5705">16670 2735 306,'-2'-5'386,"1"-4"-20,-1 4-11,2 0-31,0 1-37,0 4-25,7-1-23,3 5-14,4 4-12,10 7-30,11 7-1,-1 7-4,-10-8-8,7 10-8,-13-4-13,2 1 0,-3 15-13,-3-12-7,-8 2-7,0 0-11,-4-2-18,-3 3 2,-2-5-7,0 1-3,-7-2-13,0 1-1,-1-3-3,-3-1-5,1 0-7,0 0-4,-5-3-10,0 3 3,1-1-36,-4 1-36,3-4-47,-3 0-56,2 1-56,-5-3-66,3 3-65,-1-2-96,-3-3-266,-14 2-737,11-9 326</inkml:trace>
  <inkml:trace contextRef="#ctx0" brushRef="#br0" timeOffset="11393.1909">8391 4056 79,'0'0'194,"0"0"3,0 0 4,5-2-6,-5 2 6,3-4 7,-3 4 2,2-5-8,-2 5-16,0-8-4,0 3-7,-1-2-17,0 2-12,-2-3-2,1 3-15,-1-3-19,2 2-7,-3 2-15,-2-1-14,-1 0-9,0 3-3,-4 0-10,0 4-9,-5 1 5,2 4-17,-1 2 1,-1 5-5,-2 4-5,1-1-5,7-2 6,0 1-10,-1 6 0,4 1 0,1-5-2,3 1 6,3 1-8,2 9 2,3-6 5,2 2-4,0 0-1,5 2 1,-4-2-4,5 0 2,-3 2 5,4-3-5,-3 2 1,0-1 1,1 0 1,-4-2 3,-2-6-16,0 9 12,-4-8-4,2 3 1,-4-4 0,2-2 1,-4 2 7,-4 0-6,0-4 2,-3 4 4,-3-4-11,-1-3 6,-1-1 7,-6 2-4,6-5-3,-9-5 24,2-1-22,7 0 9,-4-1 12,5-8 1,-1-1-2,3-3 1,-2-1-1,-1-6-6,4-6-8,3-3-3,2-2-6,0 1-19,4 2-12,1 0-21,4 3-15,4 0-22,0 2-24,-1 6-24,1 0-35,1 3-30,2 2-31,2 1-51,1 1-236,4 1-552,0 6 245</inkml:trace>
  <inkml:trace contextRef="#ctx0" brushRef="#br0" timeOffset="11703.8108">8880 4050 33,'0'-5'263,"0"-2"-28,0 1-27,0 2-27,0 4-18,-4-3-15,4 3-14,-11 12-5,2 0-9,-2 10 2,-4 1-6,0 6-9,1 2-7,-7 11-9,4 3-2,-1-2-6,1 3-10,3 3-2,3-16-6,-1 13-3,3-12-3,2 2 2,0-3-3,5-3 0,-1-1-10,6-2-6,-3 1 1,0-3-7,4-5-11,2 0-23,0-7-25,2 4-30,3-4-43,2-1-54,3-5-53,5 2-214,1-6-452,5-3 200</inkml:trace>
  <inkml:trace contextRef="#ctx0" brushRef="#br0" timeOffset="12268.7046">9330 4368 72,'1'-19'279,"2"3"-1,-3-1-18,0 0-13,0 0-11,0 2-15,-3 3-15,2 1-15,-2 0-15,0 3-20,-2 0-20,-1 3-14,-3 2-17,-2 1-12,-3 4-11,-7 2-6,0 7-9,0-1-7,2 6-5,-2 1-7,3 4-8,5-2-2,-2 2 8,6-4-13,0-3-6,4 1-6,4-4 8,1 4-2,0-4-5,4 0-3,0-1 7,5 3-5,2-4 2,3-2-3,1-5 12,-1-2-18,8-2 7,-7 0 0,-1-3-11,2 0 5,-1-1-1,-1-5 0,0 2-1,-1-3 8,-2-1 10,5-5 0,-6 1 13,-2 1 1,3-7 3,-2 6 16,3-8 4,-6 9 14,-2 0 19,-1 5 10,0 2 0,1 3-6,-4-1-13,3 3-19,-3 2-21,0 2-10,0 0-6,0 0 9,-3 17-18,-1 1 4,-2 14-3,-1-1-1,-4 14 12,1 6-11,-3-7 9,4 3-2,2-13 4,-3 11-4,4-9 3,0-5 4,1 0-5,1 1-5,-1-5 16,2-3-7,1-6-3,0-2-6,1-5 6,0 0-9,1-2 6,0-1 1,0-3 0,0-1 30,0-1 18,0-3 11,2 4 4,-2-4-7,0 0-8,14-16-8,-4 5-8,6-7-6,1-2-15,2-1 1,0-4-19,-1-2-13,7-9-14,-7 10-13,2 1-25,-1-4-18,-1 5-22,-2 4-17,3 1-33,-5-2-34,-4 6-34,-3 5-29,0 3-40,-1-1-56,-3 7-59,4-2-30,-5 3-301,-2 0-766,8 4 339</inkml:trace>
  <inkml:trace contextRef="#ctx0" brushRef="#br0" timeOffset="12611.6054">9694 4655 291,'0'0'328,"0"0"-8,0 0-21,0 0-17,0 0-40,0 0-24,0 0-30,0 0-14,0 0-14,-9 11-15,7-6-3,1 5-17,-1 0-9,2 2-1,-2 0-11,4-2-3,0 1-22,-1 2 1,3-1-7,-1-2-3,3-1-9,-2 1-1,3-3-7,2-2 0,-1 2-7,-1-2 10,4 0 3,-2-3-14,1 2 8,-2-4 10,5-1-1,-3-2 0,1-2-6,2-2 1,-5 0 7,3-3-16,-4 1 3,0-4-2,0 2-1,-1 1-6,-2-4 1,-1 6-9,-3-2-6,0 1-16,0-1 7,-3 1-9,-1-6 0,-2 8-24,-1-1-18,-3 1-34,1 2-18,2-1-18,-2 3-31,1 0-36,-2 3-32,2 0-38,2 2-40,2-1-23,-2 2-245,3-2-590,3-1 261</inkml:trace>
  <inkml:trace contextRef="#ctx0" brushRef="#br0" timeOffset="12812.2191">10200 4646 12,'0'0'288,"4"3"-32,-4 0-11,0-3-4,-3 10-5,2-4-17,-2 6-10,-1-3-25,1 4-12,0 2-21,-2 2-9,2-2-11,-3-1-13,1-2-44,0 5-48,0-2-57,-1-1-68,0-2-59,-2 3-245,0-3-436,2-4 192</inkml:trace>
  <inkml:trace contextRef="#ctx0" brushRef="#br0" timeOffset="13691.6355">10634 4167 7,'3'-17'313,"0"6"-8,-1-1-7,-1 2-21,3 0-4,-4 5-21,0-1-29,0 4-17,0 2-39,-2-5-21,2 5-17,0 0-15,-2 20-4,1-1-5,-4 10-17,-1 3-3,-4 12-4,2 2 2,1-12 2,-1 2-3,2-1 0,-1 13-5,0-19 11,4 1-3,-1-4-9,0 0-5,3-7-8,0-2 18,1-4-23,-3-2 0,3-1-6,0-2-1,0-1-3,0-3 14,-1-1-3,2 2 23,-1 0 22,0-5 3,0 0 22,0 2 16,0-2-8,0 0-11,0 0-9,4-10-11,-1 3-19,3-6-1,1-3-11,1 2-5,0-8-11,4 0-10,3 0-2,-3 10-8,5-8-10,-2 5 2,-4 2-5,8-2-2,1 4-4,-5 3-2,0 3-10,-1 3-3,0-1-8,1 8 1,-1-2-1,-3 6-5,4-1 1,-3 3-1,-4 2-4,2 1 3,-3 3-1,-3 9-6,-1-11-6,-6 4-12,-1-3-1,0 0-5,-3 1-7,-3-3-10,-6 6 1,1-3-11,-3-3 7,-1-4-2,3-3-6,4 1 1,-5-4-4,1 1-9,3-3 10,0-1-9,-1-1-4,6-1-20,-2-1-12,3-3-19,-4 1-26,8-1-19,-2 0-30,2-1-49,3-3-36,3 0-41,2 1-216,2-1-596,0-1 264</inkml:trace>
  <inkml:trace contextRef="#ctx0" brushRef="#br0" timeOffset="13911.4048">11102 4599 14,'4'4'239,"-3"0"8,2 2 1,0 5-4,-3 2 3,1 2-7,-1 1-10,-1 4-13,-2-3-21,-1 10-14,0-9-22,-1 1-14,0-1-10,-1 0-14,0-2-14,2 4-8,0-4-29,0 0-42,-2 1-41,2-7-47,1 1-62,0-2-73,0 1-79,0-2-147,2-4-454,-2 1 200</inkml:trace>
  <inkml:trace contextRef="#ctx0" brushRef="#br0" timeOffset="17465.1018">11516 4214 153,'-5'0'246,"1"-1"-19,-1 0-19,5 1-7,-9 0-21,9 0-13,-6-1-10,6 1-13,0 0-18,-4 0-13,4 0-12,0 0-4,-4-2-18,4 2 2,0 0-10,0 0-5,0 0-9,0 0-11,0 0-2,0 0-6,0 0-2,0 0 0,0 0-2,0 0 0,13-5-3,-5 5 13,1 0-14,3 0 0,5-2-1,-1 1-2,4-1-6,3 0 7,-3 1-10,-3 1-4,4-1 3,-7 1 4,3 0-11,-3-3 2,-4 0 1,0 3 2,-2 0-3,-1-1-11,0 2 6,-1-2-10,-1 0 8,-5 1-2,6 1-2,-3 0 0,-3-1 1,0 0 10,4 0-13,-4 0-2,0 0 0,0 0-5,5 3 1,-5-3-1,-2 7 12,-1-2-10,-1 3 6,-3 3 1,-6 7 4,1-4 2,-4 8 2,-1-3 7,-1 1 1,1 3 1,-3 2 7,1-3-6,0 2 2,2 0 0,1-4-2,-1 4 12,0-2-7,7-6-2,-6 1-2,8-2 4,-2-1-5,3-2-1,0-2 3,4-1-5,-2 0-1,0-3 9,3-1-2,-3 1-1,2-4 6,2 2-2,1-4 1,0 0 4,-4 3 12,4-3-2,0 0 2,0 0-3,0 0-5,13-19-4,-4 6-3,4 3-5,4-9-1,-4 8-2,2 1-3,-3-1-13,1 5 0,0 0 17,-4 1-20,-1 1 11,1 1-24,-3 4 9,4 0-4,0 4 11,-1-2-14,3 6-4,-5-3 7,3 1-4,0 2-3,-2-1-4,1-1-10,-2 0-2,3-1-3,1 1-17,1 2-1,0-2-10,-3-3-8,5-2-3,-2-2-6,5 2-8,-5-7-12,2 0 5,1 0-2,-1-1 15,0 0-2,-1-6 8,-2 2 6,2 0 7,-2 0 10,0-2 7,1 0 2,-4 3 22,-1-1 19,0 3 16,-2 0 25,-3 2 14,0 0-8,-1 4-11,-1 1-12,4-4-2,-4 4-3,0 0-9,0 0 12,0 0-9,-4 22-2,1-14 1,1 3 4,2 1-4,0-1 4,0 2-1,0 2 0,2-4-8,1 2 12,1-3-5,1 0 1,1-3 2,2 1 6,4 1 0,-4-7 4,0 1-2,3-3 0,-2 2 10,0-2 12,1-2-1,3-3 11,-5 3-2,-1-3 4,0-1 2,-1 0-4,-2-3-4,-1-1-8,-1 2-7,0-5 0,-4 0-10,2 2 1,-5 0-11,1 3-9,-3-2-12,-1 3-12,1 2-8,-2-1-6,-1 2-11,-1 3-4,2-2-21,-1 6-9,1-3-17,1 4-14,0 1-14,1 0-28,3-2-17,0 3-20,4-6-12,-3 11-21,6-7-146,-3-4-395,7 10 175</inkml:trace>
  <inkml:trace contextRef="#ctx0" brushRef="#br0" timeOffset="17752.061">12195 4199 108,'-8'-14'327,"7"4"-14,-1 3-20,2 2-32,-1 0-30,1 1-28,0 4-19,9 3-28,3 6-7,8 7-11,3 6-12,6 5-10,5 8-15,-6-1 7,-3 3-11,-6-8-4,2 13-13,-1-1-2,-5 2-6,-5-9-9,1 12-6,-8-14-9,0 15-2,-2-13 1,-5-2-2,1 0-5,-4-1-2,0-4-5,-3-1-3,1-4-2,3-4 1,-3-1-23,2-4-21,-1 0-21,2-4-23,2 1-25,-2-5-29,4 0-33,-1-4-74,3-1-66,0 0-179,0 0-502,-7-14 222</inkml:trace>
  <inkml:trace contextRef="#ctx0" brushRef="#br0" timeOffset="18255.4191">12959 4397 107,'-4'1'338,"4"-1"0,-7 0-15,7 0-19,-6 0-28,6 0-8,0 0-47,0 0-23,0 0-12,23-12-16,-2 6-19,3 5-13,1-7-24,5 5-16,-2 1-6,0-1-6,-1 1-31,2 2-33,-1 0-39,-5 0-43,-1 2-46,-8-1-66,-5 1-48,-3 0-24,-3 4-201,-4 0-481,-7-1 213</inkml:trace>
  <inkml:trace contextRef="#ctx0" brushRef="#br0" timeOffset="18422.5445">12906 4599 180,'-1'3'195,"1"-1"8,0-2-4,6 5-2,9-5-11,1 2-12,11-2-10,1 2-12,10-7-18,1 4-17,4-4-5,-2-1-39,0 5-44,-14-3-57,4-2-71,-2 0-74,-4 0-130,4 4-327,-1-4 144</inkml:trace>
  <inkml:trace contextRef="#ctx0" brushRef="#br0" timeOffset="18671.7204">13957 4020 280,'1'-12'289,"0"3"11,2-1-25,-3 1-26,0 4-21,2 1-37,-2 0-21,0 4-11,0 0-17,-10 13-23,0 3-4,-7 13-3,-6 12 1,0 2-19,1 5-7,-3-1-3,4 2-5,1-2-10,3-2-4,1-4-8,6-5-3,3-2-1,2-2-5,-1 1 0,1-1-5,5-1-14,0-4 8,-1-3-1,2-4-15,3-4-14,0 2-11,1-2-35,3-1-34,-1-1-32,3-3-53,4-4-64,7-1-72,2-5-166,2-2-498,3-1 221</inkml:trace>
  <inkml:trace contextRef="#ctx0" brushRef="#br0" timeOffset="19187.6378">14366 4296 106,'3'-21'242,"-3"3"15,0-8-6,-3 9 3,-1 0-11,2 0-13,-3 3-9,2 1-10,1 2-19,-3 3-17,3 2-15,-3 0-39,-3 2-8,-2 3-6,-3 4-2,-2 5-14,-5 2-11,-2 5-7,-2 0-10,3 6 1,-1 2-4,4 0-5,0-2-5,2-2-8,8-3-6,-2 0 2,4-2-7,2-2-2,1 2-1,2 0 0,-1-7-7,5 5 4,0-4 8,4-2-8,-3-2 9,6-2-5,4-4-16,0 2 18,8-6-9,-3-3 2,-1-3-5,-5 2 5,7-6 0,-2-1 4,-1-2 0,-3-1 12,3-3 6,-3 0 6,-2 1 10,-5 6 19,0 0-9,-2 2 21,0 5 5,-3 1-10,2 1-5,-2 2-18,-1 1-9,1 2-24,-2 2-3,0 0-3,1 9-5,-4 8 6,3 6-7,-3 5 0,-2 1-2,-4 4 6,2 1-10,-2 10 2,0-12 2,3 1-7,1-1 1,-1-1-9,1 1 8,0-2 3,1-5-9,1-7-3,2-6 0,-1-1 5,1 1 8,1-4-7,0-1 11,-2-2 10,4-3 7,-2 1 18,0-3 17,0 0-1,0 0-1,13-5-8,-5 1-8,9-12-3,6 2-6,-4-1-4,2-4-5,-1-1-3,1 1-7,0 2-15,-1-2-21,-2-1-14,1 4-24,-2-1-31,-4 5-39,-4 2-30,2 0-51,2 0-35,-6 5-48,-3 3-55,2-3-46,-3 4-308,-3 1-750,8 0 331</inkml:trace>
  <inkml:trace contextRef="#ctx0" brushRef="#br0" timeOffset="19509.5088">14724 4592 299,'2'4'283,"-2"-4"-28,0 0-26,1 7-20,-1-3-15,-1 2-2,-1 0-4,-2 3 1,2 0-11,-2 3-10,2-2-13,0-1-11,-1 3-15,3-4-10,0 4-12,-2-4-7,4 2-10,-2 0-4,1-3-2,5 1-8,-2-1-6,2-3-7,1 1-8,0-1 14,3-1-16,1-3-2,1-3-1,-4 3-2,2-2 3,3-3-6,-5 1 11,2-3-5,-3 1-9,2-1-5,-3-2-7,-1 0 8,0 0-14,-2-1 0,-3 3-10,0-1-12,-1-1-4,-1 2-22,-2-2-16,0 0-6,-1 4-22,-3-2-23,-2 3-3,0 2-28,1-2-21,2 0-24,-4 1-21,3 5-36,1-5-28,0 3-30,0 1-152,7-1-471,0 0 209</inkml:trace>
  <inkml:trace contextRef="#ctx0" brushRef="#br0" timeOffset="19752.6871">15227 4379 168,'2'-5'287,"-2"-1"-24,0 4-30,0 2-33,2-3-20,-2 3-20,0 0-16,3 18-11,-3-4-2,0 3-10,0 3-13,-3 5-5,3 0-9,-2-6-11,0-2-4,-2 11-7,2-9-8,-2 7-7,4-8-6,-4-2-30,1-4-24,0 0-32,1 0-34,-3-2-28,5 0-42,-2-3-10,-1 3-41,1-3-155,2-1-374,-3-2 165</inkml:trace>
  <inkml:trace contextRef="#ctx0" brushRef="#br0" timeOffset="20375.3059">15771 4017 261,'4'-9'284,"-4"0"-7,0 2-6,1 2-22,1-1-29,-2 3-25,0 3-35,0 0-19,0 0-8,-3 12-13,0 3-15,-1 10 0,-2 4-2,-1 3-2,-1-1-1,2 0 0,-2 4-3,2-2 0,0 1-7,-1-4-6,3-2-9,0 4-3,1-9 1,0 0-17,3-6 6,-4 2-5,4-4-7,-1-3-2,0 0-17,1-5 6,0 2 0,-1-2 20,2-1 19,-2-5 25,1-1 22,-2 4 21,2-4 10,0 4 16,0-4 6,0 0-9,0 0-16,0 0-12,4-15-20,1 1-13,1 0-13,5-2-8,-1 0-14,3-7-4,2 1-13,0 2-4,0 1-8,3-1-4,2 6-7,0-1-4,2 4 1,4 3-8,-4 2-3,2 2-1,-4 4-8,2 4 9,-6-1-15,-1 5-1,-1 2-4,-4 1-2,1 2-2,-1 1-7,-3-2 1,0 3-3,-4 2-2,-3-8-1,0 5-3,-3 0 0,-2 3-10,-4-2 7,-5 5-6,3-8 0,-9 2-8,-1-2-9,1-2-2,1 2-7,-2-5-7,-2-2-2,10 1-13,-4-5-5,3 2-12,-1-2-5,2-6 2,3 2-8,2 0-24,1-1-25,1 1-32,3-2-35,0 3-39,3-8-67,1 0-49,4 0-193,2-1-620,0-3 275</inkml:trace>
  <inkml:trace contextRef="#ctx0" brushRef="#br0" timeOffset="21205.0471">16286 4253 100,'-2'-3'290,"-3"-2"3,4 2-2,-1-1-15,2 1-20,0 3-31,0-5-25,0 5-16,3-3-16,2 1-15,2 0-16,7 0-9,5-1-22,2 2-8,6 2-11,-3-1-8,3 0-1,-3 0-12,2 0 0,-3 0-8,1 0 1,-7 0-4,-3-1 3,-1 1 6,-3-1 5,-2 1-4,-1 0-3,-1 1 3,-2-1-3,-4 0-8,6 0-14,-4 1-1,-2-1-16,0 0 1,0 0 0,0 9-3,-4-2 3,-4 4 1,-3 4-7,-5 2 5,-3 2-5,-3 5-1,0-2-8,-1-3 4,2 0 0,-3-1 1,3 1-4,-2-2-12,2 1 13,1 0-8,1-3 3,0 1 4,5-5-10,3-2 6,1 3-3,3-7 6,-1 2-1,1-2 15,4-3-23,-1 3 4,1-2 4,0-1 5,2 1-3,1-3 15,0 0 2,0 0-2,0 0-3,0 0 9,12-5-14,1-2-4,-2 2 14,3 0-12,0 0-7,-1 1 3,-2 1 2,-1 2-25,1 1 14,-1 0-2,0 0 2,-3 0-7,7 3 8,-5-1-6,-1 1-6,2 2 12,-2-2-7,0 1-6,0 1 10,2 1 3,-2 0 11,1-1-20,-1 0 10,1 0-9,-1-3 2,1 1-15,1 0-20,5 0-17,-6 0-21,1-6-19,-2 5-30,3-2-25,0-2-27,2 1-34,-5-2 0,2 0-14,5-4-16,-4-1 12,-2-2 4,3 1 13,-4 3 16,3-7 25,-1 3 17,0-2 48,3 1 18,-4 2 54,2-2 12,-4 2 30,-2 1 43,2 2 28,-4 1 19,0 2 17,0-1-3,-2 0-9,-1 4-15,2-4-15,-2 4-7,0 0-8,0 0 9,0 0 9,-9 15 9,1-1 12,-1-2-1,-1 2-22,3 3 5,0-5-4,0 3 2,4-3-7,-1 5-3,4-7-4,-3 0-1,3 1-1,3 0-6,0-2-3,1 0 1,-1-4 5,4 3-7,0-1 7,2-3 4,0-1-2,1 0 7,4-1 6,-1-4 5,-3 4 2,3-7 4,-1 0-13,-2 0 1,1-3-3,-1-1-5,0 1 1,-3-3-5,0 1-1,0 0-13,-4-1-6,-3 3 1,3-6-14,-6-1-11,0 6-11,-1-2-9,-2 2-21,-1 4-1,-4-4-16,1 3-31,0-1-3,-2 5-12,0 0-23,-2-1-15,4 3-25,1 3-12,-1-3-25,1 4-27,1-2-30,2 3-14,1-2-26,2 0-192,3-3-515,-2 5 228</inkml:trace>
  <inkml:trace contextRef="#ctx0" brushRef="#br0" timeOffset="21577.2379">16991 4042 265,'-5'-9'339,"-2"1"-12,3 1-25,1 2-17,1 2-27,0 1-33,2 2-23,-1-5-22,1 5-21,0 0-12,8 9-14,3 4 6,6 4-1,4 5-5,10 12-2,-2-2-15,-1 1 3,-1-1-3,-6-4-13,-2-3-8,-2 4-4,0-2-3,-3 1 0,-4-1-4,1 0-8,-4-1-12,-1-2 8,-2-4 7,-2 6-14,-2 3-2,-3-4 3,-1 3-12,1-12-4,-6 8 0,4-4-11,-4 1 9,5-3-9,-6-1 1,0 1-2,2-3-8,-2 0-2,0-2-9,0-2 2,-4 0 1,5 1-15,-3-1-29,-1-2-41,1 0-49,4-4-45,-5 3-46,1 0-53,4-4-56,-2-3-74,-3 2-235,2-2-672,2-1 298</inkml:trace>
  <inkml:trace contextRef="#ctx0" brushRef="#br0" timeOffset="23789.8083">8252 5580 226,'-3'-6'246,"2"-6"-9,-2 0-15,0-2-25,2-2 4,-2 6-4,0-7-14,-2 8-11,2-5-4,-2 4-15,0 2-16,-2-1-2,1 4-25,-2 1-8,-1-1-14,-2 1-8,2 3-14,0 5 1,-1-3-5,-4 8-7,1-1-4,0 4 1,2 0-12,-3 11 21,4-8-2,0 8-1,2 0-7,1 3-7,2-2-4,1 4-10,3-3 1,2 3 3,2 1-1,1-2-2,-1-1-7,0 1 0,4-8-4,-3 9 8,2 1-15,0-7 10,-2 6-8,0-10 1,-1 5-12,1 3 11,-3-3-8,1-1 1,-2-4 4,0 2 2,-2-3 0,0 0-3,-1-3 3,-3 0 6,-1 1-6,0-2 2,-4 1 7,-1-5-3,-3-4-3,0 0-1,-1-3 18,1-2 3,-1-2-2,2-3 6,2-1 11,0-5-22,1-1 9,0-9 3,2-1-6,3 3-10,4-7-4,0 0-1,5 0-16,4-3-21,0 0-21,4 4-20,2-1-25,1 2-34,0 3-35,2-3-42,-2 7-46,6-1-61,-9 8-256,5-7-603,3 3 267</inkml:trace>
  <inkml:trace contextRef="#ctx0" brushRef="#br0" timeOffset="24092.558">8861 5472 56,'-9'-8'281,"2"1"-27,-1 0-12,1 2-14,-5 1-15,1 1-18,4 6-16,-8 6-17,-1 6-9,3 7 4,-5 7-11,4 2-12,-6 13-7,-1 1-12,4 5-4,-1-6-7,2 5-22,1-3 8,4-12-11,1 15-6,1-15-2,2 14 5,2-14-19,2-3-2,3 2-11,1-3-3,3-3-10,2 2-28,1-7-28,3-5-30,0-3-41,1-2-48,1-2-60,10-3-57,-2-3-202,2-4-501,2-2 222</inkml:trace>
  <inkml:trace contextRef="#ctx0" brushRef="#br0" timeOffset="24657.9203">9199 5841 195,'7'-25'253,"0"1"3,-2 6-8,0-9-7,-3 8 0,0 0-9,-1 1-11,-1 0-8,0 4 1,0 3-4,-1-1-16,-2 7-19,2-1-22,-4 1-16,0 3-17,-4 2-18,-1 6 4,-4 2-17,0 2-12,-4 8-9,0 3-11,3 2-10,0-1 5,2 2-11,1 0 3,2-2-12,3-5-3,3-2-2,1 0 9,-2 1-21,4 0 9,2-5-5,1-1-3,1-2-1,2 0 10,-2 0-5,2-4 1,0-3-15,5 0 9,4-2-4,-4-3 8,1-3-18,2 0 13,0-4 6,-1 1-4,-1-5-3,2 1-4,1-3 1,-4-4 0,1 4-9,-4 0 7,2 2 8,-1-1 26,-1 3 1,-3-3 10,-1 10 9,0-1 11,0 4-13,-2-2-5,1 0-7,-1 3-19,-1 2 2,0 0-6,0 0 1,4 17 4,-5-6-1,1 9-12,-3 5-1,0 2 7,-2 4-5,-1-2 2,4 0-3,-3 0-4,2 0 6,0 0-3,1-2 2,-1-2 1,0-7 3,2 2-5,-1-2 9,2-2 3,0-3-4,-3 2 1,2-2 1,1-6-1,0 5-4,0-7 9,1 2 3,-2-2 14,2-2 12,-1-3 16,3 4 9,-3-3 3,0-1-3,9-5-9,-2-1-6,4-6 2,0-2-18,6-4-4,0-5-12,1 1 2,1 0-12,-4 3-15,1-1-17,-7 6-11,6-3-25,-3 5-29,1 0-14,-5 1-17,1 3-25,-5 2-48,6-3-38,-8 3-38,2 2-47,0 2-54,1-1-48,-2 1-318,1 1-775,-4 1 344</inkml:trace>
  <inkml:trace contextRef="#ctx0" brushRef="#br0" timeOffset="25000.7662">9609 6045 275,'-1'5'378,"-3"-1"-30,-1 4-32,-1 0-5,0-3-27,-4 7 8,3-3-22,-2 4-19,-1 1-24,4 3-10,0-3-32,2 2-13,0-2-15,1 2-4,3-3-15,0 1-13,3-2-9,-2-2-18,2 1 4,3-3-1,-2 1-2,0-5 11,3 4-11,0-6-4,0-1 1,3 0-12,-1-3 2,5-2-1,-6-3-2,1 2-2,-2-4-8,3-1 2,0-3 2,-5-1-3,1 5-1,1-7-6,-2 3 7,-2 0-10,-1 4-8,-2-3 1,0 0-8,-2 0-8,-1 1-4,-1 0-7,0 4-1,0-1-8,-3 1-11,0 0-19,0 2-26,-3 0-23,3 3-32,-2-3-44,4 5-50,-2-1-56,1 0-36,0 1-53,6 0-63,-10 2-66,6 0-232,0-2-747,4 0 331</inkml:trace>
  <inkml:trace contextRef="#ctx0" brushRef="#br0" timeOffset="25424.9334">10245 6157 249,'-1'-3'367,"1"3"-15,-6-1-26,6 1-30,0 0-28,-3-3-13,3 3-19,0 0-46,0 0 16,5 20-13,-3-12-3,0 9-22,-1 0-2,2 0-14,-4 0-11,-2 1-2,3 1-18,-4 2-14,2-1-17,-4 5-26,-2-3-49,2-4-71,-3 4-52,-1-1-69,1-5-79,-1-2-65,-1 0-242,1-4-609,0-5 270</inkml:trace>
  <inkml:trace contextRef="#ctx0" brushRef="#br0" timeOffset="26641.4671">10910 5995 129,'0'0'155,"0"0"25,0 0-4,0 0 1,0 0-4,13-14-9,-11 10 5,4-5-3,0 0 20,-3-1-7,0-1-3,3-1-6,-1 1-2,-3-4-8,0-3-11,1 1 4,-3-1-10,0-1-9,-2-7-16,1 6-4,-1 3-8,1-2-1,-3 2-7,0 0-14,0 2-4,-2-4 4,0 9-10,3 1-13,-2 2 2,0 1-19,1 2 7,-1-1-18,-1 5-9,-1 5 7,-2-1-8,-2 10-1,-4 4-17,-1 4 7,1 3-2,1 3-4,0-2 1,1-2 25,3 4-25,-3 0-5,6-5 1,3-5-5,1 6-15,-1-7 10,2 0 2,4-2 6,2-2-10,-4-2 9,2 1-3,2-1 7,1-5-11,0 1 7,2 3 0,0-4 2,-3-1-2,2-4 9,2-1-3,2 0-8,-3-2 12,1-1 3,5-6 3,-1-1-6,-1 0-5,1-4 1,-2-2 4,0-4 4,3-2-9,-2 2-4,-1-4-2,-6 5 4,5-3-7,-2 5 8,-3 1-4,-1 5 5,-1 2 6,3 0 3,-5 4-1,1 1 8,-1 0-22,0 4-11,1-4 6,-1 4 10,0 0-4,-1 17-15,1-5 9,-1 5 5,-4 1-11,5 3 12,-2-3-7,3 9 7,-1-3-2,0 1 0,3-8-2,1 9-5,0-9 2,3-3-9,3 1-3,-3-6-28,0-1-18,6 4-19,0-3-31,1-1-28,1-2-44,4-6-43,2 1-44,3-2-31,-3 1-190,0-2-535,0-5 236</inkml:trace>
  <inkml:trace contextRef="#ctx0" brushRef="#br0" timeOffset="26835.6054">11323 6034 212,'0'0'221,"6"2"-4,-4-4-11,-2 2-14,0 0-24,0 0-15,6 2-10,-6 5 0,1 0 0,-2 3-9,1 6-5,0 1-10,-3 1-8,0 1-12,1-1-12,-3 8-5,5-7 0,-3 1-17,0-1-36,-1 5-47,1-5-39,-1 1-41,4-4-49,0 0-47,0 2-177,0-6-401,4 1 178</inkml:trace>
  <inkml:trace contextRef="#ctx0" brushRef="#br0" timeOffset="27416.257">11993 6014 242,'2'-19'297,"3"4"-2,-5-1-10,2 4-14,2 2-11,0-6-13,-3 4-24,1 1-15,2-1-7,0-4-6,-3 5-12,1-1-2,2-5-9,-4 5 0,3-5-40,-4 7 15,1-2-14,-2 3-7,2 4-17,-4-6-11,0 2-4,0 1-16,-2 2-14,-5 3-2,-3 2-12,1 1-17,-7 6 5,-2 3-4,2 3-3,-1 1-7,1 4 4,0 3-3,4-1-8,-3 3-7,5-1 5,1-6-4,2 9-2,3-8 0,1 0-9,2 1 0,2-1 11,3-3-19,0-2 16,2 1-5,-1-3 0,4-3 4,-2 4 4,4-1-5,-2-1 3,2-3-3,2-1-10,-1-3 25,3-1-10,2 1 6,1-3-16,-4-2 9,0-1-2,1-3-3,2-3-4,-2-2-4,-1 1 11,3-9-4,1 2 0,-3-3-11,3 4 27,-4 1-17,-6 1 2,4 1-2,-2 5 5,-2-2-16,-1 5 19,0-2 3,-1 6-5,2-1-7,-3 0-17,1 0 8,-2 4 2,0 0 10,0 0 4,0 14-15,-2-2 8,1 1-3,-1 4-6,-2-1 4,4 1 2,-3 3-3,3-4 8,-3 1-10,3 0 11,2-7-8,-1 3 9,-1 1-10,3-2 10,1-3-19,-1-1 18,1 1-4,-1-4 4,1 0 4,2 0-1,1-1-4,2-4 3,-1 0-2,3 1 5,2-4-11,0-1-7,-4-1 7,6 0-20,-3-2-28,0-1-19,0-1-1,-3 2 1,2-3-29,-3-5-10,2 3-15,-2 5-12,0 0-15,-4-1-24,0 4-23,0-3-9,1 3-45,-3-3-25,3 3-231,-4 1-547,1-1 243</inkml:trace>
  <inkml:trace contextRef="#ctx0" brushRef="#br0" timeOffset="27785.8285">12402 5492 320,'-6'-7'323,"3"3"7,-1 0-19,1 2-23,-1 1-24,2-3-22,2 4-23,-2-3-32,2 3-24,0 0-9,0 0-19,0 0-13,15 12-15,-4 3-16,5 7-2,-1 7-11,2 0-15,3 11 1,-3 3-3,-6 3-16,0-2 9,-1 5-5,-7-17 7,0 4-11,-6 10-14,2-12 5,-3-5 10,1 5 4,-2-3-16,-2-2-7,0 0-5,-4-5-9,-1-1-27,4-7-14,1 0-33,-3-3-30,1-1-34,2-4-37,0-1-40,-1-2-60,3-1-267,1-3-574,-1-2 254</inkml:trace>
  <inkml:trace contextRef="#ctx0" brushRef="#br0" timeOffset="28191.4888">13107 5840 215,'0'0'393,"2"-5"22,-2 5-9,1-3-20,-1 3-30,0 0-30,0 0-36,1-5-31,-1 5-25,6-2-24,-2 1-21,6 0-19,4-1-17,6 2-16,-2 0-13,2 0-17,1 0 3,0 2-43,0-2-27,2 0-55,-1 1-44,-7-1-31,-1 3-30,-4-3-38,-1 1-26,0-1-31,-4 0-36,0 4 2,-2-3 13,-3-1 2,0 0 2,-8 9 10,-1-2 7,-11 3 22,0-2 14,-4 1 25,0 3 28,0-1 29,0 3 21,-1-1 41,1-1 24,5-3 14,4 0 25,2-2 9,5-1 12,1 0 7,0-3 9,4 2 30,0-1 22,6 0 13,0 0 12,4 3-3,7-2-9,2-2-4,5 4-8,4-4-13,1-2-7,0-1-12,0 4-6,2-3-13,-6-1-27,-1 5-45,-4-7-54,-2-1-53,7 3-67,-9-5-253,-1 0-468,-2 0 207</inkml:trace>
  <inkml:trace contextRef="#ctx0" brushRef="#br0" timeOffset="28926.7106">14385 5441 216,'1'-5'273,"1"-2"-3,-2 2-8,1 1-6,0 0-19,-1 0 1,0 4-14,-1-8-13,1 8-19,-1-4-31,1 4-8,0 0-16,0 0-13,-14 11-18,2 2-14,-5 13-7,-8 13-9,1 5-5,-3 1-3,3 3-6,0-1-3,0 1-13,3-2-4,2 0-2,6-11-5,2 9-2,2-11-4,4-2-7,-1 3 4,5-3-3,1-3-1,1-3-11,3 2-18,-1-8-26,3-2-26,2-1-33,2-2-41,3 0-42,6-7-61,4-3-65,-3-5-177,6-2-517,1-1 228</inkml:trace>
  <inkml:trace contextRef="#ctx0" brushRef="#br0" timeOffset="29443.1284">14829 5682 156,'2'-19'266,"1"2"1,-4 0-6,-1 5-6,0-1-32,0 4-15,-2 0-23,-2 1-21,-1 1-10,-7 5-22,0-1-15,-6 7-14,-4 4-10,4 5-13,-5 3-2,3 4-10,-1-1-4,2 3-5,3-2-10,1 1 4,1-1-13,7-3-4,1-1 3,0-2-4,5 2-6,0-5-2,3 2 4,0-5 4,0 3-4,5-5 1,0 2 5,2-4-1,-2 0 5,9-4-2,-2 0 0,4-5-4,-1 0 4,1-4-2,4-1 1,-2-4 10,0-1-10,-4-2 8,0 0 2,-2 2 10,-3-1 8,4-4 25,-5 3 6,0 2 5,-1 2-3,-5 1 5,3 4-1,-1 2-9,-2 0-4,-2 3-19,1-2-12,0 3-13,-1 2-12,3-2-10,-3 2 13,0 16-8,0-3-3,-5 8-4,-3 7-1,1 1 0,-1 3-5,-1 0-11,-5 12 8,4-13 1,0 2 2,0-3-3,0 0-3,4-2 2,-3 4 0,2-6-7,3-6 4,1 6-14,-2-9 11,5-2 1,-3-2-1,1-2 3,1-4-2,1 0 1,-1-2-1,1-1 20,1-1 14,-1-3 18,0 5-9,0-5-2,0 0-5,14-14-6,1-2-5,2-6-2,3-1-1,-3 2-14,3-3-16,2 2-29,-4 1-9,0-2-29,0 4-48,2 1-44,-8 5-35,5-2-41,-6 4-51,2 2-44,0 0-41,-1 2-284,1 2-710,0-2 315</inkml:trace>
  <inkml:trace contextRef="#ctx0" brushRef="#br0" timeOffset="29744.9072">15169 5971 103,'-1'6'279,"0"0"-14,-6 2-11,1 8-12,-1-2-13,-1 1-14,-2-1-15,5 6-12,0-11-19,0 8-16,3 1-7,0 0-7,2 3-16,0-8-7,3-2-12,1 4-3,0 1 3,2-7-14,1-1-6,3-2-7,-2 0-1,7-1-4,-6-4 4,4 0-16,-2-3 6,-1-1-2,0 1-6,1-3-9,-4-2 16,6-3 1,-6-2-14,0-3 4,0 4-13,0-4-1,-7 7-6,0-5 1,-1 0-9,-1 1-16,-2-1-7,0-3-3,-2 6-15,-1 3-27,0-1-21,0 1-26,-3 5-21,0-2-30,2 3-36,0-2-52,1 3-38,-1 0-276,0 0-584,8 0 259</inkml:trace>
  <inkml:trace contextRef="#ctx0" brushRef="#br0" timeOffset="29959.1823">15964 5971 47,'2'-2'432,"1"-3"-47,0 2-36,-3 1-45,0 2-29,0 0-19,0 0-37,-6 12-25,2-3-12,0 1-28,-3 4 5,1 3-27,0 3-14,3-4-13,0 3-7,1-2-35,1 10-34,1-11-59,1-5-44,1 2-56,-1-2-68,2-5-59,1 3-212,0-4-508,1-3 225</inkml:trace>
  <inkml:trace contextRef="#ctx0" brushRef="#br0" timeOffset="30887.5802">16478 5792 19,'8'-10'255,"-1"2"3,2-4-7,-1 0-8,2 0-15,-3-2-10,3-1-5,-3 1 0,0 0-5,-3 3-6,-1 0 1,3 0-14,-5-2 2,2 3-11,-3-1-10,0 2-6,-1 4-34,-1-2-2,-1 2-38,-1 3-2,-3 0-22,-3 4 11,-7 3-14,-4 4-11,2 4 5,-5 3-2,2 4-20,1 2-2,3 2-2,-2-3-2,3 1-6,3 0-8,3 0-2,5-3-2,-1-4 2,2 4-2,3-4-3,2-3 6,2 0-1,1-3 2,2-1 3,-1 1-1,7-2-6,2-4 4,0 1-3,1-3 0,0-2-10,2-1 8,-1-2-10,-1-1 4,-2-6 7,-2 0 17,3-1-23,-4-5 5,2 1-2,-4-9 2,3 0-3,-2 3-1,1-1-3,-2-3 4,0 2 10,-2 7 16,-3 0-7,2 6 5,-2 1 21,-1 3-23,-1 0-26,3 2 14,-2 2-7,-1 1 0,0 2-5,0 0-13,0 0 14,-5 20-3,-1-6-3,4 6 11,-2-1-16,3 0 11,-2-2-2,3 3 1,3-1-4,1-3 4,-1 2-5,3 1 6,2-5-3,-1 0 0,5-3-3,0 1 7,2-2-1,6-5 1,2 2 4,1-5-5,-2 1-8,6-3-5,-2-3 18,-2-2-8,0-2 10,0 1 2,-2-5 5,3 0 5,-1-4 5,-3 1-1,1-3-2,-3-3 5,-2-2 0,-1-2 16,-1 0-12,0 0 2,3 5 2,-10-1-2,-1 3-11,-2-1 7,2 2-5,-2 1-8,-3 3-1,-1 0-1,-1 2-7,-2 1-8,-1 1-4,-3 1 2,-6 3 4,-1 6-3,-10 3-6,0 3 2,0 5-6,-1 3 1,-2 0 2,3 6-1,0-4-8,2 2 7,3-1-15,5 1 9,0-2 2,7-2-1,2-4-1,3 5 5,-2-6 4,5 0-4,-1-1 2,6 0 3,3 1 3,3 1-5,2-2 8,2-5 1,3 3-5,-2-4 5,4-1 2,-8-3 4,1-2 2,-1-1 2,-2 1 1,2-8-13,-2 2 6,2-3-3,-3-2 1,3-6-1,-2 3-3,1-9 2,2-1-2,-4 1 0,0 1-11,-3 2 12,-1 7-6,-1 3 11,-2 3-1,0 4 4,1 0-10,-4-1 5,3 1-25,-2 4 6,-1 1 4,0 0 1,0 0 3,-7 17 3,3-3-2,-3 2 2,0 2-3,0 6-3,1 0 4,2-7 1,1 0-5,3 0 5,0 0 6,0 0-6,0-4 8,3-1-17,1 1 17,5 0-2,-6-4 2,5-1 0,-1-3-31,3 0-7,4-1-35,0-1-29,1-3-45,0 0-40,0-4-43,2-1-56,4-5-51,-1-5-62,0 0-236,-2-2-681,2-3 302</inkml:trace>
  <inkml:trace contextRef="#ctx0" brushRef="#br0" timeOffset="31134.7182">17351 5309 77,'-7'-17'346,"-3"5"19,6 1 29,-2-1 1,4 7-8,-2-2-36,3 2-38,1 1-30,-2 1-32,2 3-24,0 0-24,22 20-18,-1-2-29,13 11-4,1 5-12,-2 2-12,-2 5-7,-5-6 3,-2 3-12,-10-6-5,-4-3-3,0 4-2,-2-1-19,-5 1 6,-3-2 1,-1 2-11,-3-2 0,-4 1 4,0-1-9,-4-1-6,-4-2-9,-1-1-3,-11 7 0,10-7-13,-10 7-29,-2-1-32,0-2-64,-1 0-66,0-2-60,-7-1-50,0-2-50,0-1-75,-5-1-366,-4-3-811,2-6 359</inkml:trace>
  <inkml:trace contextRef="#ctx0" brushRef="#br0" timeOffset="32054.3637">8059 6944 241,'0'-17'254,"-3"4"-3,-1 1-21,1 0-18,-2 4-18,-2-2-15,0 3-12,-1 1-18,-1 2-18,-1 5-11,0 1-10,-1 0-17,-2 4-6,-1 5-4,4 2-8,-5 7-6,2 6-11,2 1 0,2 9-6,2-7-1,1 3-7,4 2-4,-1 0 14,1 1-2,2-3-1,0 1-6,5 0-2,-3-3-6,3-3-3,-4 2-1,5 1-6,-2-5-1,0 2-1,-1 0 0,0-1 0,-2-6-3,2 6-2,-3-9-8,0 3 4,-3-3 13,1 0-10,-1-5 1,-2-5-5,0 4 13,-4 0 5,2-4 7,-1-2 3,-2-3 4,-1 0 16,2-4-4,-5-2-3,3-1-13,-2-5 4,2-4 5,0 1-2,-2-6-2,3 3-8,3-9-21,0 1 16,1-1 4,2-1 8,4-1-30,3 8-15,1-6 0,2 0-10,4 2-22,-2 7-16,3 0-29,5-2-32,-1-1-34,-2 8-36,4-1-43,3-1-43,1 4-45,-7 2-195,7 3-544,-7-1 241</inkml:trace>
  <inkml:trace contextRef="#ctx0" brushRef="#br0" timeOffset="32339.5677">8800 6950 148,'-3'-7'265,"-1"0"-5,0-1-21,-3 7-26,2-4-19,-5 10-19,2-1-11,-9 13-14,2 5-13,-1 4-12,-1 18-11,-4 2-5,3 6-8,-4 0-9,3 4-5,4-2-8,-2-2-5,1-1-8,2 4-9,7-6 0,-4-3 1,7-12-13,1 13-5,3-14 9,0-4-17,3-1-16,-1-3-32,1-6-36,3 1-46,-1-1-39,5-4-59,0-4-246,1-3-477,2-1 211</inkml:trace>
  <inkml:trace contextRef="#ctx0" brushRef="#br0" timeOffset="32892.6228">9256 7311 133,'3'-17'267,"-3"-10"-9,0 10-1,0 0-9,-1-2-13,-2 2-6,0 1-23,0 1-16,-3-1-18,2 8-13,0-2-22,-1 2-15,-2 4-12,-8 1-12,1 10-12,-4 3-7,-6 6-5,4 5-14,0 5-4,0 1-5,-6 6-3,8-8-1,2 4-13,4-5 0,3 2-5,1-2-3,2-6-5,3-1 3,3-5-6,0 1 7,3-5-5,-1 2 0,3-5-1,2 1 1,3-2 5,1-7-9,5 2-3,-1-5-1,-1-1 2,5-5 5,-5 0-6,3-2-5,1-3-1,-4-3-1,3 2 5,-5-4-3,0 1 7,-1-4 16,-1 3-6,2 0 14,-7 4 7,0 2 14,-3 5 9,2 3 3,-2 0-3,-1 3-2,1 2-23,-2 0-12,0 3 6,0 0-5,0 0-12,-2 26 9,-4-1-6,1 3 0,-1 1 0,-1 3-4,-3 4-1,2-5-2,-3 17-3,4-16 6,-3 1 3,4-2 9,-4 2 4,3-2 4,0-2-12,0-5 2,3 1 1,0-11-4,1 2-1,3-5-4,-2 0-2,0-3 0,2 1 1,0-5-2,0 2 19,0-1 2,0-5 9,0 5 9,0-5 2,0 2 2,0-2-4,0 0-5,15-5-6,-9-2-3,6-3-4,5-7-9,1-2-17,-2-2-22,3-3-31,-1 4-37,3-4-28,-3 5-39,-1-1-33,0 0-37,-4 10-47,-1-3-47,4-5-49,-6 8-295,-2 6-705,-2-3 312</inkml:trace>
  <inkml:trace contextRef="#ctx0" brushRef="#br0" timeOffset="33228.7982">9606 7710 195,'-5'5'314,"3"-2"-37,-3-1-7,1 2-28,-3 1-6,-1 3-16,-1 4-17,-1 2-7,0 1-15,1-3-15,0 5-18,2-2-24,4 2 4,-4-3-13,4 1-15,3 2-3,3-2-5,0-1 8,1 1-21,1-6-2,0 2-10,2-3-2,3-1 0,0-3-11,3-2-9,-1 0 1,2-4-6,0 0-1,-5-2-3,1-2-1,0-3-5,-3 0-10,0-3 3,0-2-3,-4 0-18,-2-1 15,2-2-5,-3-1 8,-4 3-13,1 2 3,-4-2-12,0 3 3,-2 0-10,-1-2-7,-2 9-13,5-2-7,-2-1-16,-3 1-26,3 4-20,3 1-34,0 0-43,6 2-35,-8-2-35,8 2-28,-4 4-204,4-4-516,0 0 228</inkml:trace>
  <inkml:trace contextRef="#ctx0" brushRef="#br0" timeOffset="33434.4191">9914 7672 29,'8'-4'308,"0"-1"-18,0-1-12,-2 5-15,-1-2-28,1 1-18,-3 1-23,-3 1-7,8 4-6,-7-1-10,5 7-2,-4 0 0,1 2-25,-3 6-6,0 0-12,-3 3-16,1-1-5,-1 6-23,0 0 1,-3-3-8,3-3-37,1-2-36,-3 7-35,2-8-49,2-2-59,-2-1-61,3-4-71,0-1-205,0-4-516,3 0 228</inkml:trace>
  <inkml:trace contextRef="#ctx0" brushRef="#br0" timeOffset="34185.4876">10620 6984 164,'0'-19'325,"3"2"-1,-3 5-3,0 3-17,0-4-32,1 8-21,0 0-38,-1 5-23,0 0-7,0 0-16,-5 25-24,3-9-16,0 16 0,-4 1-18,2 14-10,-4-1-14,5-10-4,-6-2 7,3 12-16,1-17-7,-1 2-3,2-2 3,1-1-17,-3-3 13,2-7-1,2-1-10,-1-1 8,1-5 1,1-2-6,-1 3-1,0-6-8,0 0 6,2-1 21,-1-2 18,1 1 12,-2 0 21,2-4 8,2 3 10,-2-3 7,0 0-2,0 0-17,0 0-7,0 0-14,8-14-8,-3 3-13,3-6-12,7-1-6,-3 1-12,1-3 0,5 2-5,-2-2-7,4 5-7,-3-2-2,-3 8-2,4-4-7,-2 6-1,-2 0-5,0 2-2,0 3 5,1 2-11,-3 5-3,1 3-4,-1-1-3,-6 7-9,2-7-5,-1 7-1,-1-2 1,-4-1-5,0 6 1,-4 0 7,-1 1-6,-3-1-1,-3 0-4,-3 3 9,2-3-19,-8 0 7,-1-3 0,0-1-12,-1-1-2,6-5-5,-3-3-5,3 2-8,-2-2-21,2-1-15,0-3 1,4-1-47,1-3-28,3 2-27,2-1-33,-2-1-37,4 0-61,2-2-32,3 2-52,2-3-209,5 2-665,-2-1 295</inkml:trace>
  <inkml:trace contextRef="#ctx0" brushRef="#br0" timeOffset="34399.5076">11214 7424 210,'9'3'261,"-1"-2"-8,-4 0-11,3-1-20,-2 3 9,-3 1-3,1 4 6,-1-2-25,0 7-13,-2-3-11,-1 2-13,0 2-20,-4 2-6,3 9-21,-3-7-6,3 2-17,-1-2-8,3 1-46,-2-2-40,0 0-59,0-1-57,4 2-67,-1-2-52,2 3-253,0-9-519,0 1 230</inkml:trace>
  <inkml:trace contextRef="#ctx0" brushRef="#br0" timeOffset="34843.1962">11838 7008 225,'7'-26'372,"-7"7"-21,2 6-15,-1 3-33,-1 2-38,3 3-28,-3 0-31,0 5-19,0 0-12,-3 16-12,0 9-16,-1 4-17,-3 6-3,1 16-18,-5 0 10,2-1-10,-2-1-4,1-2 3,3 0-10,2-15-10,-1 0 1,2 2-1,0-5-5,-1 0-1,0-6-9,2-4 3,2-6-21,-1-3 3,-1-1-2,3 0 19,-2-2-15,2 4 16,-2-8 16,-1-2 19,3-1 16,0 6 12,0-6-1,0 0-13,0 0-12,7-10-22,-2 1 1,1-4-11,5 0-11,3-7-6,1 3-11,-1-2-3,3-1-5,0 2-14,1 1 3,1 4-4,-1 0-6,2 4 0,-1 0-6,-5 5 2,3 1-6,-4 3-2,-2 1-6,2 2 8,-2 5-7,-3 1 0,0 0-8,-3 1-6,1 4-3,0-1 4,-6-1-7,-2 0 9,1 5-13,-3 0-2,-2 0-4,-4-5-11,-4 9 4,-3-4-9,-3 0-8,-1-4-12,-1 1 3,-1-3-1,-1-2 2,0-2 4,0-6-9,3 0-9,-1-1-21,5-1-23,1-5-19,1 2-22,1 0-31,1-3-31,3 0-53,0 3-37,6-6-53,0 5-305,2 0-719,2-7 318</inkml:trace>
  <inkml:trace contextRef="#ctx0" brushRef="#br0" timeOffset="35456.1345">12269 6713 129,'-3'-9'284,"2"1"-13,-2 3-27,2 0-11,-1 1-25,1 1-20,1 3-25,0 0-13,11 12-13,-1 2-12,6 12-7,5 13-3,-2 11-8,1 3 8,4 28-23,-5-2-6,-6 1-7,-3-21-7,2 25-4,-10-27-10,-2 4-2,-1-3-4,-2 25-4,-5-28 2,-2 0-12,1-8 1,-5-1-14,2 0 6,-3-15-2,-6 7-1,7-10-3,-4-3-9,-2 0 4,1-4 0,0-2-1,2-5-3,1-5-7,6-2-13,0-2-28,0-5-27,0 0-21,3-1-35,1-5-31,1-3-36,5-7-52,1-2-219,6-10-489,3-1 218</inkml:trace>
  <inkml:trace contextRef="#ctx0" brushRef="#br0" timeOffset="35736.1968">13193 7163 281,'-3'-2'317,"3"2"-6,-2-4-27,2 4-19,-3-2-31,3 2-23,0 0-25,5-5-14,0 4-19,3 2-12,5-1-10,4 0-24,-3 4-3,8-1-10,2 1-9,-3 0-13,-1-1-6,1 2-6,-4-1-20,3 0-26,-5-1-40,-1 1-30,-3 0-32,-1-1-29,-4-3-43,-2 4-16,1-3-23,0-1-10,-5 0-8,0 4-130,0-4-376,-7 6 167</inkml:trace>
  <inkml:trace contextRef="#ctx0" brushRef="#br0" timeOffset="35973.6408">13231 7307 36,'-14'8'137,"0"-1"-6,6 0 3,1-1 8,-2-1 1,2-2-4,4 1 4,0 1 10,2-3 7,1 1 4,0-3-7,4 9-1,2-7-5,2 1-14,4 0-12,3 0-11,1-3-10,0 1-14,8-2-4,3 1-9,-3-3-14,0 3-41,-1-2-41,-1 0-40,-1 0-49,3 0-46,-10-3-37,3 1-182,-1 0-402,-2 0 178</inkml:trace>
  <inkml:trace contextRef="#ctx0" brushRef="#br0" timeOffset="36355.7198">14807 6704 200,'0'-5'297,"0"0"-22,0 3-28,0 2-24,0 0-7,-8 0-13,2 7-13,-6 5-11,-7 8-10,1 9-8,-8 6-4,-2 9-7,3 0-13,-2 1-10,4 2-20,1-1 0,4 1-12,-2-4-16,10-10-3,1 0-6,-1 0-5,4-2-9,3 2-11,-1-5-10,2 1-25,2-3-29,2-2-26,2-6-32,-1-2-35,5 6-32,0-9-32,1-5-47,-3-1-41,5-4-172,6 2-473,-3-5 209</inkml:trace>
  <inkml:trace contextRef="#ctx0" brushRef="#br0" timeOffset="36857.4618">15010 7062 16,'9'-23'244,"-4"-1"11,0 9 9,-3-3 0,1 7-12,-1 1-12,0-1-16,-4 2-21,-1 2-27,-1 0-28,-2 2-5,-3 7-16,0 1-13,-6 1-9,-3 9-16,0 1-4,-3 6-13,1-2-2,0 2-11,-1 3-7,6-2-5,3-4-5,6 0-5,-4-3 1,5 1-10,2-4-6,-1-1-1,4-4 10,-3 1-8,3 1-3,3-3 10,0-1-1,1-1 4,6-5-11,0 1 0,3-5 4,-1 1-4,1-3-4,3-2 2,-1-6 1,-4 2 7,1-1 2,2-3 4,-4 4 3,-2-2 16,0 2-3,-2 4 11,2 2 11,-5-1-9,2 3-5,-3 3-18,1 0-10,-1 0-5,-2 3 11,3 9-28,-1 2 14,-2 13 3,0 4-8,-2 2 11,-1 4-11,0 1 9,-1-2-2,-1 2-6,1-3-10,-2 1 13,4 1-5,-3-8 2,3 3-1,-4-3 3,5-9-6,-1-5 1,2-3 0,-2 1-1,1-5 11,1 1-16,0-1 41,0 0 20,0-1 3,3-2 17,1-2-10,-4 0-7,16-8-4,-5-2-7,6-6-1,-1 1-8,0-4-6,-2 3-12,3-4 6,1-2-5,-3 3-5,-1-3-7,2 3-4,0-3-12,-2 3-15,2 0-16,-6 4-25,2 1-29,-2 2-36,-3 4-52,0 1-48,0 0-57,-4 1-66,3 3-60,-2 2-275,0 0-726,-4 1 321</inkml:trace>
  <inkml:trace contextRef="#ctx0" brushRef="#br0" timeOffset="37161.3679">15410 7461 125,'-11'-3'367,"5"3"-37,-1 3-29,0 0-35,0-1-12,-3 3-19,0 2-10,3-1-31,-1 2-11,2 2-5,1-1-34,2 2-14,0 0-13,2 0-11,1 1-6,2 4-12,3-6 1,0 2-14,5-3-9,-3-1-2,7 1-4,0-4-25,-1-2 15,5-2 1,-5-1-9,1-4-3,-1-3 3,-5 3-10,2-7 17,-3 7 13,-1-5-7,-2 1 6,-1-1-8,-2-2-7,-1 2 1,-1-1-26,-3 0 20,-1 1-29,-1 3-18,-2-2-22,0 0-20,-5 1-41,5 1-28,-1 2-41,-5-2-44,6 2-74,0 2-310,3 1-633,-1-3 280</inkml:trace>
  <inkml:trace contextRef="#ctx0" brushRef="#br0" timeOffset="37393.5599">16003 7313 109,'0'0'377,"0"0"-41,0 0-38,0 0-25,0 0-31,-9 10-20,6-1-16,-2-1-23,2 3-2,1 0-31,-1 6-4,1-5-20,1 4-11,0 1 2,1 0-24,1 3-11,0-9-12,-1 0-42,2 2-43,-1-3-43,-1 1-54,3-1-60,-1-6-67,0 1-221,3-1-498,-2-3 221</inkml:trace>
  <inkml:trace contextRef="#ctx0" brushRef="#br0" timeOffset="37859.3612">16429 6852 163,'2'-18'340,"1"8"-21,0-1-21,0 2-26,-2 3-27,1 2-29,-2 1-24,0 3-14,0 0-23,1 13-11,-1 7 4,0 6-18,2 8-1,-5 1-17,-2 11 11,0 4-7,-1-5-7,1 5-7,-1-16-1,2-1-10,-3-3 1,1 4-6,3-1-8,-4-7-5,6-2 4,-5-6-2,3 0-7,0-4-2,2-2-10,-2-3-1,3-1-5,-2 0 0,2-4 10,-2 1 16,2-2 32,0 2 24,0-5 17,0 4 9,0-4-12,0 0-8,0 0-17,0 0-7,7-19-19,-3 12-11,6-8-4,-4-2-11,1 3-7,3-3-5,0 2-12,4-5-3,1 3-7,-4 4 0,6-2-10,2 2 1,-4 7-12,6-2 7,2 5-10,-8 3 4,1 3-4,-2 2-8,-3 3-12,3 4-13,-4-1-8,-3 3-4,-3-1-6,1 1-1,0 2-2,-6 1 0,-3-2-1,-1 2-1,-6-1-7,4-3-11,-13 3-5,1-3-10,-4 1-16,-1-1-13,1-8-17,0 1 4,1-1-24,1-6-12,-1 2-21,6-2-20,-2-2-14,5 1-41,-1-4-31,7-3-41,2 1-283,0 3-657,5-7 290</inkml:trace>
  <inkml:trace contextRef="#ctx0" brushRef="#br0" timeOffset="38325.8118">17017 6902 146,'3'-9'339,"1"5"-36,0 0-35,-2-1-21,1 3-30,-3 2-19,0 0-7,0 21-3,-3-4-14,-3 11-10,2 0 0,-1 6 1,0 0-11,-5 15-5,3-13 0,0-2 0,0 0-5,0 0-1,-1 0-5,2-4-7,0-3 1,-5-2 0,7-7-12,0 0-7,1-2-1,0-4-12,1-2-7,-1 2-1,1-8-13,1 4-7,-1-3 5,0-2 4,2 0 21,-2 1 10,2 1 11,0-5 12,0 0 6,-1 4 9,1-4 8,0 0-12,0 0-23,0 0-9,3-12-7,-1 8-16,3-8-10,0 4-8,-1-1-7,6-5-7,-1 1-6,-1 1-9,4 1-13,0 1 0,2 0-11,-3 2 12,6 2-15,-4 3 24,4 1-22,-3 2-5,2 1-2,-7 0 2,2 4-7,1 2-5,-4 0-6,-2 1-1,-2 0-6,0 1-6,-1 0 6,-1-2-8,-2 3-6,0-1 8,-4 3 0,1-3 1,-4 4 5,-2-1 1,1-4 2,-4 0-14,-2 0 1,2 0-6,-4-3-10,2 0-6,0-4-15,-1 2-22,0 0-25,1-3-24,1 3-40,5-6-41,-2 3-33,1 0-32,0 0-33,-1-1-41,3-3-41,2 1-378,-3 0-831,1-3 367</inkml:trace>
  <inkml:trace contextRef="#ctx0" brushRef="#br0" timeOffset="38994.9493">17375 6563 60,'-1'-7'362,"-1"1"-17,-2 2-17,4 0-25,0 0-31,0 4-13,6-1-23,1 5-6,6 6 7,9 7-6,0 5-6,8 15 8,1 6-4,-10 4-6,-1 0 0,-6 13-7,0 25-3,-9 0-4,-8-2-17,-5 1-16,-6-1-14,-1 6-16,-8-10-16,-2-1-12,-5 2-4,-3-5-12,-4-2-13,0 1-6,1-6-18,9-17-26,-17 12-37,12-15-34,-5-5-32,2-4-52,0-2-36,4-5-32,-3-2-27,10-13-31,0-3-31,5-3-28,3-9-38,3-4-22,2-5-269,3-5-682,1-7 302</inkml:trace>
  <inkml:trace contextRef="#ctx0" brushRef="#br0" timeOffset="41235.6628">18382 2786 132,'0'0'112,"0"0"-1,0 0 5,0 0 5,0 0 0,0 0-3,0 0 0,0 0 4,0 0-12,0 0 3,0 0-5,0 0-5,0 0-2,0 0-3,0 0 0,0 0 0,0 0-2,0 0-4,-3-2-1,3 2 2,0 0-3,0 0-2,0 0-9,0 0 9,0 0-11,0 0 5,0 0 0,0 0 1,0 0-9,0 0-1,0 0 0,0 0-4,0 0-14,0 0 19,0 0 8,0 0 12,0 0-11,0 0-10,0 0-5,0 0 2,0 0-8,6-10-10,-3 6-2,1-2-8,1-3-9,3-1 10,-3 2-15,5-6-11,-3 7 8,0-3-17,0 3 9,6-3-6,-2 5-2,3-4-6,-1 3-4,1 1 2,2 4-13,-2-2 18,1 3 1,2 0-8,4 3-3,0 3 5,-1 2 0,1 2-22,-2 0 20,-1 4 2,3-1-2,-2 1 4,3 6-7,-4 2-2,-1-4 2,1 6 1,-2 0 4,-2 0-7,-1-2 1,0 0 8,-2 6-5,-3 0 1,3-4 10,-6 1-4,2-1 0,-3-5-4,0 0 1,0 1 10,-1 0-10,-2-2 2,-1 2-9,3-2 8,-1-1 2,-2 1 0,0-2-1,0 10-6,-2-7 6,2 0 1,0 2-8,0 3 6,0-6 1,2 4 0,-1-3-3,-1 1-3,2-1 3,-2 1-8,0-2 10,0 1-1,2-1-2,-2 0 5,0 0 1,0 2 3,0-2 12,0 3 1,0-1-3,0 4 10,-3 1-10,2 5-3,0-1 2,-2 0 1,3 2-2,-3-2-3,0 2 3,-1-1-3,0-1-15,1 5 21,-1-3-7,0 1 7,2 1-4,-2-4-3,0 2 9,-1-1-1,1 1-7,-1 3-3,0-4 3,0 3 2,0-3-10,1 1 10,0 2-12,0-2 8,-2 1-3,2 3-1,-2 0 5,2-1-1,0 2 4,-2-4-8,2 3 12,-2 0-7,2 1 3,-3 0-4,4 8 1,-2-8 7,-1 0-8,0-2 1,2 1-1,-1-1 2,3 13 9,-4-15-4,2 14-5,-1-12 0,2-2 0,-1 1-2,1 18 5,0-17 2,0 16-5,1-3-2,4 1 16,-2 0-24,2 2 14,-2-14-7,2 12 8,-2-14-2,6 15-3,-2-16-1,2 15 13,5-1-10,-7-12 1,6 11 2,0-11-5,4 8 7,-3 5 3,6 1-8,-7-16 8,11 8-2,-8-9 6,8 9-5,-4-14 2,4 12-5,3 2 5,4-7 4,-7-8 0,-1-1-2,11 8 1,0-2 0,0-6 1,-6-6-1,-1-2-4,3 0 6,-3-2-8,0-5-3,-1 3-2,-1-5-3,-4 2 3,-5-5-2,-2-2-1,-2 2-2,-1-1-2,-4-1 3,2 1 0,-6-4 17,7 2 12,-7-2 9,4 5 6,-4-5 13,3 5 1,-3-5-1,0 0-6,0 0 0,0 0-7,7 5-10,-7-5-9,0 0 1,0 0-4,0 0-7,0 0-3,0 0-1,3 3-6,-3-3-2,0 0-1,-6 12-1,4-5 0,-3 2-3,1 0-3,0 2-4,-2 2 6,1 3-9,-1 1 6,-4-3 2,6 10-5,-6 3 5,3 0-13,-3 2 9,3-4-1,0 3 15,0-1-18,1 5-1,-1-4 0,-4 4 2,4-5-2,0 2 2,2 1 1,0 0 0,0 4 4,2-3 2,-2 0-11,3-1-1,-1 2 8,0-2-4,0 1 15,3-1-22,0 1 6,-3 1-8,-1-3 9,7 0 0,-2 4 2,0-1-4,1-1 3,1 0 1,-3-3 2,3-1-5,0 4 1,-1-2-4,1-3 6,0 2-1,1-2-1,2-2 2,-5 1 4,2 0-6,3-7 3,-2 7-5,-4-6 1,5-1 0,-3-1 0,2 3-4,-2-3 11,1-1-7,-1 0 6,-2 0-5,2 2-5,-1-4 11,-1-2-12,0 0 13,0 0-7,0 0-4,-3 1-2,3-1-4,-2 0 9,1 0 4,-3-1 3,-2 4-15,1-4 9,-2 5 4,0-3 0,-4-1-2,-2-1-7,-2-1 8,-4-3 4,-5 8 3,3-4-2,-6-3-12,2-1 12,-2-4-8,-2 3-11,2-2-13,0-5-17,-4 1-23,4-2-22,-1 2-16,3-3-40,1-8-24,0 1-42,7 0-18,3 0-9,1 1-25,2-3-16,4-5-21,4-8-30,3-1-34,2-4-40,6-14-237,2 11-690,5-14 306</inkml:trace>
  <inkml:trace contextRef="#ctx0" brushRef="#br0" timeOffset="41911.4955">20061 6128 132,'1'-5'219,"-2"0"-7,4 0-2,-2 2-16,-1 3-7,3-5-18,-3 3-12,0 2-10,0 0-22,0 0-12,0 0-5,0 0-1,-3 22 5,0-4 1,-1 13-4,-5 0 6,1 15-5,-3 6-6,1-5 4,2 4 1,-3-5-8,1 0 2,4-14 5,-1 3 5,0-2-10,4-4-1,-1 2-11,1 0 6,0-5-15,-1-2 4,1-8 4,0 4-3,2-2-7,-2-3-12,3-5 7,0-2-1,0 0 16,0-3 22,0 0 31,0 0 20,0 4 20,0-7 17,0-2 19,0 0 0,0 0-21,0 0-7,2-12-16,-1 3-18,0-5-22,2-6-21,0-6-11,4-5-2,-4-2-15,1-1-8,3-18-12,-1-1-16,2-3 8,-1-5-8,-1 1-9,4-24 13,-2 3-27,-1 27 1,7-34-3,-2 8-8,-3 22 1,1 2-20,0-4 0,3 3-10,-2 5-1,6 2-7,-3 5-13,-1 13-7,1 5-6,0 2 1,0 1 4,0 4-8,-2 6-1,0 4-2,2 1-8,6 1-5,-6 5-9,4 5-11,-5 1-8,4 2-21,-4 4-8,-3 5-9,6 10 15,-4 3 17,-4 3 0,2 14 6,-9-8 13,-1 12 4,-5 0 2,-1-14 4,-7 13 14,-5 3-11,-3-3 11,1 3 2,-4-4 0,-4-2 3,-3-8 22,-3 3-18,2-5 0,-2 0-6,0-3-4,3-4-6,7-4-19,-7 5-13,10-11-25,0-1-13,0 0-26,4 0-16,5-7-34,2 1-27,3-1-37,2-3-26,1 1-243,3-2-587,3-1 259</inkml:trace>
  <inkml:trace contextRef="#ctx0" brushRef="#br0" timeOffset="42643.0144">20275 6432 194,'3'-5'268,"1"-1"-7,-1 1-17,1 0-20,-1 3-26,-3-1-15,0 3-24,4-2-14,-4 2-12,2 7-7,-2-2-7,0 7-11,-2 0-6,-2 5-9,1 0-10,2 2-10,-2 0-7,3-2-5,-3 0-6,3 0-9,0-2-4,3 2 1,-3-5-3,0-2-2,4 0-6,-1-3 5,-3 0-10,6-3-2,-2 1 10,0-2-1,3-1 0,2 0-3,-1-5 5,-1 2-5,0-4-3,2 0-1,2-7 0,2 0-2,-5 0 1,3-5 2,-1 1 5,-3 1 8,3-2 6,-6 1 9,4 3 3,-3 3 0,-2 0 16,1 3 1,-4-1 3,3 4-15,-2-3-3,2 4-16,1 0-2,-4 3-13,0-4 1,0 4 0,0 0-3,-4 14-2,1-6-14,3 6 7,-4-3-11,1 6 6,2-6-5,1 2 3,-2 3 1,1 0-7,1-4 6,3-1-11,-3 0 6,4 2-2,3-5 6,-3 3-11,2-5 4,-2 0-6,3 2 13,3-4 0,-2 1-9,1-3 6,2-1 8,4-2-6,1-2-4,4-3-2,1-2 2,-4-4 6,3 0-3,-2-2 1,1-2 5,-3 0-5,0-4-2,-5-1-3,4 0 4,-2-1 1,-5-4-2,0 8 11,-3 0 1,2 0-8,-4 0 8,0 2 1,-3 4-3,0 1-13,0 0 16,-3 1-2,3 6-5,0-4-9,-3 3 6,1 4-6,2 1-3,0 0-1,-12 7-5,6 0 12,0 6-16,0 3-6,2 0 0,1 1 5,1 0-5,2 2 4,2 7-1,1-9 7,1 1-8,0-1 8,3 0-8,-1 0 6,0-1 0,3 0 0,-3-1 1,1-1 3,0 1-1,-2-2-4,-3-5 2,1 4 4,2-2-10,-3-4 13,-2 0 13,3 1-12,-2-2 6,-1 0-4,0 0 4,0 1 0,-4-3-2,0 1 3,-6-1-1,-6 0-13,-5-1-2,4 0-13,-4-5-12,-1 2-37,0-4-15,1-2-25,6 5-28,-2-4-21,4 2-14,-1-3-35,0-1-44,7 3-46,0-4-262,3 0-605,3-2 267</inkml:trace>
  <inkml:trace contextRef="#ctx0" brushRef="#br0" timeOffset="43266.89">21017 6070 126,'12'-32'311,"-4"1"11,-1 2 14,-3 11 12,-1 4 6,-3 2-14,0 3-33,3 4-38,-1-2-22,-2 3-41,1 2-17,-1 2-30,0 13-16,-3 3 4,2 11-21,-4 5-13,-3 19-19,1-1 3,3-4-12,-5 3-9,2-3-11,2-10-12,-1 11 10,3-13-5,0 1-6,-2-3-7,1-1-2,1-1-1,-1-4 4,2-7-12,-1 3 0,3-8-1,-3 1 5,3-3-5,2-2-2,-2-1 1,-2-2 1,2 1 7,-1-5 16,0 1 14,1-1 23,2 1 14,-2-4 9,0 3 10,0-3-1,8-1-14,-1-6-8,2-2-11,8-6-10,3 1-6,1-3-8,3-7-7,-1 7-16,-1 0 4,-5 2-5,4 0-7,-8 3-2,-1 4-11,1-3 1,-3 6-1,-2 0-2,0 1-5,-3-1-13,-2 3 8,1-4-4,-1 5-1,-3 1 0,7 2-5,-3 1 7,-1 2-2,0-1-4,1 1-1,3 2 3,-3 2-1,-1 2 1,0 0-3,4-3 3,-4 5-3,4-2 1,-4-2-2,1 3 3,0-4-1,1 1 1,-1 0-1,1 1-3,-2-2-2,1 0 5,-1-2 1,3 2-3,-4-5 0,2 1 2,-2-2-1,3 3 0,0-4-4,1 1 5,-2-2-1,3 2 3,0-2 0,2-2-2,-1 2-1,-1-2 1,0 1-3,0-3 3,-3 1 1,6-1-3,-3 1 1,3 0-8,-3-2 7,0-1-2,0 1 2,0-3-2,0 1-4,3-1 5,-3-1-2,0 2 0,3-4-1,-3 2 4,2 2-3,-2 0-3,0-3 2,1 3-3,-1-1-2,0-1-12,-4 4-6,-1-1-16,3-2-17,-3 3-28,3 0-29,-5-2-28,3 3-43,-3-1-30,4 1-34,-1 0-34,-3 4-36,0-3-54,0 3-14,0 0-339,-3-3-788,3 3 349</inkml:trace>
  <inkml:trace contextRef="#ctx0" brushRef="#br0" timeOffset="44387.4088">8187 8838 159,'2'-17'248,"-1"-2"-9,2 2-11,-2 0-7,1-2-15,2 2 0,-4-1-16,0 2-4,-4 5 0,4-1-14,0 2-17,-2 1-6,-3 0-13,3 2-12,-3 2-19,2-2-8,-3 3-6,-2 2-8,1 0-18,-2 2 6,2 6-21,-7 3-3,-3 5-7,3 5-3,3 3-5,-3 5-8,1-1-3,6 7 1,-1-6-5,1 2 2,1-1-3,2 3-4,4 0-3,0-2 1,4-2-6,0 2 7,3 2-3,0-5-1,0 3-1,0-2-4,2 5 0,-1-7 5,-2 2-1,-2-3-9,0-3 5,-1-5 6,1 4-8,-4-2 8,-1-2 2,0 1 0,-4-2-6,1-3 20,-3 2-18,-4 1 0,0-6 5,-4 0-3,1-3-7,0 1 7,-1-4 2,0-3-3,2 0 0,-3-3 3,2-2 1,4 2-5,-3-7 1,2-2-1,1-3-11,-1-7-1,3-1-11,5 4 5,1-7-6,2 2-1,3-4-15,1 1-18,5 2-15,-1 1-12,5 0-17,1 3-22,3 0-23,-5 5-19,6-2-21,0 1-25,3 4-12,-7 5-193,0-2-445,3-2 197</inkml:trace>
  <inkml:trace contextRef="#ctx0" brushRef="#br0" timeOffset="44665.736">8666 8698 187,'0'-15'274,"0"7"-17,0 1-17,-3 0-22,1 5-23,2 2-22,0 0-16,-13 11-16,2 4-11,-2 10-7,0 6-5,-5 10-20,-3 5-5,1 5-10,0-4-8,2 0-5,0 4-7,5-6-3,2 4-4,2-2 8,2-13-22,2 16-3,3-18-2,1 1-5,4-3-5,-2 2-5,5-1-5,-2-5-26,1 1-37,0-8-36,5-2-60,0-2-35,1-1-29,-2-7-200,4 4-438,4-7 194</inkml:trace>
  <inkml:trace contextRef="#ctx0" brushRef="#br0" timeOffset="45223.88">9130 9000 178,'0'-18'252,"0"-8"11,-3 1 1,1 4-10,0 2-9,-3 2-4,1-2-16,2 4-13,-4 1-19,0 4-6,3 2-24,-1-1-17,-2 7-13,-1-2-15,-1 4-18,-5 6-7,-1 3-24,-6 6 4,1 5 3,-1 2-18,2 4-6,1-2-8,1 1-5,2 0 6,3-2-12,1-1-4,6-6-14,1 0 7,3 2 4,4-1-11,0-7 4,-1 2-8,4-2 9,3-4 1,1 2-5,-1-6 1,6-2 5,-2-1-4,1-4 5,-1 2 1,3-3 1,-5-1 1,0-2 25,-2 0-12,2-4 2,-3 1 4,1-4 6,-3 1 3,3-1 1,-4 2 2,0-2 8,0 4 3,-1 2 0,-1 1 6,-1 4-2,-3-2-4,4 2-9,-3 0-3,1 1-15,-1 0-12,-1 4-13,0 0 8,0 0-5,0 14-1,-1-1-3,-2 6 2,-1 10-1,-5 0 0,2 4-7,0 1 3,0 11 14,0-11-22,-1 0 6,3-5-8,-2 1 12,0-3-19,4 0 7,-1-8 8,1-1-6,1-2 0,-1-3 2,3-4-10,-2 2 6,2-5 6,0-1-5,0 0 6,-1 0 0,1-5 12,1 2-11,-1-2 12,0 0-2,17-10-1,-3-7 1,6 1-6,0-6-3,8-12-2,-8 12 3,2-3-4,-1 3-2,-1-2-7,-2 2-15,-3 2-18,0 3-1,-4 4-25,2 1-35,-7 4-35,1 1-38,-2 1-35,1 1-49,-3 2-47,2-2-36,-2 3-37,-3 2-218,8-1-638,-8 1 282</inkml:trace>
  <inkml:trace contextRef="#ctx0" brushRef="#br0" timeOffset="45539.1205">9554 9322 286,'0'0'310,"0"0"-20,5 0-19,-5 0-35,0 3-13,-3 4-16,-1-3-11,1 7-10,-4 1-23,0 4 11,0-1-25,2 0-13,0 0-12,1-3 0,1 0-22,3 1-7,-3-3-4,6 0-16,-3 2 0,3-1-2,1-2-2,1 0 15,3-2-14,2-4-3,-2-1 9,2-2-6,0-2 4,3 1 4,-2-1-2,-1-2 18,-5-4-9,3 3 6,-2-4 6,-1-2-2,2 0-5,-6 3-14,1-4-7,-4 0-10,-2 0-4,0 2-3,-5-4-27,-1 2-11,1 7-22,-3-6-12,-2 8-26,3 0-28,1 1-29,-1-1-12,1 3-38,2 1-31,1-1-34,-1 1-47,8-1-53,-8 4-28,6-3-218,2-1-608,0 0 268</inkml:trace>
  <inkml:trace contextRef="#ctx0" brushRef="#br0" timeOffset="45798.8152">10104 9281 105,'5'-3'346,"-1"3"-37,-1-2-36,-3 2-24,7 5-15,-3 0-16,1 4-4,-2 3-17,1 5-6,-1 1-5,-1 1-14,-7 10-12,5-4-16,-7 4-23,2-1-2,-4 0-13,1 0-23,-3-1-37,-2-4-43,-1 1-47,-3-1-36,0-2-46,2-4-51,3-3-48,-6 1-56,4-6-144,2 1-458,0-3 203</inkml:trace>
  <inkml:trace contextRef="#ctx0" brushRef="#br0" timeOffset="46745.2432">10693 9140 239,'4'-3'236,"-1"-1"-2,0 2-9,0-5 2,2-2-7,0 1-8,3-6-11,-4 3 4,-1 0-20,0 0-10,0-7-13,-2 0 0,-1 1-14,-1-3-18,1 1-2,-2 2-9,-1 1 8,1 4-9,-4-2-25,1 4-12,0 1 8,-3 0-24,-1 4-11,-1 5-1,-1 4-14,-11 8 0,0 6-4,1 3-2,-1 1 7,0 3-15,-5 9 9,11-5-17,-4 12-3,6-13-7,4-2 6,1-2-4,6-5-3,1-2-1,2 1 8,3-1-7,-1-4 0,6-3-3,-2 0 3,1-4 10,8 0-4,-1-6-2,3 0 0,0-6-2,4-3 8,-1-3-7,0-2-1,-4-3 0,1 0 7,-3-7 3,2 4 18,-5-2 9,-4 5 8,2-7-3,-2 6 15,-1-7 5,-1 4 2,0 3 6,-3 3 9,1 4 8,-2 0-4,1 4-5,-4 0-9,2 0-15,2 2-3,-2 3-15,0 2-7,0 0 3,-6 14-6,5-4-3,-4 6 9,3 4-15,-2 5-5,1 2-6,1 0 0,6-2 3,-1 1-7,0-8-4,3 6-2,1 1-19,1-11-15,1 4-28,0-2-15,3-4-28,-1 0-38,5-5-42,-2 2-48,0-3-60,3-4-76,-2 3-344,2-3-767,-1-2 340</inkml:trace>
  <inkml:trace contextRef="#ctx0" brushRef="#br0" timeOffset="46990.6129">11200 9218 135,'3'0'307,"-3"0"-42,0 0-15,4 4-8,-4 2 3,-3 4-23,2-1-19,-4 8 0,2-3-15,-2 10-14,-2-1-16,3 2-11,-2-5-17,-1 4-14,2 1-10,-1-1-13,1 4-14,0-10-37,2-3-41,-2 3-41,0-1-50,1-1-60,4-6-57,-3 1-67,3-1-151,0-3-459,3-2 204</inkml:trace>
  <inkml:trace contextRef="#ctx0" brushRef="#br0" timeOffset="47393.0369">11730 8724 228,'-2'-29'334,"0"12"-21,2 4-7,-4 4-26,4-2-25,0 3-31,-1 6-22,1 2-27,0 0-15,-5 21-13,0 4-19,1 6-3,0 16 0,-2 3 18,-2 1-16,1 0 4,-1 3 2,2-5-9,-3 0 0,2-1-10,0-4-3,-1-10-8,5-2-8,-3-1 3,1-5-7,-2-1-22,4-9 1,1-3-5,0-3-11,0 1-2,2-6 9,-3 0 20,3 2 26,0-4 28,-1 1 31,1-4 7,0 0-13,0 0-21,0 0-10,8-18-16,-1 3-10,0 0-16,3-2-4,0 3-12,7-8-8,-3 2-5,5 0-12,-1 2-3,0 8-4,1-5-4,-1 5-5,-3 1-8,2 7 2,-3-1-2,3 3-7,-3 3 1,0 2-4,-2 1-3,-3 0-14,0 1-2,-1 5-5,-1 1-7,-2-2-11,-3 1 5,-3 3 2,0-4-6,-4 5-1,-3 1 0,-3-3-6,-5 5-2,-2-4-6,-2-1-7,-1-1-14,-2 1-3,2-9-13,2 5-16,-2-3-20,6-6-14,1 0-44,-1 1-26,2-4-30,3 0-37,0-2-41,3-3-38,5-2-26,0 0-278,4-4-706,3-5 312</inkml:trace>
  <inkml:trace contextRef="#ctx0" brushRef="#br0" timeOffset="47717.2668">12062 8557 153,'0'-3'281,"0"-1"-20,2-1-13,-2 0-23,2 2-19,-2 3-23,5-6-15,2 10-15,2-4-6,6 2-7,-3 6-2,9 4-18,3 8-6,0 4-8,6 11-3,-1 7 3,-3 1 18,-4-1-12,-5 3-9,-3 4 4,0-2-11,-4-2-1,-5-9 0,-4 11-1,-4 2-8,-3-19-10,-2 19 0,-3-3-8,-2 0 5,-2-15-15,3 0-15,-5-2 26,0 0-23,0-4-15,2-1-25,-3-1-33,2-1-33,-1-4-41,-1-1-40,4-5-43,3-2-53,2-5-45,-1-1-265,2-4-592,1 0 263</inkml:trace>
  <inkml:trace contextRef="#ctx0" brushRef="#br0" timeOffset="48194.1045">13329 9038 136,'0'0'355,"-5"0"11,5 0-7,0 0-4,-3 1-26,3-1-16,0 0-20,0 0-24,0 0-26,0 0-29,19-3-18,-7-4-14,10 2-36,0-2-17,6 2-18,0-2-8,10-3-9,-11 5-12,0 1-4,-2-1-13,2 0-30,-2 2-44,-5-2-41,-4 1-43,-2 1-35,-4 3-42,-4-1-42,-1 1-43,-1 0-29,-4 0-258,0 0-588,0 0 261</inkml:trace>
  <inkml:trace contextRef="#ctx0" brushRef="#br0" timeOffset="48463.6688">13366 9175 147,'-14'9'245,"7"-2"13,2 0 11,-1-2 2,1-2-6,4 0-15,0-2-8,1-1-14,0 0-2,8 4-12,2-5-8,4 1-20,11-3-9,-2 3-23,2 1-12,1-3-13,-1 1-5,-2-1-18,-1 5-24,1-6-26,-8-2-35,2 3-43,-3 1-42,2 0-30,-5-2-39,-2 2-36,-1 0-50,-1-2-39,2 0-249,-4-2-548,-1 1 242</inkml:trace>
  <inkml:trace contextRef="#ctx0" brushRef="#br0" timeOffset="49317.8482">15181 8858 56,'0'0'247,"-2"-4"-7,5-1-16,-3 0-14,3 1-5,-2-1-11,0-2-4,1 3-14,-2-4 3,1 3-13,2 0-6,-3-2-4,0-1-3,0-1-4,0 2-11,-3-3-9,0 1-13,1 0 3,-1 3-10,-1-3-16,-3 2-11,-2 4-6,-1 1-14,-2 4-3,-4 2-5,-3 10-9,-4-1-13,0 7 9,2 4-9,-7 7 2,11-5-4,0-3-9,3 6-6,3-5 1,3-1-8,3-6 1,1 0 6,3 3-2,1-3 2,1-5-9,3 5 7,2-9 0,0 0 8,6 1 2,-2-2 11,4-6 0,0 0 0,4-3 6,2-7-3,0-3 9,-2 1-4,-5 0 2,5-4 6,-1-2 9,-2 0 9,-2-1-3,2-1 7,-6-5 7,1 2 2,-1 1 4,-4 3-14,0 1 17,-3 0 2,1 6 4,2-1-4,-3 4-15,-2 1-5,3 2-14,-3 0-9,1 3-18,-1 2 10,0 0-11,2 16-1,-4 4-9,-2 9 5,2 5-3,-6 12-4,1 5 0,-6 2 2,5-3-3,-2 8-1,3-10-3,0-2-1,3-10 7,-2-3-8,3-4 1,-1 0-7,3-4 6,-2-5-5,3-2-1,-1-10 1,-1 4-7,2-3 11,0-1 0,0-2 4,0-1 11,0-2 1,0-3 12,6 2 2,-6-2-1,11-9-2,0-2-7,6-3 0,4-2-4,-3-6-5,1-2 3,10-11 1,-4 0-11,0 1-18,-7 6-14,2 3-19,5-10-17,-8 11-17,0 0-24,-3 4-27,-4 6-14,0 0-25,0 2-23,-4 4-23,-1 2-39,-1 3-40,-2 3-1,-2 0 2,0 0-19,1 10-23,-2 1-264,-1-1-641,-2 2 283</inkml:trace>
  <inkml:trace contextRef="#ctx0" brushRef="#br0" timeOffset="49656.4685">15603 9287 171,'3'-6'294,"-2"-1"3,0 2 16,1 4-4,-2 1-24,0-7-29,0 5-30,0 2-13,0 0-26,0 0-30,-7 6-6,0 2-16,-3 5-19,2-1 5,-5 7-19,3-4-14,0 0-3,3 1-9,2 1-15,3 0 7,-2 0-15,1 0-7,3-5-5,0-2 0,2 1-7,1-4 10,-1 3 7,5-5 5,0-2-6,3-1 2,-3-1-5,7-4 6,-2 2 11,0-4-4,2-1 3,1-2 0,-6 0-2,4-3 12,-3 1-14,-2-2 3,1-1 2,-3-1 1,-2 2 5,-1 0-13,-1-6-3,-2 7-15,-2 2 6,-1-1-14,-1 3-6,-1-3-11,0 3-7,-4 2-43,1 0-28,0 0-32,-2 2-27,2 1-24,-2 2-22,2 1-20,1 0-34,0 0-17,1 1-21,2 0-26,0 0-24,0-1-208,2 2-561,2-3 249</inkml:trace>
  <inkml:trace contextRef="#ctx0" brushRef="#br0" timeOffset="49926.6248">15912 9191 16,'5'-11'299,"2"5"-1,-2 1 1,0 1-17,-2 1-26,1-2-24,-2 5-24,-2 0-17,0 0-17,5 9-21,-2-1-13,-3 4-16,-1 5-12,1 0-6,-3 7-9,-1-4-10,-2 4-11,3-5-4,0 10-9,-2-12-21,3 1-35,-2-1-39,1 0-35,0-2-44,2-3-38,1-1-61,0-4-52,0 0-156,0 0-451,1-2 200</inkml:trace>
  <inkml:trace contextRef="#ctx0" brushRef="#br0" timeOffset="50343.55">16413 9017 34,'5'-10'336,"-1"1"-21,0 1-12,-1 1-25,-1 2-29,0 2-30,-1 1-19,-1 2-20,0 0-13,0 12-19,-4-4-19,0 6-3,-2 3-1,-1 0-5,-1 1 0,-1 5-8,-1 1-12,-1-2-2,1-6 5,0 5-3,3-6-10,-4-1 6,5 1-8,1-3-2,1-3-6,-1 1-4,2-3-4,-1-3-16,1 1 10,2-1 4,-2 0 10,2-3 13,1-1 13,0 0 17,-2 5 6,2-5 15,0 0 10,0 4-6,0-4-19,0 0-6,5-14-20,-3 3-5,6-2-17,1-3-5,-2-3-12,4-6-5,2 2-4,0-2-10,1-4 3,0-1-13,-3 2 3,2 1-7,-2 3 3,-1 2 0,0 1 1,-1 6-3,-1 1 2,-3 4-1,0 1 6,-1 1 0,-1 3-2,-2 0-8,2 0-3,1 3-3,-4 0-13,0 2 4,0 0-1,7 8 3,-1 1-2,-2 8-6,3-3 4,0 5-3,0 6 1,3-2-1,0 2-1,-4 2 3,2 2-5,2-3-3,-1-2 5,-1 0-2,-1 0 2,-1-7-12,-1 1-7,0-1-21,0 0-21,0-1-45,-3-6-39,1 0-46,-2 0-39,1-1-35,1-4-33,-2 0-29,-1 0-24,0-2-28,0-3-40,0 2-279,0-2-746,0 0 331</inkml:trace>
  <inkml:trace contextRef="#ctx0" brushRef="#br0" timeOffset="50797.7238">14821 8540 67,'-4'-5'262,"-2"-4"-11,1 3-18,-1 0-19,1 3-21,-4 0-17,2 6-14,-3 0-11,-1 11-14,-3 1-11,-2 9 3,0 1-14,-6 19-1,3 2-7,0 4-11,0 3-3,1 2 5,-5 24-15,10-23-2,3 1-7,0 26-9,2-24 0,5-2-9,3-2 0,-1 0-3,5-3-8,0 3-5,6-9-5,0-10-3,1 12-1,12-9-14,-1 2-7,7-7-24,1-2-27,11-3-34,-1-4-34,6-3-36,19 5-51,-16-17-78,19 2-162,-19-11-472,20-7 209</inkml:trace>
  <inkml:trace contextRef="#ctx0" brushRef="#br0" timeOffset="51332.1527">16605 8653 19,'-3'-4'332,"0"2"1,0-3-1,2 2-12,-1 0-9,2 3-21,-4-5-24,4 5-20,3-5-37,1 3-16,7 2-19,5 3-31,9 2 10,11 12-17,6 3-4,0 7 1,14 20-8,-15-9 6,-7-3-9,-3 4-3,-6-1 2,-2 5-18,-8 4-2,-8-11-11,0 13-1,-1-3-6,-9 2-7,-1-1-4,-4-2-13,-4 0 1,-1-13-7,0-2-6,-3-1-14,-8 9-16,0 0-29,3-13-28,1-1-29,-1 1-41,-10 7-35,9-11-38,-8 7-38,6-7-42,-3-2-35,3 0-42,0-2-251,-3 0-640,1-5 285</inkml:trace>
  <inkml:trace contextRef="#ctx0" brushRef="#br0" timeOffset="52315.1884">8053 10471 82,'-2'-16'283,"-1"0"-3,-3-1-6,1 0-10,0 1-5,0-4-10,-1 3-8,2 3-18,-5-2-6,2 1-3,-1 4-28,1 0-5,1 1-12,-2 3-22,-1 1-14,1 0-27,-2 4 3,-3-1-22,-2 3-16,2 5 6,-8 2 0,4 7-27,-1 1 3,2 4-14,1 3 6,1-3-11,0 7-3,1 1 4,3 3-5,0-1-4,2-3 7,2 3-15,2-2-6,-1 4-23,5-3 20,2 2-4,1 0 11,3 0-5,1-1 0,4-1-5,0 1 1,2 2 16,-2 1-17,6 9-2,-4-15-2,-1-2 0,-2 1 2,-1-3-6,-1-3 18,-2-2-18,-1 0-1,-2 0-5,-1-1 14,-1 0 3,-1-3-8,0-3 4,-1 2 11,-2-3 1,-3 2-6,-2-2-16,1-1 15,-3 1-1,0-3 5,-3-1-5,5-1 13,-6-4-10,4 3-5,-5-4 1,6-2-4,-4-3 8,1-4-12,0-2-14,-2-4-11,2-7-7,2-1-9,4-5 0,1-1-14,2-2 4,3 2 6,1 2-6,2 1 4,1 0-5,0 10-7,2 4-11,2-3-7,-2 1-9,2 2-21,1 5-20,-2-1-23,3-1-21,-2 5-38,2 0-22,1 3-246,0-1-515,-3 1 228</inkml:trace>
  <inkml:trace contextRef="#ctx0" brushRef="#br0" timeOffset="52630.2048">8558 10302 174,'-6'-9'247,"-1"1"-10,-1 2-13,-2 4-25,1 3-8,-5 2-16,-3 8-9,-3 8-12,1 6-16,-8 16-9,2 0-5,-1 7-14,-5 29-4,9-23-5,2 1-9,-2 23-10,10-23-3,-2 3-17,7-4 1,0 0-10,2-4-5,3-4-2,1-10-7,2-1-4,3-2-4,3-4 0,0-1-5,3-3-24,-1-1-26,2-1-37,0-8-35,1-2-39,2 0-53,3-9-48,-3 3-168,3-4-438,2 2 193</inkml:trace>
  <inkml:trace contextRef="#ctx0" brushRef="#br0" timeOffset="53203.0292">8985 10686 47,'1'-17'244,"-2"-1"5,1 0 0,-3 4-11,0-1-7,0-2-15,-1 2 0,0 5-25,0-1-12,-1 2-10,0 0-22,-4 3-11,-1 1-19,0 2-12,-1 3 1,-3 7-24,-6 0-8,1 5-5,-1 1-7,2 7-6,1 1-7,1-2-5,5 6-6,-2 0-5,3-1 1,5-8-3,0 0-3,4 3-9,1-3 2,4-1-9,-4-3 7,3 3 2,1-9-14,3 5 13,-1-5-6,4-1 6,-4-3 0,10-5 4,-3-1-1,0 2 0,1-8-9,-1 0 2,-1-2 20,-1-2-18,5-5 4,-3-3 7,-1 2 6,-3 4 3,-1-1 7,-1-1 0,2 1-3,-4 3 36,1-2-20,-2 6 8,-1 2 1,-3 1 8,3 3-7,-2 3-10,1-4-1,-1 2-21,-1 3 5,0 0-16,0 0 1,3 15 2,-3 0-12,-2 2-5,0 10-3,-1 5 7,-1-2-3,0 2-8,1 0 7,-4 3-5,4-1 17,0-4-19,-4 0 10,1-2-6,2 1 0,0-5 8,-2-3-13,3-2 7,-2-5 2,2-1-12,-1-1 12,2-5 9,1 2-11,-1-3-2,2 0-2,-1-2 5,1-2 12,0-2 9,-1 5 23,1-5 0,0 0-4,0 0-3,9-9 0,-1 0-11,3-5-3,6-5-2,0-7-7,1 3 0,9-9-10,-6 8-21,0-4-12,-2 4-30,3 3-19,-4 0-26,2 0-28,-5 7-38,-2 2-34,-2 2-40,-1 3-37,-3 2-44,0 0-33,1 1-248,-2 3-644,-2 2 286</inkml:trace>
  <inkml:trace contextRef="#ctx0" brushRef="#br0" timeOffset="53537.4928">9425 11047 188,'0'0'330,"0"0"-30,0 0-26,0 0-26,0 0-22,-14 3-17,9 4-19,-1 3-13,1-1-14,-1 5-13,-1 3-17,0-2-9,1 2-12,2 2-8,0 2-5,2-10-13,1 5-15,-1 0-9,4-4 2,1 0-8,1-1-5,3 0-2,-2-4-7,1 3 2,1-9-8,3 3-1,-3-1-3,4-3 5,-2-1-13,1-1 1,-4-2-8,2-1 6,-4-4-3,2 1 0,-2-3-3,-1 1-8,-2-4 4,-2-3-3,-2 6-8,-1-4 3,-2 2 0,-1-2-7,1 8 0,-5-5-2,4 4-6,-1 0 2,-2 0-10,1 3-5,2 0-23,0 1-19,1 1-23,1 1-31,0-1-47,3 0-51,-2 2-41,4 1-218,0 0-516,0-6 228</inkml:trace>
  <inkml:trace contextRef="#ctx0" brushRef="#br0" timeOffset="53825.6435">9973 10905 272,'5'-6'337,"-3"4"-34,3-2-47,-3 3-15,-2 1-16,0 0-27,2 7-12,-4 2-20,0 1-8,-1 6-2,-1 1-27,-1 1-14,-1 8-16,4-8-4,-2-1-9,1 0-6,0 0-18,-1 0-34,0 2-39,1-2-51,-2-3-55,1-3-42,3 0-58,-3-2-221,1 0-474,3-5 210</inkml:trace>
  <inkml:trace contextRef="#ctx0" brushRef="#br0" timeOffset="54243.5565">10497 10493 50,'2'-19'348,"-1"1"-39,-1 9-23,0-1-22,0 1-29,0 2-23,0 4-29,0 3-15,0 0-13,-6 19-13,4-1-17,-5 8-1,2 5-6,-1 1-1,0 4-9,-1-2-6,-2 12 1,6-16-6,0 4-1,-1-2-15,2 0 10,-1-2 7,3-6-13,-5-5-1,5 0-22,-2-7 7,2 5-4,-2-7-10,1 0 15,-1-4-15,2-1 0,-1 3 5,1-5 12,1 1 10,-2-2 14,1-2 12,0 8 14,0-8-4,0 4 2,0-4-8,0 0-14,0 0-3,0 0-15,6-18-9,-2 7-4,2 2-8,-2-1-8,4-3-6,1-1-6,1 0-10,1 2 2,4-3-6,-2 5 0,-1 3-5,4-1-1,-2 4-5,0 2-2,0 2 1,1 2-6,-1 1 1,0 2-11,-5 6-8,2-1-7,0-1 10,-6 0-4,2 2-2,0 4-5,-4-3 2,-1 1-2,-1 3-4,-4-1-8,0 1-5,-1 0-12,-4-2-3,-2 1-5,1-1-12,-9 0 4,0 0 0,4-6-1,-3-3-7,-3 4-1,0-2-12,4-4-4,1-1-16,-2-2-12,4-1-15,-3-2-18,6 1-26,0-3-28,2 2-47,2-6-41,3 1-298,1-1-639,6-4 283</inkml:trace>
  <inkml:trace contextRef="#ctx0" brushRef="#br0" timeOffset="54554.7778">11080 10926 67,'2'0'309,"1"4"-34,-3 0-26,-3 2-17,1 4-9,-2 0-22,-1-1 2,-3 7-17,1 2-23,0-3-8,0 0-16,0 2-13,1 0-14,0 1-8,-3 0-16,2 1-34,1-2-37,-1 0-43,0 0-49,2-3-62,-1 0-54,1-3-222,2-1-446,1-3 197</inkml:trace>
  <inkml:trace contextRef="#ctx0" brushRef="#br0" timeOffset="55011.1803">11642 10784 52,'10'-16'245,"0"-1"-3,-1 3 1,-1-1-2,0-2-9,0 4-9,-1-1-15,1 1-7,-5 3-10,1-1-10,0 0-8,-1 2-6,1 2-15,-2 0-10,-2 1-2,1-1-14,-2 2-14,-1-2-16,-2 2-11,-3 3-10,0-1-10,-3 3-7,-3 5-6,-8 2-6,0 3 8,-3 5-21,2 3-2,-4 3-2,5 2-2,-7 10-10,8-10-1,2 1-4,1 0 10,3-2-3,4-3-4,2 1-2,-1 1 0,3-6-8,5-3 7,0 0-20,1 0 17,1-6 3,3 3-2,1 3 5,2-4-4,0-2 1,4-1 1,2-2-3,2-2-1,-2-2 0,2-2 1,2-2 1,-3-1-3,2-2 1,2-8-2,-5 6 11,5-5-5,-4-3-6,-4 4 5,4-5 3,-1-3 0,-3 5 13,-2 3 14,1-3-2,-2 1 13,0 2 13,-4 3-3,1 8 8,-3-1-13,2-1-10,-2 0-21,1 1 4,-2 4 0,0 0 8,0 0-14,-7 13-1,1-5-3,1 8-3,-1 0-3,-1 1-1,1 1-5,4-1 3,-1 3-7,3-3 1,0 0 4,0 0-6,3-2-12,-1 2 13,2-5-14,5 0-4,1 2-20,1-5-15,9 4-17,-5-9-17,1 0-18,6 1-16,-1-4-12,3-2-26,-1 1-23,-1-6-23,0-1-24,1-6-44,-1-1 4,-1-3-19,-2 1-198,0-4-522,-4 3 231</inkml:trace>
  <inkml:trace contextRef="#ctx0" brushRef="#br0" timeOffset="55331.4316">12073 10418 46,'-7'-15'219,"5"6"0,-1-1 1,0 4-17,2 2-20,1-1-23,0 2-14,0 3-4,0 0 3,8 13-1,0 6-7,5 1-12,-1 8 2,4 0 1,1 3-6,3 8 2,-2 2 15,-7-7-18,1-1 1,-4 1-11,-1 2 2,-4-2-14,-2 13 17,-2-11-4,-5-2 5,-2-1-15,-2 1 20,-8 8-25,4-12-12,-7 8 16,-1-12-28,-2 8 2,3-5-9,-1-11-12,-5 15-10,5-13 17,0-1-17,-2-1-15,5-1-16,-1-2-23,2-2-9,-1 1-50,1-2-31,-3-2-26,7-3-41,-2 0-40,-1-2-56,3-2-40,-7 0-254,7 2-604,4-5 267</inkml:trace>
  <inkml:trace contextRef="#ctx0" brushRef="#br0" timeOffset="55940.8047">13195 10621 170,'-5'1'259,"1"1"-11,1 0-18,-1 0-12,1 0-9,3-2-17,0 0-20,0 0 0,0 0-5,14-2 0,1 0-10,6 4-10,1-4-8,3-5-21,13 6-16,-10 2-9,1-3-8,-1 2-10,0 0-22,-4 0-33,0-3-37,-1 6-48,-8-3-57,-4 1-46,1-1-40,-8 4-33,-3 0-155,-4 1-428,-2 3 190</inkml:trace>
  <inkml:trace contextRef="#ctx0" brushRef="#br0" timeOffset="56257.4715">13223 10897 66,'-4'4'240,"-1"0"-19,5 0-17,0-2 0,0-2 1,7 6-14,0-6-5,7 0-9,10 0-12,3 0-14,11-5-14,2 1-15,3-3-17,-2 3-32,4 1-50,-4 0-69,1 1-47,2-4-87,-2 1-179,-4-1-388,-7-1 172</inkml:trace>
  <inkml:trace contextRef="#ctx0" brushRef="#br0" timeOffset="56561.8393">14579 10285 290,'-10'-15'267,"0"8"-26,-2 0-19,-2 4-12,-2 1-10,-4 7-12,-1 7-16,-1 3-18,-1 7-4,-8 16-7,2 8-16,1-2-13,-13 26-13,7 2-5,11-17-2,-3 22-10,10-27-8,-1 3-5,9-1-6,1 0-5,2-2-7,5-4-4,0-10 8,3-3-15,3 1-4,1-4-7,1-2 3,2-5-5,1 1-30,-1-7-26,2 3-22,0-6-47,-2-4-44,4-3-46,9 0-54,-8-6-214,5-1-490,3-5 217</inkml:trace>
  <inkml:trace contextRef="#ctx0" brushRef="#br0" timeOffset="56909.075">14936 10749 39,'12'-25'281,"1"0"-27,-6 0-23,-1 2-4,-1-2-2,-3 5-1,-1 3-8,-1 0-3,-3 1-15,2 4-15,-2 1-19,0 2-21,-2-1-7,-2 1-13,-5 5-17,-2 1-12,-3 5-18,-7 1 1,0 12-13,-3-2-4,-8 4-5,3 6-1,8-2-14,-7 11 1,13-11-6,1 2-3,4-2-5,-1 0-2,6-3 0,3-5-4,2 0 3,-1 1 3,4-1-12,3-4 8,0 2 0,3-1 7,1-2 4,3-3-3,-1 0 2,5-2-9,8-4 10,-3-2-5,4-3 1,-3-1-10,-5-3-5,3-2 3,-4 5 2,4-10 8,-2-2-3,0-1 9,-5 2 1,0-4 10,1 1-6,-4 4 17,-4 4 1,2-2 13,-2 5 4,0 1 10,-1 1-16,-1 3-10,0 1-13,0-1-5,-1 2-18,-1 3 6,0 0-1,2 14-6,-2-2 0,0 13 2,-2 1-5,-1 9-3,-1-5-2,1 0 1,-1 6 6,0-5-11,1 3 5,0-4 2,-4-1 0,4-1-4,1 1-8,-3-3 10,5 0 7,-2-10-12,1-3-5,0-3-17,-2-2 25,3 0-1,0-3 2,0 0 10,0-1 26,0-1 18,0 2 15,0-5 1,0 0-6,0 0-4,14-8-12,-1-1-9,7-8 2,-2-4-11,3 0-3,10-9-9,-10 10-4,0-2-23,-1-2-11,2 6-24,-6-1-26,-2 1-31,-1 5-49,-3 3-36,-2 4-35,-1-1-36,-2 4-54,-3-2-66,1 2-54,-3 3-246,0 0-719,0 0 318</inkml:trace>
  <inkml:trace contextRef="#ctx0" brushRef="#br0" timeOffset="57253.326">15282 10951 306,'0'0'309,"4"-1"-29,-4 1-22,0 0-30,0 0-19,0 0-21,0 0-8,0 10-15,-1-5-12,-2 5-11,0 1-6,2-1-11,-1 4-9,0 1-11,0-1-6,1-3 0,1 0 4,0 0-10,2-2-4,-1-1 10,1-1-4,1 2 12,0-4 0,3 0 0,2-2 4,-1-2-4,0-1-3,3 0-8,-1-2 9,0-2 4,0-2-5,-1 2 0,-1-2-1,-3-1-9,2-4-3,-2 3-9,-1-2-10,0 0-1,-3 1-16,0-3-13,-3 4-10,0-1-20,-1 1-22,-2-1-20,0 2-23,-2-1-33,0-1-22,0 6-12,-2-2-17,-3-2-17,3 3-7,0 2-28,2 2-25,-2-1-31,3 1-29,1-2-56,6 2-218,-5 2-591,5-2 261</inkml:trace>
  <inkml:trace contextRef="#ctx0" brushRef="#br0" timeOffset="57586.5656">15893 10708 191,'9'-7'280,"-2"1"-9,-3 0-35,0 0-22,0 6-29,-2-1-11,-2 1-5,1 10-17,-4-1-10,-4 4-9,2 3-11,-4 1-7,0 7-13,-3-2-8,2 3-15,-1-4-4,5-2-33,-5 6-37,1-2-32,2-5-53,2 1-27,1-7-42,0 2-26,3-1-34,-1-3-130,3-1-368,1-4 163</inkml:trace>
  <inkml:trace contextRef="#ctx0" brushRef="#br0" timeOffset="57932.3828">16284 10707 197,'5'-8'318,"2"1"-27,-3 4-27,-2-1-25,3 2-30,-5 2-18,0 0 3,0 7-21,-2 2-8,-3 2-13,0 2 2,-4 5-7,1-2-3,-2 5-14,-3 1 0,3-5-2,2-3-2,-2 0-21,3 1 30,-3-2-15,6-4-20,-2 2 7,-1-3-12,5-1-3,0-1 0,-1-3 1,0 1 25,1-2 0,0 1 12,2-3 8,-3 5 20,3-5 4,-1 4 0,1-4 3,0 0 4,0 0-14,0 0-18,8-12-19,-2 3-7,1 0-12,4-3-10,2-8-9,1 0-5,1-1-15,-2-4 4,1 7-6,-1-4-9,1 1 1,-5 4-12,1 1 21,-1-1 2,-3 3 2,2 1 2,-1 4-6,-1 1 11,-2-4-1,-4 10-4,6-3-6,-4 3-17,0-3-1,-2 3-3,3 0 2,-3 2-15,3-5 5,-3 5-15,0 0 0,0 0-15,10 14 6,-5-5 3,-2 4-3,3 6 5,1 5 27,-4-5-32,3 8 0,0-2 0,0 1-2,-3-9 9,2 8-8,0 0-3,-2-7-3,-2 1 6,5-4-2,-4 2-3,1-6-12,-3 1-10,2-3-29,0 4-28,-2-5-36,0-1-31,3 0-29,-1-2-25,-1-1-38,-1-3-20,1 3-13,-1-4-43,6 1-31,-6-1-37,7-5-40,-3-2-41,3-3-243,-4 3-766,4-6 339</inkml:trace>
  <inkml:trace contextRef="#ctx0" brushRef="#br0" timeOffset="58271.2058">16489 10507 152,'-3'-19'188,"3"-1"1,0 2 14,0 6-4,2 3-3,-2-2 1,1 1-16,-1 3-26,4 2-6,-4-1-18,5 2-10,0 3-11,4 5-1,-1 1-7,6 2-9,3 6-1,4 3-7,1 5-2,-3 1-1,2 0-3,0 2 3,3 14-5,-4-12-2,-6 2 4,2 0-1,-4 1-4,-2-2 0,-1 3-1,-4-1-3,-2-2-1,-4-1 0,-1-1 0,-1-6-10,-2 8 0,-1-4-6,-4 2-3,-1-3-7,1-1 0,0-8-1,-1 1-4,1 1-4,-1-3-14,5-3-15,-4 1-48,1-5-21,4-2-33,-3 3-36,2-2-35,-1-3-37,3-1-43,4 0-58,-8-4-189,6-1-535,1 0 236</inkml:trace>
  <inkml:trace contextRef="#ctx0" brushRef="#br0" timeOffset="59233.7844">18217 9131 163,'-1'-3'205,"1"3"-23,-1-7-9,1 7-2,1-6-10,-1 2-3,0 0-2,1-2 3,2 2-1,0-7-1,0 2 1,1 0-5,0-3-5,1-3 5,0 3-5,0-3-1,3 0-15,0-1-11,-1 1-5,3 0-1,-1 1-13,1-2-18,1 3-1,0-1 1,0 4-15,-1-2-10,4 3 10,-2 2-24,0 3-2,-2 2-3,5 4-2,-5-1-2,3 4-6,4 10 6,-3-4-12,0 6 5,0 3-20,0 4 10,-2 3-5,-4 2 3,-1 0-1,-3 17-4,-1-9-1,-1 17-2,-7-1-2,-3 1-1,-2-1 19,0 3-16,-4-1 2,1-6-2,1 0 11,3-15 3,-2-1-17,3-2-4,-1 0-4,2-1 7,1-5-6,2 0 3,1 0 5,3-5 1,2-4 2,-1 9-1,-1-11-7,2-5-7,2-1 6,2 2 4,-1-3 0,3 0-9,4-1 6,-1 2 5,3-6 1,0 1 8,3-3 2,-1 0-16,-2 0 0,1 0 2,-1-1-2,-3-2 12,-1 0-15,-2 0 1,0 3-11,-3-2 15,1 2 17,-2-1-1,-4 1 5,6 3 3,-6-3 4,6-2-3,-6 2-4,3 3-3,-3-3-18,-2 5 12,2-5-1,-3 14 2,-4 0-5,0 4 5,0 4 8,-1 6-17,-1 1-1,2 4-3,-3 0 0,3 13 7,1 4-13,1 0 8,2 0 1,-1-12-1,3 17-18,-2-3 18,1-1-17,2 2 19,2 0-8,-1-2 14,2-2-9,3-2 1,2 2-6,-1-3 2,1 2 16,1-1-22,-2 2 5,-1-15 6,0-2-4,-3 0-14,0-3 11,-3-2 6,-3-8 1,2-1-5,-4 5-1,0-8 4,-5-5-2,-2-1-3,-3 1-2,-5-3 4,-3-2-1,-1-2 3,0-2-4,0-1 3,-1 0 2,-2-4 2,5 2-1,0-1-17,-2-4 16,4 1-25,-2 2-33,8-3-28,1 2-27,1 0-43,3-3-49,3 3-65,2-6-79,4 0-265,4-5-660,2-6 292</inkml:trace>
  <inkml:trace contextRef="#ctx0" brushRef="#br0" timeOffset="59781.6338">19225 9724 152,'-2'-5'211,"1"0"-17,1 2-24,-2 2-18,2 1-10,0 0-9,0 0 10,-7 11-2,6-1 0,-2 6 2,-1 1-6,0 2-1,1 7-8,-1 3 1,2-3-8,-2 5-2,1 1-1,0 3-6,-1 0-2,-2 15-3,4-19-13,-3-1 12,1 1-2,2-2-6,-3 1-3,0-4 11,3-9-3,-1 2-2,0-2 4,-1-6-3,4 0-5,-3 1-3,0-4-13,2 1 4,1-4 8,0-2 14,-3 4 13,3-5 20,0-2 18,0 6 12,0-6 6,0 4-7,0-4-14,0 0-26,0 0 1,0-24-16,3 7-10,-2-9-10,2-4-15,0-2-10,1-1-4,-1-21-3,4 4-8,-4-6-6,3 8-5,1-3-1,4 3-11,-4-1-3,4 4-3,-4 10 0,7-8-9,-4 10-1,3 1-8,5-10-5,-4 16-2,3-1-4,3 3-9,1 3-9,0 1 0,0 6-10,3 4-7,-1 0-4,-8 9-25,-2 2-32,1 6-9,0 2-12,-4 6 1,-3 2-13,0 10 7,-3 2 5,-4 0 2,-7 2-7,-1 0-7,-6-1 2,-9 11-2,6-15 1,-15 11-7,2-6-5,-2-2 1,1-5 1,7-2 6,1-5-4,-2-3-4,4-1-12,1 4-21,6-6-15,-3 4-21,9-10-25,2 1-15,2 3-200,4-4-491,0 2 217</inkml:trace>
  <inkml:trace contextRef="#ctx0" brushRef="#br0" timeOffset="60774.7709">19570 10010 150,'2'-6'299,"1"-1"-37,-3 4-20,0 2-23,0 1-15,0 0-22,0 0-17,0 0-10,-10 6-15,3 4-16,0 0-4,2 2-13,-1 1-4,0 4-8,1 0-17,-1 0 0,5-2-5,-1 0-7,1-3-1,1 3 2,1-3-12,1 0 1,-1-3 3,3 1 4,-1 1-2,2-6 6,1 0-4,0 1-7,3-1 10,-1-5-2,0-1-6,2-1-10,4-5 9,-4 1-3,7-3-3,-6 0-4,-1-6-7,-4 5 7,5-4-16,-4 0-11,0-4-1,-1 2 15,-4-1 3,0-1-6,-2-1-2,-1 7-13,-4-2 15,1 3-17,-1 1-1,-1-1-6,-1-1-1,-3 7 1,3-2-6,1 5-1,-5-1 3,4 3-2,-3-2-2,3 2-2,0 4 6,0 0-12,0 3 9,3 2-11,0-2 3,1 3 16,1-3-16,2 5 3,2-3 0,1 2 0,1-4-3,2 3 2,3 1 4,3-3 5,0-1-3,5 1 0,4-4 5,2-1-6,-1-3 7,1 0-3,1-3-4,-2-6 0,5 3 1,-2-5 5,1-4-11,-2 2 3,-2-5 5,2-1 0,-3-3-3,2-1-7,-5 4-3,1-8 3,-4-1-4,-2 0 1,-1-5 0,1 6-1,-2-4 10,-4-1 8,0 1-12,-1 1 11,-2 0-2,-1 1 17,-3 5 0,0 5 8,2 1 16,-4 6 7,2 3 33,0 0-31,0 1-7,0 3-6,2 1-11,-2 4-15,0 0 5,0 0 10,-5 13-7,0 5-8,0 10 2,-2 4-8,-4 17 15,1-1-14,-1 5 28,0 5 6,-3-2 8,2 1 13,1-1 4,1 0 1,-1 0 0,-2 27 3,2-26 0,1-1 3,0-1-1,-1-1-7,1-1-6,-1 0-2,4-3-4,-3-4-5,3 1 0,-3-1 1,3-17-3,1 2-9,2-1-14,1-2 9,1 4-8,-1-9 3,1-7-6,0-1-3,2-3 0,0 0-5,-2-6-13,2 0-29,-1-1-25,1 0-16,0-5-24,0 0-35,1 1-48,-1-1-15,0 0-23,-3-12-13,5 5-15,-1-6-3,-1-1 6,4-3 12,2-9 18,-2-3 18,2 0 30,-2-3 31,3 1 36,0-1 31,-3-1 33,6-13 22,-4 14 20,-2-4 23,5-10 21,-2 0 11,-2 12 15,2-12 18,0 19 18,0-4 6,-4-3 12,4 8 7,0-3 4,3 4 2,0-1-1,-3 0-7,7 2 0,0 3-12,3-3-22,1 0 2,5 2-6,2 0-2,6-2-10,-7 8-8,3 3-6,-3 2-7,0 3-3,-2-1-13,-2 1-5,-3 6-3,-3 3-6,-3 0 0,1 2-9,-1 4 0,-3 2-2,2-1-2,-3 7 3,2-1-7,-3 2 1,-3-3-5,-1-1 3,1 5-9,-3 0 3,-5-3-2,3 3-5,-5 0 4,-5 5-3,1-8-11,-6-2-6,-4 6-17,0-6-16,-6 0-22,-1-4-25,1-3-36,-1 0-31,0-4-28,1-4-35,0 1-36,4 1-47,-1-3-46,8-1-54,2 0-280,-3-2-735,7-2 325</inkml:trace>
  <inkml:trace contextRef="#ctx0" brushRef="#br0" timeOffset="64229.9956">8032 12270 101,'0'-6'206,"0"6"-8,1-4-9,1 1-13,-2 3-4,0-7-14,0 7 1,2-3-6,-2 3-9,0 0-1,0 0-9,1-3-12,-1 3-7,0 0-14,-1-6-8,1 6-9,0 0-7,0-6-9,-4 2-2,3 2-17,-3-2-2,0 1-5,1 2-9,-1-2-4,-2 1-1,1 3-6,-2-1 1,-4 1 4,3-1-10,-5 4 1,1 0 0,-2 5 8,1 2-11,-1 5-3,3-2 1,-1 0-3,3 2 0,-1-2 1,2 1 2,-2 8-1,4-3 3,2-3-5,2 3 18,-1 6-3,3-9 5,0 3-9,3 4-4,0-5 3,1-1 2,6 7 5,0-3-8,-4-4 2,6 6-3,-2-1 1,2-3 2,-4-3-3,5 3 0,-3-3-9,1 5 9,1-7-5,-6 1 0,0-4 0,4 2 0,-4 0-8,-1-2 8,-1-1-6,-1-1 1,0 1 4,1 1-7,1-2 4,-3 2 5,-1-2-4,-2 2 9,1-2-3,-2-1 0,0 0 9,-3-1-7,1 2-3,-3 0 7,0-1 3,-1-2 1,-4 0-10,1 4 5,-3-5-1,-1-3 5,0 0 6,1-1 3,0-2-5,-3 0 26,1-2-8,6 0-1,-3-1 6,-1-5 0,5 4 6,-2-2 1,4-1 6,0-3-16,-1-4-19,1 0 23,2-3-19,1-3-5,4 1-5,0-2 0,0 4-7,4-8-17,1 6-12,0 1-3,0 1-21,0 1-6,2 2-17,-3 4-20,2 2-17,-2-4-27,1 5-37,0-2-54,3 4-55,0-1-64,0-1-211,-1 2-588,0-1 260</inkml:trace>
  <inkml:trace contextRef="#ctx0" brushRef="#br0" timeOffset="64951.8038">8679 12114 36,'3'-11'257,"-1"0"-3,1 2-4,-1-1-8,-1 3-9,0 2-11,-1-1-15,0 2-12,0-1-15,0 0-1,0 1-35,0 4-9,0 0-17,-2-5-10,2 5-12,-3-1-7,3 1-13,-9 4 3,4-2-22,-1 3-4,-2 1-3,1 4-10,-3-3-7,1 8-1,-2-2-1,1 4 1,-3 2-7,1 5 2,-1 0-1,1 4 3,-1 0-3,2 1 4,-3 2-2,-3 15-1,3 0-2,-3-1 6,3 2 3,1 4-3,-3 2-1,8-1 39,-3 1-5,-1-1 2,5-1-2,0 2-26,2-7 17,2-9 1,0 14 5,3-1-12,1-4 0,4-12-2,0-2-12,-1-1 2,6 0-5,2 2-4,0-6-21,2 2 14,-1-4 9,5-1-46,1-4-35,-1-3-34,2-3-44,1 1-39,3-6-68,2-6-63,-3-1-305,2-6-654,-2 3 289</inkml:trace>
  <inkml:trace contextRef="#ctx0" brushRef="#br0" timeOffset="66675.4543">9096 12736 99,'-3'5'148,"3"-5"-11,0 0-4,0 0-13,0 0-6,0 0 3,0 0-10,0 0 7,0 0-4,0 0 0,0 0 0,0 0-2,0 0-5,0 0 11,0 0-4,0 0-2,0 0 5,0 0-10,0 0-2,0 0-1,0 0-4,0 0-2,0 0 2,0 0-7,0 0 8,0 0-6,0 0 8,0 0-4,0 0 4,0 0 16,0 0-14,0 0 2,0 0 9,0 0-5,0 0 5,0 0 4,0 0 3,0 0-6,0 0-5,0 0-9,0 0-10,7-13-13,-4 6 1,-3 1-28,3 2-3,-2-5 6,2 1-2,-1-2-8,-2 1 0,2 2-5,2-6-9,-4 2-1,2-2-11,-2-1 9,0 2-2,0 0-15,-2-2 14,4 4-5,-4 1-4,-1-4 3,2 3-18,-1 0 12,0 1-13,-1 1 0,2-1 9,-1 4 0,-2 0-4,1 1 2,0-1-8,-1 2 2,-1 0-4,0 2 3,-3-3-8,2 4-9,-2 0 9,-1 0 1,-2 4-2,-2 2-3,1 2 15,0 1-17,-4 12-6,4-8-1,-3 5 19,2 2-13,1 1 8,3 3 6,1-6-26,2-2 14,-3 8 5,6-7-2,-1-2 1,6 1-4,-4 1 7,5 0-2,-1-5 5,0 0-3,1-2-14,3-2 22,0 1 7,-1 0-9,2-3 7,0 0-3,3-3 10,0 1-8,-1-1 9,6-3-7,-3-2 0,3-1 3,-2-3-7,0-2 3,0 1 3,1 0 2,-1-4-8,-2 0 5,-1-3 0,1 1 1,-3 1-3,4-10 0,-1 1 1,-5 3 2,1-6-5,-1-1 1,-1 7 7,-1 1-10,-1-2 8,-1 4-1,-1 1 10,-1 4 1,1 2 3,-2-2 3,2 4-3,-1 1-9,2 2 1,-2 3-10,0 0-5,0 0-10,-4 11 12,1 5-2,-1 10 4,-3-3-8,1 13 12,-1 9-6,3-10 5,-5 13-3,4-2-6,-3 2-1,4-14 5,-1 15 2,2-15-4,0-1 5,3-1-1,0-3 1,0 2 2,-3-10 10,3-1-11,0-1 1,-1-4-3,2 2 4,-1-9-6,0 4 8,0-8-2,0 1 4,3 1 10,-3-1 6,0-1 23,3 1 17,-3-2 9,0-3 22,0 5 5,0-5 15,0 0 1,0 0-9,0 0-9,9-13-16,-3 4-6,0-6-9,5-7-14,2-2-5,0 4 2,-1-6-8,3-2 0,-2 1-12,3 2 1,-1 1-12,-2 4-1,-3 4-4,-1 2-5,2-2-6,-6 8-12,1 0-14,-2 3-32,-1 0-35,1-2-41,-2 2-39,0 5-44,0-3-59,-2 3-38,3-4-21,-3 4-19,0 0-45,7 7-331,-4-4-786,1-1 347</inkml:trace>
  <inkml:trace contextRef="#ctx0" brushRef="#br0" timeOffset="67033.3319">9627 12987 114,'0'0'224,"-14"7"-8,8 1-13,-2 6-9,2-4-16,-2 5-9,-1-1-10,1 1-12,2 4-7,-1-2-3,-2 2-8,7 0-6,-4 1-11,3-3-2,3 1-10,-4-1-8,3 1-5,1-5-2,1-4-5,-1 1-14,1-3 17,2 0 0,-1-3 3,0 1 2,1 0-8,3-1 13,-2-4 6,2 2-1,-1-2-7,1-3-5,1 0-1,2-6-1,-1 4-32,0-3 18,-2-1-5,0 0-14,1-6-7,0 3 2,-4 0-13,1-4-12,-3 4-8,-1 1-30,0-6-3,-1 1-36,-3 5-24,-4-3-23,2 0-35,-4-3-39,1 6-39,-5 1-51,4-1-274,0 5-585,-2 1 259</inkml:trace>
  <inkml:trace contextRef="#ctx0" brushRef="#br0" timeOffset="67354.5799">10061 12972 125,'0'0'245,"7"-1"-19,-7 1-20,3-3-20,-3 3-27,1 8 5,0-4 1,-2 6-6,0 2-5,-2 6-7,1 0-11,-3 10-7,2-3-7,0 2-4,-4-2-4,1 1-17,4 1-13,-3-1-15,-2 1 2,3-10-30,-4 9-46,-1-3-44,2 2-55,-1-8-72,-4 6-255,5-8-466,-4-2 206</inkml:trace>
  <inkml:trace contextRef="#ctx0" brushRef="#br0" timeOffset="68303.1947">10544 12844 45,'0'-4'245,"1"2"-14,-1-2-25,0 4-19,0 0-26,0 0-13,0 0-17,0 0-4,-5 13-6,0-4-4,-3 6-8,-1 10 4,1-1-3,-2-7-2,2 0-3,-2 5-1,3-4-5,3 0-3,-4-1 7,3 2-11,-1-4-1,0-3-3,4 4-3,-4-7-5,5-3-3,-4 2 7,4-4-9,0 1 0,-2-1 1,1-1 13,1 0 10,1-3 8,-3 5 14,3-5 0,-2 4 21,2-4 4,0 0 5,0 0 9,0 0 10,0 0-27,0 0-15,0 0-4,8-15-25,-3 6-2,3-8-13,-2-9-7,2 11-4,0-12-14,5 3-3,-6-3-5,3-1-7,2 0-1,-2 0-6,0-5-5,1 3 3,1 1-11,-4-1-6,3 0 6,-2 3 7,1 2 10,-3 2-8,-1 8 5,0 0 1,-1 7-1,-1-4 6,-3 0 0,5 2 4,-5 2 3,1-1 1,-1 5-3,0-4-4,1 3-5,-2 2-3,0 3-4,0-7-15,1 5 7,-1 2-8,3-3-2,-3 3-2,0 0 13,0 0-17,0 0-4,0 0 1,1-3-2,-1 3-2,0 0 0,0 0 3,0 0-2,0 0-3,8 8 5,-8-1-5,3 2 0,1 3 5,-3 4-4,5 3 0,1 6 4,1 0-8,2 7 2,-3-6 2,4 1 2,-2 3 5,2-2-9,2 0-2,-3 0-1,2 1 13,-6-3-9,4 2-1,1-2-1,2-2 4,-5 0 1,2-7 11,-4-3-18,2 1 12,-1-1-2,-6-6-8,2 1 4,0-4-12,-1 2-24,0-2-19,1-1-23,-1-4-23,-1 5-39,1-2-32,0-1-37,-2 1-41,0-3-24,3 3-34,-3-3-11,3 4-23,1-3-37,0 6-41,1-3-223,2-1-694,-2 2 307</inkml:trace>
  <inkml:trace contextRef="#ctx0" brushRef="#br0" timeOffset="68633.4454">11203 13169 287,'4'-3'321,"-1"2"5,-2-2 8,-1 3-3,0 0-17,3-3-25,-3 3-33,0 0-29,0 0-29,0 0-11,6 5-20,-3 2-12,-3 1-7,-3 4-25,0 5 9,0 12-11,-3-2-5,-2 1-7,1-1-10,-1 0-8,1 7-10,-5-5-19,2 0 5,4 1-12,-4-2-56,2-4-67,-4 2-28,2-4-93,-6 4-111,2-8-357,5-3-712,-7 2 315</inkml:trace>
  <inkml:trace contextRef="#ctx0" brushRef="#br0" timeOffset="74366.1907">11999 12944 19,'0'0'175,"0"0"-20,-2-3-15,2 3-5,0 0-11,5-7-4,-5 7-13,3-7 7,-2 5 6,0-5-1,2 5-3,-2-3 9,1-1-10,-1 1-1,2 1-5,-3-5 0,3 1 3,-2-4-15,-1 2-5,1-2 1,-1 0-12,0 1 6,0-2-11,2-3-5,-5-1 6,2 3-7,-2 0-5,2-2-7,-2 4-2,0 3-2,0-4 0,-1 5-3,1-2-2,0 1-12,-4 1-2,4 1-6,-2 2-6,2 0 0,-3 0-4,2 1-5,1 1 7,-4 3-13,-3-1 9,2 1-10,2 1 0,-5 2-3,-2 3-3,-1 5 23,-4 1-5,3 5-3,-2 0-4,1 3 1,-1 1-9,-2 3 5,2 0 1,0 2 7,1-2-11,2-1-1,0 3-2,4-2 1,0 3 2,2 0-7,4-8 2,-2 7 1,3-1 1,0-7-9,3 0 7,1-6-1,1 8 1,1-2 0,0 0 9,2-4-12,0-6 3,0 3 7,4 0-1,-2 1 1,1-8-3,4 4-2,2-1 3,-2-6 3,2-1-1,0-4 0,7-5-2,-8-1-3,7-4 6,0-4-6,-8 5 7,7-5-3,-4-1 11,2-3-12,-6-2 0,3-2-2,-4 2 3,3 1 1,-5-4-2,2-4-4,-1 5 6,-1-3-6,-5 9 1,0-4 7,1 7 1,-4 3 5,0 1 13,0-1 11,0 9-10,3-1-9,-3 2 8,-3 0-19,3 4 1,0 0-8,-7 8-2,4 1 6,-5 8-7,1 7 2,-6 4-1,5 0-3,2 4 2,-2 1-1,3-4 2,1 5 1,3-1-6,2 0 3,3-5 5,-2-1 0,6-1 13,1-4-17,-3-5 5,4-3 16,7 3-13,0 0 3,-3-10-4,1-2 1,6-2 4,0-1-3,3-2-5,-5-2-11,2-2-15,1-4-15,-3 0-41,0-5-32,-1-3-37,0 0-51,-2-4-62,-1 0-52,-3-8-186,0 1-540,-2 3 239</inkml:trace>
  <inkml:trace contextRef="#ctx0" brushRef="#br0" timeOffset="74753.0457">12197 12303 146,'-5'-10'281,"5"4"-3,-3 0-15,0 1-28,4 1-22,2-1-16,3 4-24,5 2-19,5 4-14,5 4-10,6 7-6,7 9-10,1 6-5,1 10 3,-2 4 0,10 22-8,-6 3 1,-14-21-18,-5 4-3,3 0-3,-8 3-1,-2-4-8,-5 5-4,0 1-8,-7-5 0,0 3 9,-2-10-18,-5-11-5,-4 11 14,3-14-17,-7 12-3,1-12-2,-2-1-9,2-3-23,-4-1-26,-2-3-30,-10 7-36,8-8-37,-10 5-55,8-10-44,0-1-53,-2 0-227,2-4-543,-1 3 239</inkml:trace>
  <inkml:trace contextRef="#ctx0" brushRef="#br0" timeOffset="77669.8452">10592 13623 154,'0'-4'197,"0"4"5,-2-5 1,2 5-9,0-7-4,0 4 2,0 3-2,2-4-6,-2 4-9,0-5-9,0 5-9,0 0 1,0 0-6,0-5-7,0 5-5,0 0 3,0 0-16,0-3 8,0 3-5,0 0 0,1-4 2,-1 4-9,0 0-9,0 0 3,0 0-7,0 0-3,0 0-8,0 0-3,0 0 0,0 0-16,0 0-6,0 0-7,0 0-5,0 0-5,0 0-2,0 0-11,0 0-11,0 0 3,0 0-3,0 0-3,0 0-5,0 0-8,0 0 2,0 0-2,2 17-1,-2-8 5,-2 4-4,2 3-6,-1-1-3,1 10-3,-2 3 4,1 5 16,1 1-17,-3-6-6,3 1 5,-1 7 5,1-2 1,0-1 8,0 0 4,-3 0 5,1-3 2,1 5 2,-1-6 8,0 1 1,-4-2 7,3 1-4,-1-3 4,1-1-6,-1 1 7,1-8 2,-1 3-3,-2 3-2,4-4-7,-3-2 4,1 0-4,0-3-3,1 1-1,0-5-4,2-1-2,-2-5-3,0 4-3,3-1-6,0-1-10,-1-2 14,-1-1-3,2 1 3,0-1-1,-1 0-14,1-4 12,0 8 7,0-8 13,-3 1-2,3-1-4,0 0 15,0 4-5,0-4-3,0 0 5,0 0 4,0 0 1,0 0-2,-1 3 12,1-3 4,0 0-10,0 0-20,0 0 21,0 0 11,0 0-12,0 0-10,0 0 22,0 0-25,0 0-4,4-15-4,-1 4-5,0 1-2,0 0-15,-1-2 4,2-5-5,-1 1-7,1-2 8,1-1-21,-2-1-5,-3-4-1,5-4-6,-1 1 0,-1 0-7,0 0 1,-2 0-2,-1 1-1,0 6-4,2-9 5,2 3-4,-4 2 12,0 4-8,3 2 0,-3-2 1,2-6-3,0 6 6,-2 2-4,4 1 1,-4-9 1,2 1 1,-1 7 6,0-3-2,0-4 6,0 7-5,0 0 7,1-7-4,-2 8 5,0 5 0,0-1 15,-2 3-16,4-1 8,-2 2-5,0 2 5,0 0 20,-2 1-20,2-1 1,-1 2-4,1 1 2,1 0-10,-1-2 11,0 6 3,0 0-1,-1-5 1,4 0-5,-3 5 5,-2-5 1,1 2-1,1 3 1,0 0 0,-1-9 0,0 7 1,0-3 2,1 0 0,-1-1-7,1 2 8,0 4-1,-2-8-3,2 7 4,0 1-1,-2-5-3,2 5 0,0 0-1,2-5 2,-2 5-1,-2-6-6,2 6 5,0 0-2,-2-4 1,2 4-1,0 0-6,0 0 5,0 0-5,0 0 1,0 0-1,0 0 8,0 0-7,-7 12 4,1-4-5,0 1 3,-2 4-8,-7 6 13,-1 1-6,2 5-3,-1 1 8,1-3-3,-2 1 6,2 0-7,-1-2 3,3 0 6,1-10 0,3 5-3,-2-4 1,1 1-4,4 0 4,-1-3-2,3-3 7,0-5-7,1 3 8,-1-2-7,0-2 1,2 2 0,1-4-2,-2 5 0,0-2 3,2-3 0,0 0 2,0 0 6,-1 3 6,1-3-6,0 0-1,0 0-15,0 0 16,9-15 3,-5 5-2,2 2-1,2-5-5,-1-4 0,4-5 2,-2 5 5,2-4-5,-2 4 0,-2 2 1,2 0-3,0-2-3,2 3 4,-2-1 1,-2 1-4,0 2 3,-2 0-7,0 4 6,0-1-3,-1 2 5,1-3-1,-3 7-2,1-5 0,0-1 0,0 4 7,-2 1-6,1-1-3,-1 3 1,1-2 1,-2 4-15,2-2 15,-2 2-2,3-3-3,-3 3 1,0 0-16,0-4 8,0 4 2,0 0-5,0 0 7,7 7-1,-3-2-2,-1 3 5,2 1-11,2 1 12,1 6 3,-1-1-3,6 5-3,-3-6 5,-2 3 0,6 7 2,0-3-2,2-3 3,0 4-4,-3-3 3,-3-8-2,3 10-2,1-3 3,-4-5 9,-2-6-10,2 1 1,-3-2 0,1 5-2,1-5-1,-3 0 0,-3-1 5,1-1 0,0 1-5,0-4 6,-1 1 2,0 0-6,0 1 12,-3-3-9,1 1-1,-1-1 5,4 4-4,-4-4-4,2 2 3,-2-2 1,1 2 1,-1-2-5,0 0 6,0 0-5,1 3 2,-1-3-7,0 0 6,0 0 1,0 0 2,0 0 0,0 0-3,0 0 1,0 0 1,0 0-10,0 0 8,0 0-2,0 0-1,0 0 7,0 0 5,0 0-7,0 0 0,0 0 2,0 0-5,0 0 3,0 0-1,0 0 1,0 0-1,0 0 2,0 0-2,0 0 3,0 0-4,0 0 3,0 0-2,0 0 4,0 0-8,0 0 6,0 0 0,0 0-1,0 0-4,0 0-5,0 0 8,0 0-4,0 0 1,0 0 5,0 0-5,0 0 2,0 0-3,0 0 1,0 0 2,0 0 4,0 0-2,0 0 12,0 0-19,0 0 2,0 0 20,0 0-20,0 0 1,0 0 1,0 0 1,0 0 5,0 0-7,0 0 4,0 0-2,0 0-2,0 0-9,0 0 11,0 0-1,0 0 2,0 0-1,0 0 11,0 0-12,0 0-2,0 0 14,0 0-10,0 0-1,0 0 1,0 0-4,0 0 10,0 0-11,0 0 2,0 0 1,0 0 0,0 0 2,0 0-4,0 0-3,0 0 7,0 0 0,0 0-5,0 0 3,0 0-1,0 0 7,0 0-8,0 0 1,0 0 2,0 0-1,0 0 2,0 0 1,0 0-1,0 0-3,0 0 0,0 0-13,0 0 15,0 0-3,0 0-4,0 0 2,0 0 11,0 0-14,0 0-4,0 0 0,0 0-2,0 0 3,0 0-4,0 0-1,0 0 8,0 0-6,0 0 0,0 0-3,0 0 2,0 0 8,0 0-6,0 0-3,0 0-4,0 0 6,0 0 6,0 0-7,0 6 0,0-6-9,0 0 5,0 0 1,0 0-3,0 0-1,0 0-17,0 0 8,0 0-7,0 0-16,0 0-9,0 0-15,0 0-16,0 0-13,0 0-27,0 0-28,0 0-19,0 0-39,0-12-39,0 12-62,0 0-52,0 0-310,0 0-739,0 0 327</inkml:trace>
  <inkml:trace contextRef="#ctx0" brushRef="#br0" timeOffset="78760.3431">11909 13697 160,'2'-8'195,"-2"3"-5,2-1-9,-1 0-6,-1 1-1,2 0 7,-2 1-1,1 1-12,-1 3-4,0 0-8,0-7-7,1 5-9,-1 2-14,0 0-3,0-5-6,0 5-8,0 0-14,0 0-7,0 0-8,0 0-3,0 0-17,0 0-2,0 0-15,0 0 1,0 0-6,0 0 1,-2 17-4,0-7 4,-1 4 5,1 5 2,-3 5 0,2 8 4,-3-1 0,0 1 7,3-1-14,-3 6 4,4-4 2,-2-2 9,-1 1 2,1 5-1,-2-4-6,2-2 6,0-5 14,0 3-31,1 1 15,0-5-15,-1-1 10,0 0-3,2-9 8,-1-3-16,3 2-10,-1-4 1,0 0-10,-1-1-3,1-2 8,-1 1-9,2-2 2,-1 0 2,1-1 7,-2-3-12,1 3 0,0-1-11,1-4-16,0 0-29,0 6-25,0-4-25,0-2-64,0 0-77,0 0-64,-8-13-49,4 3-250,2-1-643,-2 1 285</inkml:trace>
  <inkml:trace contextRef="#ctx0" brushRef="#br0" timeOffset="79737.7077">11926 13621 44,'0'0'159,"4"-3"-10,-4 3-7,0 0-14,0 0-10,0 0-1,0 0-21,-1-4-13,1 4-6,0 0-10,0 0 6,0 0-1,-6 12 2,0-9-1,-1 7-4,1-1 6,-3 3-4,-4 0 2,0 0-16,-1 5 15,-3 3-7,5-7-6,-4 4-1,-2-2-8,6-2 3,3-1-3,-1-1-8,-1 2 3,-1-1-8,7-5 6,-2 10-5,-2-13-2,8 7-8,-5-9 7,3 2-7,0-1 0,-1 1-6,3 0 6,-1-3-1,2-1 2,-2 4 3,2-4 7,-2 2 0,2-2-1,0 0 3,0 0-6,0 0-7,0 0 8,0 0-6,12-6 3,-6 1-6,0-3-4,3 1-3,-1 2 0,3-4 11,0-4-15,-1 3-2,2-4-1,0-5-3,-2 8 11,0-1-8,-4 0-5,5 0-1,-1 0 0,-2-1 9,0 7-12,-2-5 1,1 6 2,0-6 1,-1 4 0,1-3 1,-3 4 5,2-2-2,-1 0-2,-2 2 10,0 1-8,1 0-1,-1 0 0,0 0 3,-2 3 1,0-2-1,3-2 1,-3 3-6,-1 0 2,0 3-1,5-4 3,-5 4-2,1-2 9,-1 2 0,0-6-7,0 6-10,0 0 2,0 0 2,0 0-5,4-1 3,-4 1-17,0 0 14,0 0-1,0 0-5,0 0 2,0 0 7,6 7-8,-5 0 2,5-3 2,-4 1-3,4 5-3,1-2 4,0 1 1,1 3-3,2-1 4,2 5-4,2 3-2,1 1 5,-2-6-4,3 5 4,-1-1 0,-1-4 3,-5-4-3,4 5-5,-3-1 7,0 0 11,0-2-12,0-1 2,-3-2 1,-1-4 1,2 2-4,-4-2 4,2-4-7,-2 6 16,0-6-9,1-1 5,-4 4 5,2 0 2,0-3-4,-2 2 11,-1-3-3,4 3 10,-4-1-17,0-2-3,0 0 1,3 4 2,-3-4-9,0 0 9,0 0 2,0 0-6,0 0-1,0 0 1,3 1-6,-3-1 6,0 0-1,0 0-3,0 0-12,0 0 6,0 0 3,0 0 1,0 0 2,0 0-22,0 0 26,0 0-6,0 0 2,0 0-2,0 0-12,0 0 16,0 0-3,0 0-2,-1 5 3,1-5-4,0 0-2,0 0 1,0 0-5,0 0 7,0 0-2,0 0 1,0 0 1,0 0-23,0 0 3,0 0-12,0 0-12,0 0-14,0 0-19,0 0-9,0 0-17,0 0-10,0 0-25,0 0-38,0 0-21,0 0-29,0 0-17,0 0-167,-6-15-440,6 15 195</inkml:trace>
  <inkml:trace contextRef="#ctx0" brushRef="#br0" timeOffset="81144.4754">13245 12729 58,'-3'0'285,"3"0"3,-7 0-4,7 0-8,-2 2-17,2-2 3,0 0-29,-5 1-10,5-1-21,0 0-13,0 0-26,0 0 5,17-3-19,-5-4 2,2 2-16,7 0-9,-2-4 5,3 4-3,0 1-35,-1 2-14,-1-4-2,1 3-13,0 0 3,-7 1-11,2 4 3,-1-5-16,-3 2-20,3 2-22,-1-2-30,-5-2-31,-1 3-27,-1-1-17,-3 4-30,3-3-25,-7 0-27,5 1-31,-5-1-8,4 2 0,-4-2-4,0 0-1,-11 6-169,1-1-430,-3-1 190</inkml:trace>
  <inkml:trace contextRef="#ctx0" brushRef="#br0" timeOffset="81544.7887">13409 12748 295,'-24'10'37,"3"3"21,-2-4 9,3-2 11,5 0 19,-1-1 11,5-1 10,1-1 16,5 0 14,0-1 1,1-1 6,1 1 0,1-2 0,2-1 9,0 0 10,0 0 0,12 3-11,-3-2-19,3 0 8,5 4-7,4-5-22,3-2-15,-1 2-14,-1 0-4,0 2-10,1-1-16,0 0-44,2 0-55,-3-1-51,1 3-76,4-4-90,-6 1-234,3-2-526,0-3 233</inkml:trace>
  <inkml:trace contextRef="#ctx0" brushRef="#br0" timeOffset="81931.2692">14893 12342 97,'-6'-15'246,"1"6"-10,2-1 8,-1 2-20,-2 1-10,2 2-25,1-1-5,0 4-28,2-2-14,1 4-13,-6 0-12,6 0-12,-8 15-8,-2-3-7,-1 7-8,-2 7 2,-3 14-4,0 3-6,0 3 2,-1 3-2,-2 1-6,0 0 4,2 0-4,3 3-2,-2 1 1,-1-4-9,1 1 8,3 4-5,2 3 2,1-5 1,3 6-11,2-11 6,0-2-20,5-12 5,-1 0-3,1-3 1,1 1-7,-1-1-2,7-2-6,-1-2-4,2-1-11,2-5-15,3 2-20,-2-6-16,2-3-26,-2-2-30,3-1-21,2-5-54,-1-3-57,9-3-50,-10 0-221,10-5-539,-5-7 238</inkml:trace>
  <inkml:trace contextRef="#ctx0" brushRef="#br0" timeOffset="82739.6091">15312 12850 18,'2'-3'214,"3"-2"-11,-3 1-7,3-4-11,0-1-8,-2-1 1,2 3-9,1-8-7,-1 3-4,-1 1-13,2-4-8,-2-2-8,1 5-7,-5-12-9,3 4-4,-3 3-4,0-3-6,0-5-5,-3 7 8,3 2-11,-4-2-9,1 7-7,-1 1-7,-2 0-15,1 0 4,-1 5-7,-2-2-5,-1 1-3,1 2-12,-5 1 2,3 6-4,-7 0-9,3-1 8,-7 10-2,1 3-5,1 2-4,-1 7-1,3 0-1,-1 4 0,2 0-3,2 0-2,-1 1 5,5-3-3,0 2-2,4-2-1,2-7 3,1 1 1,3-2-6,3-1 0,0 0-8,1-1 11,-4-5 2,7 2 3,-3-5-5,5-1-11,-2 2 18,6 1-2,-3-7 0,0-2 0,5 0 10,-2-6-10,-1 3 4,2-6-9,-2-1 3,3 1-14,-4-4 17,-1 4 1,4-12-9,-4 5 1,1-6 3,-6 3-1,3-7-3,-4-1 0,1 1 0,0 0 7,-2 2-10,-1-5 3,0 4 16,0 4-17,-2 1 6,1 0 11,0 7-4,-1 1-10,0 0 20,0 8 0,0-6-9,0 4 8,0 0 3,0 0-7,0 5-2,0-5 9,2 2-25,-2 3 4,0 0-8,0 0-1,1 13-7,-1 2 6,-1 3 5,-1 9-7,1 5-2,-2 3 21,-1 13-22,-2 3 2,2-4-8,0-1 19,-2 6-1,-2 0-2,1-5 4,-1 4-3,3-6-2,-2-9 2,3-1 0,-2-2 6,3-3 2,-4-2 2,0-1-9,4-8 8,3-4-3,0 1-3,-1-5 7,-2 0 1,3-4 8,-2-2 20,4 0 15,-2 2 5,0-7 16,-2 5 15,2-5 4,0 0 8,0 0-14,0 0-5,12-12-13,-5 5-1,6-9-4,2-2-10,1-6-4,2 0-10,-1-1 2,4-16-9,5 5-2,-4 2-6,-4 8-4,5-11-1,-8 7-1,-1 7-3,-1 4-3,1-1-3,-6 8 0,-2 2-5,-1 1-3,-1 3 2,-1 5-7,-1-4-28,1 2-27,-3-1-37,0 4-38,0 0-38,0 0-18,0 0-37,0 0-25,-1 14-37,-3-3-51,4 0-42,-3-1-277,1 0-704,1 4 311</inkml:trace>
  <inkml:trace contextRef="#ctx0" brushRef="#br0" timeOffset="83388.0088">15720 13026 284,'0'-6'300,"0"0"2,0 3 5,0-1-26,0 4-11,0-7-29,0 7-25,0-3-16,0 3-28,0 0-20,0-3-9,0 3-24,0 0-6,0 0-9,0 15-8,0-7-11,-3 4 8,3 5-6,-4 3 3,1 8-4,-1-1 10,0 2-10,-3 5-4,0-2 1,2 1-1,1 1 9,1-1 6,-1 1-7,0 0-4,-2 15 6,-1-6 1,2-11-6,0-1 0,-1 1 2,1 1-6,1-1 7,-3-2-5,0 17-3,3-16-4,-1-1 7,1 1-6,0-3-6,3 0-1,-1 0-9,2 0 2,0-1-1,0-1-8,0-1-2,3-4-7,0-4 2,0 6-6,-1-8-3,1-5-2,0 0-11,-2-1 5,4-1 5,-4-1-6,0-2 2,1 2 0,-1-4 4,1 0 0,-2 0 2,0-3 1,3 1 0,-3-1 4,5 0-14,-5 0 8,10-3-7,-2-1-3,0-1-7,1-1 5,1-1-18,2 0 8,-3 0 1,4-5 4,1 1-6,-3 0 2,-1-2-4,2 2-2,-1-3-10,-4 4 3,-3-2-8,5-5-11,-3 1-5,-1 3-17,-2-6-2,2-6-5,-5 6-8,0-3 4,-1 3 4,-3-5-9,1 10 0,-1-4-3,-5 3 4,1 0 0,-1 2 2,-1-3 9,-2 5 8,-4 1-7,2-2 4,-6 3 5,-1-4 0,2 8-3,2 1 9,3 1 4,-2-3 5,3 2 0,4 3-8,0 0 11,3-1 4,3 1 2,-2-1 6,5 2 1,-6 0 7,4-4 5,2 4 12,0 0-14,0 0-1,8-3 1,2-2-1,4 1-5,6-3 2,2 1 1,-1-1-6,0 0-1,-2 1-10,-4 1-32,-1-3-44,3 0-68,-1 3-55,5-4-59,-6 1-59,2-4-91,-4 0-340,0 3-820,-1-4 363</inkml:trace>
  <inkml:trace contextRef="#ctx0" brushRef="#br0" timeOffset="83755.4619">16110 13110 236,'3'-9'291,"0"2"-5,-2 0-13,2 0-2,-1 2-10,-1 0-26,2 1-22,-1-1-37,-1-1-5,-1 6-17,0 0-10,0 0 2,4 11-9,-3-1 4,-1-3 1,0 9-13,0-1-1,0 1-14,-1 1-6,-1 2-7,1-2 11,-1 0-29,1 1-5,-2-2-8,2-3-6,0 4-24,-1-1 6,0-3-56,1-2-56,0-1-53,0 2-54,-1 0-69,4-6-61,-1 1-271,0 0-620,0-4 275</inkml:trace>
  <inkml:trace contextRef="#ctx0" brushRef="#br0" timeOffset="84753.7571">16713 12889 55,'0'0'201,"4"-5"-6,-4 2-16,1 0 1,1-1-15,-2 0-6,3-1-4,-2-1 0,2 0-13,-1 0-6,-1-1-8,2-3-7,0 1 0,-1-2-16,0-1 19,-1-2-7,2-2-4,-1-2-6,-4 6-6,4-4-8,-2 5-4,-2-5-5,2 1-4,0 3 2,-1 0-16,-2 2-8,0 1-3,2-2-3,-2 3 1,0 2-15,1-2-7,-2 2 3,0 1-13,1-2-4,-4 3 3,3 1-4,-3 0-4,1 1-1,-3-2 4,0 3-10,2-1 3,-3 2-2,4 2 0,-5 0-4,3 2 5,0 0-7,-2-1 8,2 4-4,-2-3-5,2 7-2,-2-3 1,0 2 1,2 2-2,-2 1 4,3 1-5,-3 2 4,3 0 1,0 0-4,-3-3 0,5 3 11,-2 1-8,-2 0-3,6 0 1,-2 2 4,0-2 12,2 0-11,-1 0 2,2 0 3,-2 0-1,3-2-4,-3-1 6,4 3 1,2-2-4,-1-3 9,-1 0 3,2 3-3,2-1 7,-2-1 0,2-2 9,-3-5-5,1 3 7,4 3-5,-3-2-4,1-2 3,0-4-4,3 0 17,0 6-15,1-5 4,1-3-4,-2 2 9,1-4 9,2 0-9,-1 0-10,2-1 0,2-2-3,-3 1 5,1-5-8,1-1 8,-1 4-20,0-9 19,0 4-6,-1-3 4,2-2-10,-4 1 5,0-1-4,2 1 1,-3-4-3,3-7-2,0 2 3,-2-4-2,2 2-1,-3-3-16,2 5 8,-1 0-7,-2-2 13,-3 7 6,-1 0 1,1 5 5,-1-4 4,-1 6-12,2 0 14,-2 1 6,-1 2 6,2 1-4,-1 1 0,-1 1-4,2-1 4,-2 2-17,0 3-1,1-4-4,-1 4-6,0-5 8,0 5-8,0 0-1,0 0-2,0 0-4,-7 12 5,3-3-2,-2 5-2,0 0-16,2 2 14,-3-1 4,0 9 2,0 1 0,3-7 4,0 2-4,1 4-4,0-5 0,1 0 2,3-3-1,-2 1 1,1 8-2,2-11-13,-1-3 14,2 0-2,-1-1 12,5 5-3,-2-5-8,2 2 14,3 2-2,-2-6 1,1-4 6,3 6-18,1-5 14,1-4 4,2 1-2,1 1-6,-2-2 3,1-3-12,-1-2 16,2 0 4,-4-4-16,1 4 2,0-3 0,-1-2-13,0 1-13,-4 1-15,-2 2-13,-1-3-28,1 0-11,0 2-33,-3-1-18,0 2-21,-1 1-43,0-6-31,0 0-33,1 5-46,-1-4-284,-3 0-642,0 1 284</inkml:trace>
  <inkml:trace contextRef="#ctx0" brushRef="#br0" timeOffset="85664.1088">16827 12209 52,'-3'-4'257,"0"0"-8,2 4-13,1 0-10,-3-3-18,3 3-12,-2-5-13,2 5-13,-2-4-7,2 4-2,0 0-1,0 0-5,0 0-3,0 0-1,-3-2-8,3 2-7,0 0-8,0 0-5,0 0 6,0 0-8,0 0 14,0 0-14,0 0 6,14 9 4,-7-7 1,3 3 2,4 1-9,3 3-3,2 0 5,0 5-20,1 4-8,2-4-6,-2 2-8,1 3-6,3-2-6,-5 0-9,3 2-4,-2 0-7,-4 1-2,3-1-6,-2 3-6,1-3-2,-5 0 2,1 3-1,0-1 0,-4-7 0,0 10 2,1-5-2,-1 3 3,-3-3-12,2-2 8,-1 5-3,-1-6 1,0-2 3,-2 4-13,3 1 10,-1 3-3,-3-5-2,0 0 2,-1-2-13,1 1 10,-1-4-3,-1 3 2,0 1 2,-2-5 9,3 8-17,-1-4 1,0 1-3,-2 1 1,0-7-3,0 2 1,0 0 0,0 0-10,0 5 8,0 1 0,0 0 0,-2-5-2,4 1-1,-6 1 2,1-6 3,3 6 0,-2-4-2,0 5 1,-2-4 0,1 4-4,3-6 9,-3 2-8,-1-4 2,1 4-3,0-5 1,0 6 7,-1-2-12,2-1-1,-2 3 2,-1-2 1,2 0-3,-1 0 4,0-1 0,0 1-3,-1 2-2,-2-2 6,3 0-5,0-1 1,1 1 2,-2-3-6,0 3 2,2-3-1,-1 4 1,1-6 3,-4 5 0,6-2-6,-5-1 4,2-2-4,-2 2 12,2-3-9,-1 2-4,3-2 11,-4 4-12,2-3-5,0-1 6,1 4 1,0-3 14,-2 0-15,-1 5-4,0-4-1,2 0 7,0-3 0,-2 4-15,1 4 12,-2-4-4,1-2 8,0 2 0,-1-1-6,0 4 1,2-4 2,-2 1 2,0 0-7,1-1 1,-1 1 1,0-1 16,1 0-14,-1 2-3,3-2 0,-2 3 2,-3-4-13,1 0 17,4 0-1,-3 4-16,-1-5 11,-1 4 10,2-2-8,2 0-3,-2-1 13,1 2-12,0 0 7,2-3-6,-3-1-1,3 1 2,-2 0-4,-1-1 6,4-1-5,-1 2 8,0-1 5,2 1-7,-2-1-4,1 1 2,0-1-6,1-2 9,-1 1-11,3-3-6,-4 4-2,2-3-9,-2 3-12,4-4-11,0 0-25,0 0-42,-7-4-22,4 2-40,-1-1-51,4 3-42,-6-3-37,5-3-45,-3 3-39,2-3-49,-2 1-325,2-1-825,-1 1 365</inkml:trace>
  <inkml:trace contextRef="#ctx0" brushRef="#br0" timeOffset="87999.4386">20640 11489 112,'0'-16'269,"0"5"2,-1 3-15,2-3-7,-1 7-6,-1 0-8,2-2 7,-1 0-20,0 6-1,0-5-11,0 1-12,0 4-20,0-6-4,0 6-19,0 0 5,0 0-19,0 0-7,0 0-9,0 0-15,-1-3-6,1 3-5,0 0-19,0 0 0,0 0-12,0 0-9,0 0-5,0 0-3,0 0-13,0 0 2,0 0-5,0 18 5,0-10 0,1 4-10,0 0 16,1 5-2,-1 8-2,2-5 1,-3-3 4,4 7-7,-1-5 1,2 8 9,-2 1-3,-1 0 2,1 0-5,2 6 2,-2-8 8,2 4-1,0 4-3,1-6 29,-2 1-8,2-1 5,-2 1-6,0 3 2,5-2-6,-4 1 2,1 1 0,0 0-7,-3-3-3,3 0-3,1 2 2,0 16 6,-4-12-11,0 14 4,1-20-6,-1 0-4,1 4 1,-1-5-1,0 4 1,-2-1 2,0-1-4,1-3 0,-2 2-4,0-1 2,0 0 10,0 1-7,0 3-1,-2-6-3,2 1 2,-1 0 11,1-1-15,-1 2 4,-2-2 4,0 0-8,3 5-2,-4-6 5,4 4-1,-3 1-14,0 3 14,2-4-2,-2 4-3,3-1-12,-3 0-7,1 1 14,0 2-1,2-1-15,-3-4 17,3 1 3,-2 1-5,0 3-1,2-3 1,-4 0-3,4 3 5,0-5-7,-2 0 0,2 1 0,-3-2-4,2 8 3,1-8 4,0 2 6,-4 5-26,4-2 27,0 1-4,-1 0-28,-1 2-4,2-2 0,0 0 0,0-4 0,0 3 0,0-1 0,0 2 0,-1-2 0,2-1 0,1-3 0,-2 3 0,1-3 0,1-3 0,-2 3 0,2-1 0,-4-2 0,4 2 0,-4-3 0,2 2 0,0-8 0,0 8 0,0-8 0,2 12 0,-6 3 0,4-7 0,0 2 0,0 0 0,-3 2 0,3-2 0,0-2 0,-3 0 0,3-1 0,-1-2 0,1 4 0,-1-10 0,-1 2 0,2 4 0,2 1 0,-4-7 0,2-6 0,0 5 0,0-1 0,-1 4 0,1-7 0,-2-1 0,2-1 0,-1-2 0,1 1 0,1-3 0,-1 1 0,0-3 0,0 3 0,0 1 0,0-4 0,-1 0 0,1 1 0,0-4 0,0-2 0,-2 4 0,2-1 0,0-3 0,0 0 0,0 5 0,0-5 0,0 0 0,0 0 0,0 0 0,0 0 0,0 4 0,0-4 0,0 0 0,0 0 0,0 0 0,0 0 0,0 0 0,0 0 0,0 0 0,0 0 0,0 0 0,0 0 0,0 0 0,0 0 0,3 4 0,-3 0 0,0-4 0,6-3 0,-6 3 0,11 0 0,-1-4 0,1 3 0,-1 2 0,0-2 0,7 1 0,-3 1 0,3-1 0,3-2 0,-3-2 0,5 7 0,1-5 0,-1 6 0,5-4 0,-4-1 0,5 2 0,1 0 0,9 2 0,-7-2 0,9 5 0,0-6 0,4 2 0,-2-1 0,-1 1 0,0 2 0,0-4 0,1 3 0,3 0 0,-15 1 0,9-3 0,2 6 0,0-1 0,-1-1 0,0 1 0,0-1 0,-1-4 0,-1 3 0,7-3 0,-4-1 0,0 3 0,0-3 0,0 4 0,-2-11 0,0 12 0,1-3 0,-10 1 0,9-1 0,2-2 0,-2 5 0,-1-5 0,-10-2 0,2 7 0,8 3 0,-10-4 0,12-4 0,-11 5 0,-2-4 0,0 2 0,1-2 0,-4-2 0,2-1 0,0 4 0,-2-4 0,-3 6 0,-4-2 0,-3-4 0,2 1 0,-5-2 0,0 0 0,-2 1 0,-1 1 0,2 0 0,-4-2 0,-1 2 0,-1-1 0,2 1 0,-2-2 0,-1 2 0,1-3 0,1 1 0,0 0 0,-5 2 0,3-4 0,1 0 0,-1 0 0,1 3 0,-4 2 0,7-3 0,-4-4 0,-3 2 0,4 1 0,-4 1 0,3-4 0,-3 1 0,3-1 0,-3-2 0,2 5 0,0-8 0,0 1 0,-1-5 0,-1 0 0,0 4 0,4-6 0,-1-9 0,1 7 0,1-7 0,-3-2 0,3-1 0,0-7 0,-2 3 0,6-12 0,-4-4 0,2 3 0,2-3 0,-1 3 0,-1 1 0,0-7 0,0 6 0,0-5 0,-4-3 0,3-1 0,-1-1 0,2-24 0,1 25 0,0 2 0,0-30 0,-5 29 0,4 0 0,-1-5 0,2-24 0,-5 29 0,7-4-8,3-21-15,-5 23-2,-1 1 2,0-4-24,0 4 24,1 3 3,-2-1 8,0 1-7,2 6 16,-5-1-14,-3-2-4,2 16-5,-1 0 8,0 1 0,2-12 4,0-6-5,-6 18 3,5-5 4,-1 6-3,0-19 2,2 7-8,2-6-8,-5 2 9,2 0 2,-2 13-4,0-14 3,-2 5-5,2 11 5,2-3-1,-4 4 7,0-3-2,-1 1-15,0 1 1,-1 4 2,0-6 16,-2 2-8,2 0-4,-3 3 6,1-2-3,-1 4-1,3 1 10,-1 2 3,-1-2-1,3-1-5,-4 2-6,3 3 12,0-1 2,1 6 0,0-1 9,0 2 0,0-1-12,2 2-1,-2-4-5,1 3 13,4-7-2,-5 10 3,3-3 0,-2 7-3,-1 0 0,1 2 7,2 2 2,0-1-7,-1 0-12,1 2 13,0-2-3,0 7 5,0-8 0,0 3-7,0 5 5,0 0 2,-3-6-3,3 6 1,0 0-1,0-6-10,0 6-25,0 0-35,0-5-26,0 5-35,0 0-44,0 0-43,0 0-12,0 0-33,0 0-25,0 0-3,-4 27-8,1-7-6,0 11-7,-4 3-16,0-1-8,-7 16-24,-6 2-214,-1 3-623,-1-2 275</inkml:trace>
  <inkml:trace contextRef="#ctx0" brushRef="#br0" timeOffset="89096.9914">20096 14466 80,'0'4'212,"0"-4"9,0 0-3,0 0-25,0 0-6,0 0-6,13-7-2,-6 2-7,0-2-8,3 0-8,1-7-7,6-1-9,-1-2-2,2 2-14,0-6-8,1 6-15,0 1-3,5 1 2,-1 0-20,-2 3-7,0 0-1,3 1-10,1 3-8,-1 2-5,0-1-2,3 4-9,0 6 0,0-4-6,-1 3-4,0 4-2,0-1 7,1 1-11,4-2-4,-3 5 1,9 0-4,-10-4-4,2 4 2,-2-1-6,3-3 4,-3-1 0,3-2-2,-3 0 2,-3-4-6,3 4 2,-2-4 0,-1 0 2,-4 0-4,-5 0 8,-6 0-13,6-3 10,-8 2 6,4 1 9,-5-1 2,0-1-4,-2 1 15,3 0-4,-4 1 9,-3 0-7,7-5 1,-3 5-12,-2-4-3,-1 2-18,0-2-7,2 2-4,-3-3-26,0-2 0,0-1-18,-1 1 0,-2-3-8,0-1-1,-1 1 0,-3-4 8,1 4 1,-1-4 0,0-1 5,-3 1 0,-1 1 14,1 1-1,-1-4 8,4 8 8,0 2 1,1-2 12,-1 2 7,2 1 0,3 4 12,-1-4-10,0 4-2,1-3-2,0 1-3,2 3-1,0 0 6,0 0 0,3 12 0,1-7 3,-1 4 6,6 4-1,-1 2-2,2 1-3,0 0 3,1 5 6,3 3-7,0 0 0,0-2-3,-1 2 5,-2 0 1,1-2-3,-4-1 1,2 1-8,-3-3 6,-6-2 3,2-5-10,0 1 5,-2 3 8,2-1-6,-3-1-2,-1-2 2,-2 1-3,-3 1-2,2-3 4,-4 5 0,-2-2-15,-2-3-16,1-2-19,-3 3-27,3-7-29,-5 4-40,2-4-23,4 0-32,1-2-50,-1 1-190,1-4-471,1 3 210</inkml:trace>
  <inkml:trace contextRef="#ctx0" brushRef="#br0" timeOffset="90115.8053">21778 14429 84,'2'-10'200,"0"-1"-19,1 1-10,-1 1-10,-1-4-10,3-5-2,-2 5 3,-1 2-5,-1 1-4,1-1-7,2 0-3,-3 3-3,-1 0-7,1 0-11,-2-2-8,1 2-7,0 2-11,-1-2-5,-2 2-9,0-3 1,-3 3-14,1-1-4,-1 1-6,2 1-11,0 3-2,-5-2-6,3 4 0,-3 0-6,1 0-4,-1 4 4,-3 0-9,0 6 3,-1 1-5,-3 5-2,3 0 0,-4 6 7,5-2-5,-1 1-1,0 4 2,4-1-3,-1 0 2,1-2 2,0 4-5,3 1 11,0-3 3,4 2-3,-1-1 4,4 0-5,-1-7-4,2 0 11,0-1-2,1-3 3,1 1-9,-3-4 10,3-1 2,-1 0 4,1-3 7,0 0-1,1-4 7,3-1-2,-1 1-6,0-3 15,2 0-2,1 0-5,0-1-2,1-5 13,0-2-18,1-5-1,2 8-4,-3-8-2,-2-2-6,2-2-2,2-5 1,-1 6-8,1-6 2,1-1-3,-2 2-2,-4 3 0,3-6-7,-3 6 3,-1 2-9,-2 0 11,3 2-3,-2-2 0,0 1 17,-1 2 10,-1 4-5,1 0 10,-2 2-3,-2-1 9,3 3 3,-2 1-8,0-2 9,-1 2-5,0 0-10,3 0-5,-3 1-1,0 3-3,0 0-12,2-4 8,-2 4-7,0 0-2,0 0 0,0 0-5,1-2-4,-1 2 7,0 0 0,0 0-9,0-5 3,0 5 3,0 0-12,0 0 5,0 0-6,0 0-3,0 0 3,0 0-1,0 0-14,-3 14 14,3-2 1,0-2 4,-1 3-4,-1-2 4,1 3-6,0 6 4,-1-3 9,2-2-16,-1 4 17,1-3-15,-2 4 5,4-3-11,-1 0 12,3-5 6,-4 2-5,3-3-4,1 5-15,-1-6 20,0 0 0,1-1-4,2-1 7,-2 1-4,0-5 5,0 0 9,1 0 4,5-3-5,-2-1 7,2 0-8,4-4-4,0 0-1,0-1 0,-1 1-5,1-4-12,3-6-24,-6 4-36,3 0-9,-1-2-20,1 4-25,-3-2-22,-1-1-21,-3 4-21,0-1-31,-3 3-39,2 0-39,-2-2-37,-1 5-205,1-1-582,-7-1 257</inkml:trace>
  <inkml:trace contextRef="#ctx0" brushRef="#br0" timeOffset="91597.7334">19209 14088 147,'-4'-34'244,"0"1"-6,1-1 7,-1 7-9,2 11-4,1-2-1,-1 6-9,2 0-24,-1 2-23,-2 3-26,3 2-17,-1 4-8,1 1-7,-6 9-14,3 19-21,0-1-4,-4 5-7,0 18-3,-2 2-13,4-1-2,-5 1-4,1-2-8,4-1-6,-2-12 2,2 9-7,1-10 3,4-2-6,-1-4-6,2 0-6,3 0 4,-3 0 4,5-4-12,-1-7-18,2-2-11,0-1-10,0-3-7,-1-6-9,5 0-1,-2-5-17,6-3-6,-3 1-18,3-8-14,3-8-14,-1-2-1,1-1-1,-2-1 10,-2-4 5,0-3 12,0 2-4,-6-3 14,2 2 13,-2-4 8,-3-1 7,-2 3 21,1 0 17,-1 14 20,-3 2 24,0 2 0,0 5-11,0 0-3,0 1 0,0 4-1,0 0-2,-8 9 2,3-1 0,1 3 1,3 1 7,-2 6-6,0-1-1,3-1 0,0 1-2,0-1 9,2-1-6,-1 2 0,5-6 0,-4-1 4,4-1-6,-2-1 4,2-4 3,0 1 2,-3-4 3,2 3-2,1-4 2,-1 0 0,0-1 3,0-2 0,-1 2-4,-1-3-1,0-1-5,2-5 4,-4 3-6,0-1-2,-1-4-3,0 3-5,0-2 10,-1-1-8,0 4 5,-4 0-16,2 1 4,0 1 1,1-1-1,0 2-4,1 0-7,-2 4 5,3 1-5,-6-3 11,6 3-9,0 0-2,-7 4 2,3 1-1,4-1-3,0 0 0,0-4-5,0 8 5,1-3-2,2-1 9,0 0-7,1 1 2,3-1 4,0-2 0,4 1 3,-3-3-6,7 0 7,-1-2-2,-4 0 0,4 1-5,2-4 3,-2-2-3,-2 0-1,1 0-4,-2-3 5,2 0-12,0-3-5,-2 0-2,0 3 1,-1-3 0,-3-4-1,3 2 4,1-8-3,0 1 7,-5-2 2,-3 5 2,4 2 3,-3-3 11,-1 2 2,0 1 3,-3 2 2,0 3 6,3-2 9,-3 4 5,-3 0 8,3-1 7,0 7 5,0-1-16,0 1-2,0-1-10,0 5-7,0 0 5,0 0-10,0 0 8,-3 18-9,3 3 7,-7 6-6,4 4 2,-1 5 0,1 13 1,2 6-8,-2-3 15,-3 8-1,2 20-4,1-25 2,-1 6 4,1-2 3,-4 32-1,3-33-5,1 1 3,-2-5 1,2 0 0,1-1 1,-3-3-3,1-15 2,0-1-3,1-3 0,0 1-4,0-5 10,0-8-11,0 0 2,0-5-4,3-3-1,-3 3-3,2-4 4,0-2 3,-1-2 0,4-2 14,-2-4 6,-2 4 13,2-4-9,0 0 7,0 0-18,0-19 15,3 6-7,0-2-12,1-11-3,-1-2-4,1-1 5,2-7-5,-4 2-3,4-17 0,1-1 0,-2-2-8,2-1 5,-2-4-7,2 0-2,7-23 4,-1 29 4,-2 6-2,2 1 1,2 5-2,-5 7 7,3 9-5,3-1-1,-2 4-1,0 2 4,-5 6-6,4 6-5,-6-1 7,3 8-6,0-2 11,-3 3-14,3 3 6,-2-2 1,-2 8-13,2 6 0,-3-8 1,-4 3 5,2-2-2,-2 4-4,-1 0 3,-4 0 1,0-2-5,-2 4-5,-4-2-12,3 5-11,-11-2-14,5-6-16,-5-1-18,0 1-12,-2 1-19,-1-6-15,0 1-20,-2-4-29,1 4-18,-1-1-10,3-4-24,-6-2-122,3 6-386,-2-9 172</inkml:trace>
  <inkml:trace contextRef="#ctx0" brushRef="#br0" timeOffset="91991.1148">18878 14367 217,'-8'0'215,"5"-1"-1,3 1-5,0 0-13,-3-4-16,3 4-21,0 0-12,4-6-12,3 4-11,0-5-11,5 1-1,0-1-24,2-2-11,0 0-1,7 1-11,-1-4-6,3 0-29,-1-2-31,-2 2-36,1 2-33,1-2-35,-2 5-32,0-5-40,-6 4-139,3 3-340,-1-4 151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62.13592" units="1/cm"/>
          <inkml:channelProperty channel="Y" name="resolution" value="62.06897" units="1/cm"/>
        </inkml:channelProperties>
      </inkml:inkSource>
      <inkml:timestamp xml:id="ts0" timeString="2024-04-04T00:23:12.9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21590 14834,'18'0,"0"0,-1 0,1 0,17 18,18-18,-35 0,17 0,0 0,-17 0,0 0,17 0,-18 0,1 0,0 0,-1 0,1 0,0 0,-1 0,1 0,0 0,-1 0,1 0,0 0,-1 0,1 0,-18 18,-18-1,1-17,-1 0,0 18,1-18,-1 0,0 0,1 18,-1-1,0-17,18 18,-17-18,-1 35,18-17,-18-18,-17 17,18-17,17 18,-18-18,18 18,-18-18,18 17,-17-17,17 18,-18-18,36 0,17 0,-17 0,34 0,-16 0,-1 0,0 18,-17-18,35 0,-18 0,0 0,-17 0,0 0,17 0,-17 0</inkml:trace>
  <inkml:trace contextRef="#ctx0" brushRef="#br0" timeOffset="5307.6721">22402 14905,'0'18,"0"-1,-18-17,18 18,0-1,0 1,-18-18,18 18,-17 17,-1-35,18 18,-17-1,17 1,0 0,0-1,0 1,17-18,1 0,-1 0,1 0,0 0,-1 0,1 0,0 0,-1 0,1 0,0 0,17 0,-18 0,1 0,0 0,-1 0,-17-18,0 1,18-1,-18 0,0 1,0-19,0 19,0-1,0 0,0 1,0-1,0 1,0-1,0 0,-18 18,18-17,-17 17,17-18,-18 18,0 0,18-18,-35 18,18 0,-1 0,0 0,1 0,-1 0,0 0,1 0,17 18,0 0,0-1,0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09:47:16.9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5163 5204 67,'-3'-5'93,"2"-3"-4,-2 2-9,3 0-4,-3-5-3,-1 2 6,1 0-11,-1 1 1,1-3-14,0 4 5,0-3-7,-2 0-9,-1 1 5,1 1-5,-1-1-9,0 0 2,1 1 4,-1 0-2,-1 0 1,0-1-3,0 4-8,-1-4 5,1 4-7,-2-2 2,1 1 0,-1 2-4,-1-3 0,3 5 1,-1-1-6,1-1 2,0 4-7,-2-3-1,-1 2-3,2 1 7,1 0-5,-3 1-4,3 2 2,-3-2 0,2 2-5,-1 1-2,-1 1 1,1-2 1,-1 1-3,-3 2 4,2 1-3,2-1 0,-1 3 0,0-1 4,-1 2-2,-1 1-5,2-3 3,-3 1-3,6 5-2,-6-2 1,2 0-2,1 2 4,0 1-3,1-1 4,-4 9-2,3-7 0,0-1 0,0 1 1,0 0 0,3 0-1,-1 1 1,1-2 0,-1 2-1,3 2 15,0 1-14,0-3-3,0 3 3,0-2 2,1 7-7,0 0 2,0-5 5,1-1-4,2 6 3,-1-1 2,-1-4-1,2 6-1,-2 0-3,2 1 1,-2-2 1,1 1-2,0-4 0,2 2 4,-2 1 1,2 0 1,0-5-7,0-1 3,0 6 2,-1-6-1,1 1-1,0-2-2,1 0 1,1 1 0,-2-1 2,0 4-1,2-4-2,0-1 4,-1 3 3,1-4-1,-1 2 2,2-1 0,1-3 3,-4 3 2,0-3-8,2-4 5,-1 3 0,-1 4 6,3-2-9,-3-2 6,0-1-3,3 0-1,-2 1-2,-1-2 4,1 0 3,1 0-3,-1 1 1,2-1 0,-3-2-2,3 3 3,-2-4 4,2 3 0,-3-1 0,1-1 5,2 1-5,-1-1 5,-1 1 3,2 0 2,-2 0-2,1-2 1,-1 3-3,2-1-3,-1 0 3,0 2-1,0-2-3,0 1 2,2 1-7,-2-2 1,1 3 1,-2-2-4,2-1 2,0 1-5,0 0 2,-1 1-2,1-2 1,0 2 0,1-3-3,-2 1-1,2 2 2,-2-5-3,0 5 2,4-3-1,-3 2-1,1-1 1,-1-1-3,1 1 3,-1 0-1,1-1-2,0-1 0,-1 1 2,0-2 1,1 3-2,0-2 1,1 1-3,-1-1 4,4 2-4,-3-3 2,0 3 0,-1-4-1,1 2-1,-1-3 2,1 3-1,0 0-2,0-3 1,0 0 1,0 2 0,2-1 2,0 0-3,-1-1 3,1-1-3,1 0 1,-1-2 2,2-1-1,1 3 2,-2-4-1,2 0 0,4 2-2,-4-2 4,3 0-2,-2-2-3,3 2 3,-2-4-4,1 2 4,-3 0-5,0-2 6,-1 1-3,-1 1 3,0-1-4,2-1 4,-1 0 0,-1 0-4,0-1-2,1 0 7,0-2-2,-1 0-6,-1 2 2,2 0 2,0-2-2,-3 0 0,1 0 1,0-2-1,0 4-1,1-5 1,-2 0 3,1 1-3,3-1 0,-4 0 0,-1 0 0,1 0 0,4-3-2,-2 0 0,-1 3 3,2-2-2,-2 0 0,0-2 0,0 6-1,-3-3 0,2 3 2,-1-4-3,1 5 1,-1-3 3,-3 4 4,2-2-4,1 3-4,-3-4 7,1 1-5,0 0 1,1-1 1,-1 1 1,1-1-3,-1 1 2,0-4 2,0 2-4,1-1-3,-1 1 3,1 0 3,-3-1-3,2 0 16,1 0 2,-2 1-1,-1 0 0,2 2 2,1-1 5,-2 2 0,-1-1-2,2 0 0,0 3 1,-2-3-4,2 0 2,-3 1-1,1 0 4,1-5-6,-1 4 4,2-1-4,-3 0-5,0-1 6,3 0-4,1 0 2,-4 0-3,4 0-3,-4 0 2,2-2-3,0 1 3,0-1-1,-1 1 5,1 0 9,-1 1 1,1-1 3,-2 1 0,2 4 2,-2-1 2,2-2-3,-2-3-2,0 2-3,3 2-2,-3-2 1,1 2-4,-1-2-3,0 2-1,0-3-1,0 1 1,0 2 4,0-4 1,0 3 4,0 0-4,0-2-3,0 0 3,0 2 4,0 0-6,0-3 3,0 3-1,0-2 0,0 0-8,0 1 8,0 1-2,0-1-9,0 5 3,0-5-3,0 0-4,0 1 6,0-3-2,0 3 4,0-1-4,0 0-5,0-1 5,0 0 0,0-1 3,-1 1 1,-1 0 0,2 1-1,-1-2 0,-1 2 0,0-1-1,0 1 1,2 0 3,-1-1-4,1 1-4,-3 0 5,3-2-8,-2 2 0,0 0-2,0 0 0,2-1 4,-4 1-5,4-2 0,-3-1 3,2 2 6,-2 1-10,0-2-1,0 0 1,2-1 1,-2 2-1,1-2-3,-1 2 10,0 1-6,-1-1 0,2-2 3,-1 3 4,2-2-6,-2 2 6,-1-2-7,-1-4 5,3 5 2,-2-1-4,1-2 7,0 4-5,0 0-1,0-3 2,-1 2 4,1 1-8,-1 1-4,1-3 9,0 2-7,-2 0 5,2 0-3,-1 1 3,-2-3-3,3 3-1,-1 1-2,0-2 1,1-1-6,0 5 2,-1-4 13,0 1 5,-2 2-14,3-1 5,-1 1-14,0-1 1,1 3 8,2-1 0,-4 2-9,4-3 1,-3 3 4,1-3-2,-1 0 4,1 3 9,0-2-19,-3 1-29,2 0 6,0-3 6,-2 0 0,2 1 0,-1 4 9,0-2 1,0 0-1,0 0 0,1 5 4,-3-8-3,3 4 4,0 2 3,-2-3 3,3 4-5,-2-4 0,0 1 6,0 2-8,1 0 7,-2-2 1,3 2 5,-2 0-4,-1 0-9,2-1 7,-1 0 6,-2 1-5,3 0 3,-3 0-3,3 1 2,-2 1 2,-1-2-5,2 0 5,0 2 1,1-2 0,-3 1-2,2 0 4,0 1-4,5 0-1,-14 0 0,8-2 0,1 2 2,-1-1 2,2 1 5,4 0-3,-13 0-1,8 0-6,0 0 2,5 0 0,-11 0 3,5 0-2,2 1-1,0-1 1,0 2-1,4-2 2,-9-2-1,9 2-2,-7 0 10,7 0-5,-5 0-20,5 0-17,0 0-19,-6-1-28,6 1-20,-4 7-21,1-1-22,-2 6-28,4 5-41,-4 1-35,-1 8-233,-1 4-522,-1-1 231</inkml:trace>
  <inkml:trace contextRef="#ctx0" brushRef="#br0" timeOffset="611.8543">4834 6705 146,'0'-2'177,"2"-2"-13,-2 4-26,-1-5-12,1 5-16,0 0-2,0 0-19,1 15 4,-1-2 3,0 5-3,-1 8 8,0 4-14,0 3 1,-3-2 2,2 1-4,-2 3-3,2 0 4,-2 2 0,1-2 1,0-1-7,0 1 7,0-6-13,-1 4-2,3-3-7,-1-4-2,-2-1-1,3-6-5,-2-1-5,0 1-7,6-6-7,-6-3-2,3 1-2,-1 0-5,1-2-2,-2-3-3,1 1-2,1-2-6,0-1 4,0-1-5,0 1-1,0-4-8,-2 4-12,2-4-16,-1 4-27,1-4-60,0 0-82,0 0-41,-7-7-185,1 3-451,4-4 200</inkml:trace>
  <inkml:trace contextRef="#ctx0" brushRef="#br0" timeOffset="1086.3085">4718 7150 65,'-4'4'134,"-3"5"-11,-2 2-6,-2 3-2,1 1-6,-4 6-4,0 0-3,3 4 2,-2-4-9,0-1-6,4 2-1,2-6-5,1-5-5,2 0-2,-1 0-2,1-3-12,1 1-4,-1-2-5,2-1-5,0-3-10,2 4 3,-3-2-4,3-3 0,-1 1 12,1-3 3,0 0 2,-2 3 11,2-3 4,0 0 0,0 0 3,0 0-1,0 0-3,10-8-3,-3 1-6,0-1-4,2-5-3,2 0 14,-1-1-2,1-1-4,5-2-2,-4 2-2,-2 1-2,4-5 1,-2 5 0,0-1-2,1 1 2,-3 0-1,1 1 0,-5 3-3,0 2 2,2 1 0,-3-1-12,0 3-2,-1 0-6,0 3-7,3-1-4,0 1-4,-3 2 0,3 1 5,0 3-3,3 1 0,3 3 2,-2 3-5,2-2 1,-2 2-5,2 1-2,2 3 6,-5-2-2,3-2-6,-2-1 1,2 4 4,-2-4-4,2 1-3,-5-4 1,3 2 0,-3-2 1,0 0 3,-1-1-4,0-2-2,0 1-1,-5 0-7,3-2-14,-1-1-17,-1 0-21,0 1-25,0 1-30,-3-4-38,4 2-42,-4 1-40,0-3-41,4 5-218,-1 0-528,-5 2 234</inkml:trace>
  <inkml:trace contextRef="#ctx0" brushRef="#br0" timeOffset="2488.0392">4911 7860 79,'0'0'230,"0"-4"-13,0 4-14,0 0-14,0 0-21,0-6-16,0 6-14,0 0-14,0 0-10,-7 18-10,4-7-1,-4 7-8,-1-1-4,1 5-4,-2 4-3,1-3-3,2 2-3,-1-8-10,0 0-5,3 0-3,-1-3-1,0-3 0,2 0-4,0-1-5,2-2-1,-2-3 0,2-1 7,-1 2 6,1-3 11,-1 0 4,2-3 15,-1 3-1,1-3 4,0 0 9,-1 4-3,1-4 3,0 0-21,0 0 1,2-14-12,1 4-1,0-2-15,0-5-7,1 0-9,3-7 1,-3 0-4,2 1-2,1-2-4,0 0 0,-1 1-7,0 0 12,-1 6-16,2 2 0,-3-1 3,1 0 2,-1 2-6,0 0 9,0 4-1,-1-1 15,1 2-1,-1 2 0,0 1 4,-2 1-18,2 3 13,-3-4 1,1 6-6,-1 1-6,3-6-6,0 3-9,-3 3 4,1-3-2,-1 3 0,0 0-3,0 0 1,12 6 4,-8-2-4,3 6 2,3 2 8,0-2-12,-2 5 12,6 6-4,-7-4 5,6 6 2,-2-2 3,3 2-14,-3 1 6,1-3-4,-2 4-1,2-4-4,1 3 1,-2-5 1,-2-2-6,-2-1 1,0 1-13,0-2 13,0-3 0,-1-2-4,-1 0-2,0-1 3,0-1 1,-2-3 1,-1 0-5,3-1 1,-5 0 0,1 0 2,2-1-2,-2 1 0,1-2 2,-2-2-3,3 3-2,-3-3 2,0 5 4,0-5-5,0 0 2,1 4-2,-1-4 1,0 0-2,0 0 8,0 0-11,2 3 6,-2-3-7,0 0 7,0 0-3,0 0 4,0 0-7,0 0 3,0 0 3,0 0-5,0 0 4,0 0-2,0 0 3,0 0-2,0 0-1,0 0 1,0 0-1,0 0-3,0 0 3,0 0-1,0 0-1,0 0-1,0 0 2,0 0 3,0 0-16,0 0 14,0 0-2,0 0 5,0 0-4,0 0-2,0 0-1,0 0 4,0 0-4,0 0 4,0 0-4,0 0 2,0 0 0,0 0 2,0 0 0,0 0-1,0 0-1,0 0 2,0 0 3,0 0-5,0 0 2,0 0-4,0 0 4,0 0-10,0 0 7,0 0 3,0 0-4,0 0 3,0 0-2,0 0 1,0 0 2,0 0-4,0 0 2,0 0 2,0 0-1,0 0-2,0 0 2,0 0-1,0 0-11,0 0 11,0 0 0,0 0 0,0 0 3,0 0-14,0 0 11,0 0-2,0 0 1,0 0 3,0 0 0,0 0 2,0 0-6,0 0 2,0 0-1,0 0 0,0 0 0,0 0-1,0 0 1,0 0 0,0 0-1,0 0 2,0 0-3,-2 4 6,2-4-8,0 0 3,0 0 6,0 0-8,0 0 3,0 0 0,0 0-2,0 0 2,0 0-12,0 0 16,0 0-4,0 0 4,0 0-2,0 0-2,0 0-1,0 0 2,0 0 0,0 0 0,0 0-1,0 0-4,0 0 3,0 0 5,0 0-2,0 0 0,0 0-1,0 0 0,0 0 0,0 0-2,0 0 4,0 0-2,0 0 0,0 0 0,0 0-1,0 0 0,0 0-8,0 0 10,0 0 1,0 0 2,0 0-5,0 0-7,0 0 5,0 0 3,0 0 2,0 0-1,0 0-2,0 0 4,0 0-6,0 0 1,0 0 1,0 0 13,0 0-14,0 0 1,0 0 0,0 0-2,0 0-8,0 0 12,0 0 0,0 0 2,0 0-3,0 0 3,0 0-4,0 0-1,0 0 8,0 0-4,0 0-2,0 0 1,-4 3-1,4-3 3,0 0 0,0 0 0,0 0-3,0 0 2,0 0 0,0 0-1,0 0 0,0 0 2,0 0-11,0 0 7,0 0 3,0 0-1,0 0 8,0 0-26,0 0 14,0 0-3,0 0-5,0 0 5,0 0-10,0 0-7,0 0-9,0 0-9,0 0-17,0 0-20,0 0-37,0 0-24,0 0-19,0 0-28,0 0-24,0 0-29,0 0-40,0 0-30,0 0-287,0 0-645,-3-10 286</inkml:trace>
  <inkml:trace contextRef="#ctx0" brushRef="#br0" timeOffset="10564.0188">11518 6979 188,'-4'0'185,"4"0"-5,-3 3-16,3-3-20,0 0-6,0 0-16,0 0 1,0 0 3,17-3 3,-2 2-1,8-3 1,3-3-1,3 5-6,12-1-7,2-1 2,2-1-6,-2 0-2,4 1-7,23 0 9,-21 0-12,25 1 1,-1 2-2,0-4 3,3 5-14,2 0 16,-3-5-19,3 7-3,2 1-6,4-3-4,0 1-2,5 3-2,2-3-3,4-3-3,-1-2 1,5 6-6,-5-4-2,5-3-1,1 5-2,2-1-5,1 4-4,2-5-3,-8 7 8,1-10-11,5-1-1,0 5 10,-2 0-23,-3-3 5,2 6-7,0-7 7,-3 2-1,3 3-9,-4-1 0,-4-3-6,-3 0 3,-1 1 1,-4-2-2,-1 2 3,-7-6-4,0 2 1,-4 4-14,-6-6 14,-18 5-7,0-4 1,1 3 0,-1-2 14,-3-3-16,-1 3-2,-2-1 4,-4 0-12,-11 4 10,1-2-4,-1 0-1,-2 0 1,-3 3 6,-1-4-7,-6 4 3,-3 0 0,1 1-2,-3 0 1,0-1-3,-3 3-4,0 0-3,-1-2-9,-6 2-17,4-3-14,0 3-27,-4 0-33,0 0-24,0 0-19,0 0-25,-11 7-30,-4-1-34,-4 2-46,-7 0-255,-11 5-587,-1-4 260</inkml:trace>
  <inkml:trace contextRef="#ctx0" brushRef="#br0" timeOffset="11326.7222">11430 7796 123,'-20'0'178,"2"-1"5,3-1 0,0 1 3,7 1-4,-1-2-10,2 4-11,3-2-14,-1 1-17,1 1-13,4-2-13,0 0-11,-7 1-8,7-1 9,7 6 10,2-2 10,4 1 7,8 2 2,4-1 2,4 0 2,15 0-4,4 3-4,23-1-1,-2-3 12,-1 0-26,2 0 2,4-1 2,0-1-3,3 4-4,6-3-2,4-1-13,3 5 9,2-2-9,5-1-12,2 3 10,-3-5-4,7 6-7,2-5-5,-3 4-7,3 1-5,0-5-3,3 5 2,-1-2-3,9-2-5,-2 2-3,5-2-7,-12-1 4,6 0-6,3 0-6,-1-3 0,-1 0-2,0 1-7,-1-1-2,-3-1 4,1-4-3,-2-2-3,0 2 3,-3-2-5,-6 3 2,-3-3-4,-4 0 0,0 0 4,-6 1-11,-9-3 1,-5 4-6,-1-5 5,-21 7 1,-4-1 0,21-3-3,-23 2 2,-1 1-4,2 2 0,1-2 0,-3 2-6,-1-4 2,-3 3-4,-12-1-7,-1 0 1,-1 2-7,-4 1-5,0-4-12,-8 3-9,-4-1-16,-2 1-15,1 0-25,-5 0-30,-2-2-37,-2 3-47,-5-7-44,-5 2-43,-4-1-25,-14-6-270,-17-1-646,-21-8 286</inkml:trace>
  <inkml:trace contextRef="#ctx0" brushRef="#br0" timeOffset="11892.8707">12307 6963 146,'3'-7'180,"-3"-3"-2,0 5 3,0-2-13,1 2-13,1 3-17,-2-1-12,0 3-19,0 0-13,0 0-3,0 0-9,-6 25 0,2 4 3,-4 4 2,1 13-4,-5 8 3,1 0-3,-5 1 5,2 0 1,0-1 1,2 0 8,-2-1-3,4-1-7,-1-5-2,3 1 0,1-2 2,2-12 1,-1-3-9,0 2-8,4-3-6,0-1-6,-1-3-9,2-6 2,2-2-10,-2-6-1,0 1-2,-1-3-7,2 0-1,0-1-4,0-5 3,-3 4-3,3-5-4,0 3-1,0-2-7,0 0-3,0-4 0,0 0-4,0 3-9,0-3-11,0 0-18,-2 4-22,2-4-27,0 0-36,0 0-40,-2 5-56,2-5-53,0 0-220,0 0-523,0 0 231</inkml:trace>
  <inkml:trace contextRef="#ctx0" brushRef="#br0" timeOffset="12448.3177">12668 7527 125,'3'-5'184,"2"0"-5,-2-2-9,1-1 1,1 1-7,-1-5-6,0-3-1,0 5-4,-2-2-6,2-5-7,-1 0-10,-2-2-9,-2 0 3,1 2-11,-2-2-3,-1-1-7,1 2 0,-2 1-6,1 4-8,-3 3 1,0-1-16,-2 2-9,-1 5-11,-6 3-5,-1 2-8,-6 7-4,-1 10-4,1 2-4,1 2-4,-9 13-1,3-2-3,3 7 0,12-11-5,-4-2-2,4 5-6,2-5 3,2-4-2,4-3 2,2-1-3,2-2-1,-2-2 4,4-2-6,0-2 1,4-3-3,0 0 7,1-4 9,1-1-9,2-4-1,4-2 1,0-7 1,6-4 4,-2-1-2,-1-2 5,1-2-2,-1 0 4,-1-3 0,-1 1-3,2-5 2,-5 4 7,0 1-4,-2 5 4,-3 3 10,-3 1 4,2 6 5,-2-2-6,-1 3-8,0 0 1,-2 1-13,1 1-9,0 3-3,-2 0 1,0 0 14,2 17-16,-6-3 4,2 5 3,-1 9-8,-2-2 3,-1 2-2,3-3-2,1 0 0,0 2-1,4-8 3,0-4-3,3 2-5,1-1 2,2-4-6,0-1-13,8-3 1,2-2-44,4-6-36,2-3-49,3-3-57,11-12-59,-12 2-60,7-9-162,-2-4-524,0 1 232</inkml:trace>
  <inkml:trace contextRef="#ctx0" brushRef="#br0" timeOffset="12697.4478">13276 6956 284,'3'-11'259,"1"2"-18,-1 1-15,-3 4-20,3 1-26,-3 3-19,0 0-9,0 12 5,-6 5-10,-1 12-8,0 5-5,-5 15 1,0 2-5,0 2 5,-5 0-16,1 0-11,-1 0-5,0 1-7,-1 0-5,2 1-3,-2-3-4,0 4 4,3-7-1,-1-4 3,3 2 0,3-13-15,1 1-11,-3-2-5,5 1-3,0-4-13,0-1 12,3-3-16,-3-2-6,4-4-1,3-4-19,-3-5-23,3 2-24,0-2-36,3 0-45,-3-5-61,3-1-65,5-1-59,1-4-243,1-4-587,5-4 261</inkml:trace>
  <inkml:trace contextRef="#ctx0" brushRef="#br0" timeOffset="13144.8249">13528 7260 9,'7'-27'335,"1"4"-23,-6 6-31,1 6-2,-1 0-7,-2 3-15,1 1-24,0 1-32,0 5-24,-1 1-19,0 0-12,-6 24-19,-3 4-9,-3 4-11,-4 14-8,1-1-5,-1 0-8,-1 1-3,0 0-8,3-5 8,4-7-6,1-5 1,0 2-3,1 1-5,-2-6 0,1 0-2,5-8 2,-2-1-19,2-7-6,1 0 1,0 1-1,1-7-3,0 2 3,1-1 22,0-2 18,1-3 13,-3 4 13,3-4 3,0 0-10,0 0-14,9-16-7,1 3-12,0-2-8,6-7-11,-1 2-4,2 0-3,1 1-1,1 1-9,-1 4 0,0 2-12,-3 3-2,-1 1-4,1 4-6,-3-1-4,-1 4 0,-2 2-3,1 4 1,0-1 2,-3 3-4,0 3 1,-3 2 0,-1 2 1,-3 1 1,0 5-4,-4-3 3,-6 6-4,-1-1 0,-2-2-9,-4 1-5,1-2-1,-4-4-4,-1 0 2,2-3-5,-4 0 4,1-4-9,0-2 0,1 0-6,7-5-8,-2 0-11,3-1-14,3-1-19,2 0-32,2-2-22,1-2-23,-1-2-32,3-1-27,5-4-28,3-5-25,7-5-18,2-4-32,5-1-210,0 1-578,6-12 255</inkml:trace>
  <inkml:trace contextRef="#ctx0" brushRef="#br0" timeOffset="13439.6084">13866 7040 45,'23'-41'215,"-8"9"17,0 9 2,0-2 0,-5 9-5,-4 3-6,-1 1-13,-2 5-16,1 3-20,-1-2-22,-2 4-22,2-1-18,-3 3-9,0 11-8,-3 6-8,-1 10-3,-6 6-8,-3 18-2,-2 2-9,-5 5-1,5-3-1,-3-1-4,0 1 5,3 3 1,-4-1 16,-7 21 9,9-26 2,1 3 10,-1-4 2,1 5 3,-1-4 1,-1-3-5,4-3-5,0 0-23,7-13 6,-5 0-3,4-4-8,-1 0-3,2-5-11,2-7-6,2 0-9,-3-2-1,5-4-11,-2-3-9,0 2-14,3-5-28,0-2-34,-3 3-33,2-4-36,1-2-41,0 0-47,0 0-30,11-1-34,-4-6-26,5-2-246,2-2-593,3-4 264</inkml:trace>
  <inkml:trace contextRef="#ctx0" brushRef="#br0" timeOffset="14161.6363">14199 7539 146,'3'-11'262,"-2"0"-10,2-2-17,-3-3-15,1-1-7,-1-1-17,2 1-11,-4 1-9,0 3-8,0 2-9,-1 1-9,0 2-16,-1 0-15,0 5-15,-2 2-13,-1 3-8,-6 4-10,-5 9-8,-3 4-5,0 5-10,1 0-1,2 2-5,-5 12-2,5-10-7,4-1-4,3-2-1,-2 0-7,6-3 0,0 2-4,1-9 2,4 1-3,0-6-3,2 0 0,0-3 1,2-1 4,-1 0-4,5-5 0,-1-1 0,5-2 0,4-5-1,-1-4-2,5-5 2,3-1-7,-2-8 1,0 6 2,1-5-2,-3-1-1,0 1-1,-3 0 8,2 3 9,-7 5 11,1 5 14,-4 1 0,-2 4-4,0 0-7,-1 2-17,1 2-12,-4 2 3,0 0 1,0 11-1,-3-2 3,-1 9-2,0-1-5,-3 6 6,1 1-2,4 1-2,-2-6-6,3 1 5,1-1-1,0-2-6,3-1 6,1 0-2,3-2-1,1-5-12,4-1-29,2 1-32,2-6-41,6-2-53,1-2-56,-1-6-66,0 0-259,-1-6-587,-2-3 261</inkml:trace>
  <inkml:trace contextRef="#ctx0" brushRef="#br0" timeOffset="14483.7408">14697 6933 213,'-1'-12'256,"-2"0"3,2 0-2,-1 5-12,1 1-10,0 0-26,-1 1-21,2 0-23,0 5-19,0-5-20,0 5-15,0 0-8,-5 21-12,0 4 3,-2 20-1,0 9 7,-5 3 1,-7 28 7,2-6-2,-4 3 16,9-27 7,-10 23 1,8-26-11,2 1 7,-2 2-11,1-2-10,1 0-1,0-5-12,1-4-4,4 2-8,0-15-11,-2 3-2,2-4-9,2-3-6,-1-1-4,0-2-3,2-5-8,-2-4-4,4 1-15,-3-3-19,5-1-26,-2-5-27,0 1-28,2-3-25,-3-1-29,3-1-41,0-3-56,0 0-56,10-9-19,1-3-264,5-7-619,1-6 274</inkml:trace>
  <inkml:trace contextRef="#ctx0" brushRef="#br0" timeOffset="14923.6104">14923 7253 194,'10'-26'273,"0"5"3,-3 5 5,-3 5 4,0 2-6,-2 2-18,0 1-23,1-1-31,-1 6-24,-1-2-26,-1 3-8,0 0-19,1 19-14,-5 6-12,0 4-1,-2 5-2,-4 13 0,1-1 8,-3-2-11,5-7-1,-7 7-1,4-11-3,3 2 7,-3-4-6,3 1-7,0-1-3,2-3-6,-2-3-9,2-8-4,2-2-3,0-4-6,0 1 0,0-4 2,1-1-4,0 0 11,1-3 9,0-3 21,0 4 18,1-5 12,-2 5 5,2-5-5,0 0-13,0 0-15,5-13-10,5 4-11,-1-6-8,8-6-7,0 1-6,6 0-7,-4-3-8,5 6-2,-1 2-7,-1 1-6,-1 2-3,1 0-4,-7 10-6,0-1-5,-2 3-1,-3 0-6,0 0-5,-2 3-2,-1-1 0,-1 2-4,0 4-2,-3-3-4,-1 5-4,-2-1-3,-4 2-6,-2 0-5,-5 1-3,-4 3-7,-5-1-6,-4 2-5,2-5 0,-1-2 2,-1-2 4,4 1 0,-2-4 0,5 0-6,1-3-5,2-1-11,0 0-9,6 0-18,-1-4-35,2-1-32,4 3-38,-1-4-53,3 0-54,5-5-47,0 2-294,3-8-704,9-2 312</inkml:trace>
  <inkml:trace contextRef="#ctx0" brushRef="#br0" timeOffset="15204.4225">15471 6899 101,'8'-24'290,"-1"9"8,-3 5-2,1 1-21,-1 4-29,-3-2-32,2 5-26,-1 2-23,-2 0-14,0 22-5,-5 11-6,-2 19-2,-10 29 0,3-1-1,-8-2 0,-1-1 8,9-21 18,-10 21 13,7-21-1,-1 1-3,-5 19-3,7-23-13,-1-1-11,2-2-10,0-4-6,8 0-10,-3-12-6,0-2-11,3-2-7,0-2-14,2-10-4,0-1-10,1-6-3,3 0-7,-1-1-11,2-5-10,-2 2-19,1-2-17,1-3-23,0-2-35,-4 3-71,4-3-79,0 0-69,7-18-68,3 2-57,1-5-275,6-3-732,0 0 324</inkml:trace>
  <inkml:trace contextRef="#ctx0" brushRef="#br0" timeOffset="15557.6697">16134 7149 175,'4'-10'292,"-1"3"-3,-3-1-25,3 1-19,-6 1-22,3-2-19,-5 4-27,0 1-14,-3 2-18,-5 2-14,-4 3-7,-5 7-11,-5-2-9,0 8 0,4 3-5,-11 10-6,1 0 8,2 1-11,0 0 0,4 1 9,7-5 3,1 1-11,2-4-3,3 1-2,1 2 0,5-3-6,-1 0-6,5-4-6,4-1-3,-1 0 0,6 6 6,-2-8 10,7 1-13,1-5-1,-1 2 0,5 0-5,3 1 2,5-6-17,-3-2 0,4-4-3,-3-3-6,0 2-10,2-6 1,-9 2-2,7-5-9,-5 1-13,-2-3-10,1 1-5,-5 0-29,0 2-33,1-3-31,1-2-28,-4 2-30,-1-1-37,-3 1-37,2-1-50,-2 0-48,0 1-221,-4-1-600,0-1 266</inkml:trace>
  <inkml:trace contextRef="#ctx0" brushRef="#br0" timeOffset="15808.8623">15789 7420 149,'-7'0'261,"7"0"-8,0 0 3,0 0-5,0 0-14,31 0-13,-6-3-20,-1 3-14,7 0-14,-4-2-18,2-1-6,0 3-10,-4-1-16,2-3-13,-2 3-9,-4 1-12,-4-3-7,-1 2-13,-5-1-7,0 0-4,-1 2-20,-3-3-28,-2 3-29,0 0-37,-1 1-49,-4-1-36,5 3-38,-5-3-35,2 4-57,-2-4-143,-7 8-444,0-4 197</inkml:trace>
  <inkml:trace contextRef="#ctx0" brushRef="#br0" timeOffset="16406.5167">12559 8231 106,'2'-3'170,"-2"3"-19,0 0-10,-4 14-6,-1 6 5,-3 7-5,-2 20-9,-3 3-8,-1 0-11,0 1-7,4 2-8,-2-1-8,-3-4-11,4-2-6,4-11-7,0-5-4,-3 1-8,5-4 0,-1-1-3,2-7-9,0-2-12,-1-7-14,3 1-20,-1-2-18,0-4-24,0-1-12,3-3-31,0-1-31,0 0-10,-8-10-125,3 1-281,4-4 124</inkml:trace>
  <inkml:trace contextRef="#ctx0" brushRef="#br0" timeOffset="16710.5864">12492 8318 73,'1'-12'152,"1"3"-16,0 2-6,-3 3-19,-3 0-6,4 4-16,-9 7 1,-2 5-9,-2 2 1,-1 7-14,-3 1 6,5 6-1,-6-4-6,3-1 3,1-3-7,3-3-9,4-1 7,-2-3-9,5-4-3,-1 1-3,3-4 1,-1-1-1,1 2-1,0-5 15,2-2 14,4 2 16,-4-2 2,12-4 0,0-6-2,1 2 0,1-3-4,4-1-5,1-1-6,-1 1-7,-5 2-1,2 3-9,-3 2-6,3 1-6,-1 2-4,0 2-6,-2 0-5,1 2 0,2 5-6,5 1 2,-5 1-4,3 4 0,0 1-4,2-1 1,-2 5-5,2 1 0,-3 3-2,6-3-13,-5 3-20,2-2-18,8 11-25,-7-7-35,0 0-35,11 5-64,1 0-263,1-1-497,2-6 219</inkml:trace>
  <inkml:trace contextRef="#ctx0" brushRef="#br0" timeOffset="17543.6751">15731 8400 213,'3'-8'257,"1"2"-14,-1-1-22,-3 3-30,3 2-21,-3 2-21,0 0-10,3 13-11,-3 5-1,0 10-7,-6 8-5,3 14-4,-4 1-6,-1 2 3,-2-4-8,-1 1-6,0-6-6,-1 0-11,5-13-2,0 1-10,0-5-6,-1 0-4,-1-2-7,2-7-4,2 0-1,-1-3-7,1-5-12,0 0-8,2-3-16,0 0-10,-1-2-17,1-4-18,2 0-28,1-1-23,0 0-23,-7-11-6,6 3-7,2-4 0,0-6 1,2 2 13,3-10-1,-1-3 13,2 0 15,2-3 12,-1 1 11,-1-3 7,3-12 13,2 0 13,-3 0 17,1 2 12,-3 0 16,1 10 21,-2 4 19,-3 10 13,-1 1 11,-1 4 4,-1 5-5,4 2-7,-4 0-10,-4 3-5,4 2-6,0 3-6,-12 5 0,-3 2-4,-3 9-7,0 2 5,-1 2 1,1-2-5,1 0 1,1-1 4,5-1 0,0-6 0,1 1-3,3-1 0,2-3 0,0 0-2,1-3 4,1 3 3,1-3 2,-1-3 15,1 2 3,2-3 9,-3 4 5,3-4 5,0 0-3,0 0-5,17-8-2,-5 2-7,3-4-7,-1 1 2,6-3-3,-6 6-2,0-3-5,-1 4 3,-1 1-9,-1-2-10,0 5-1,-2 0 2,0 3-5,4 4 0,1-2-4,1 3-6,-2 3 5,1 7 0,-1-5-8,-2 3 1,3 3 0,-1 0 0,-4-2-2,2 0-3,2 3 4,-1-4-3,-3-3 0,1-1 1,0 2-3,-3-4-6,0 1-2,-2-4-16,0 0-9,2 1-17,-1-2-24,-2-2-20,0-1-29,3-2-40,0 0-39,-1-3-37,1-4-48,0-1-174,3-2-493,-2-3 218</inkml:trace>
  <inkml:trace contextRef="#ctx0" brushRef="#br0" timeOffset="18381.0389">16065 7137 104,'5'-3'140,"-3"1"-4,2 2-2,1 0-1,-5 0 7,5-4 7,-2 3-2,-3 1-8,4-2 0,-4 2-7,0 0-9,4-5-3,-4 5-10,0 0-10,0 0-6,2-3-4,-2 3-11,0 0-5,0 0-7,0 0-5,0 0-5,0 0-5,0 0-6,0 0-4,-10-4-6,6 4-7,-3 0 1,-3 2-5,0-2-4,-3 5-1,-1 0-2,-3 2 1,3-1-6,-5 2 4,0 3-4,-2 2-2,1-1-1,2-1-5,0 3 3,2 0-1,-2 1 1,5-2-2,-1 3 0,-1 1-6,3 0 3,-3 0 1,5-2 0,-2 5-1,4-3-1,-3 0 5,4 0-3,0-2-1,1 3 4,2 0-4,-3 1 1,3-1 0,1-1-1,2 0 4,1-2-3,0 2 3,1 1-2,2-3 2,-3-2-3,4 2 4,-1 1-3,1-4 2,3-3 1,-4 0-3,4 0 6,0-1-3,3-3-1,1 1 2,2-1-1,-1 2 6,3-4-5,-2-2-6,1 2-2,1-2-14,-1-1-24,0-1-24,0-2-33,-1-1-33,1 1-43,-1-3-34,-1-2-167,0-1-404,-2-1 180</inkml:trace>
  <inkml:trace contextRef="#ctx0" brushRef="#br0" timeOffset="18813.346">15768 7413 36,'0'0'145,"-8"-1"3,6 0-14,2 1-5,-6-3 1,6 3-7,0 0-13,-5-1 4,5 1-8,0 0-2,0 0-6,0 0-6,0 0-4,0 0-4,0 0 12,0 0 2,20 5 4,-11-5-4,8 3-3,7-3-7,0 0-2,4 0-3,2 2-10,-2-2-7,11 3-4,-9-1-8,-2-2-5,1 1-5,-3 0-5,-2-2-1,-1 2-5,-4-2-4,-3 1-1,-6 1-4,0-2-2,-2 0 2,-1-1-3,0 2-3,-3 0-2,-4 0 1,7 0-2,-7 0-1,6 0-4,-6 0 2,0 0 1,7 0-5,-7 0 1,0 0-3,0 0-2,0 0-4,0 0-7,0 0-3,0 0-10,0 0-9,0 0-12,0 0-15,0 0-14,-14 4-17,7-1-11,1-2-24,-1 0-13,-3-1-19,3 3-24,-4-3-15,-1 3-130,-1-3-349,-1 0 155</inkml:trace>
  <inkml:trace contextRef="#ctx0" brushRef="#br0" timeOffset="19572.6819">15745 7488 92,'0'0'197,"0"0"-9,0 0-9,0 0-5,-4-3-5,4 3-14,0 0-8,0 0-12,0 0-10,0 0-12,11-4-11,-5 1-6,7 0-8,-3 1-6,2-3-3,2 5-7,2-1-4,-1-1-7,5 1-3,1-2-3,0 3-5,-4-3-4,3 1-1,-6 0-2,0 2 0,0-1-6,1 1 0,-6 0-4,2-1-4,-1-1 2,-3 2-3,-1 0 1,1 0-4,-3 0-2,3 0 0,-7 0 0,7 0 2,-7 0-5,3-1 1,-3 1-1,7 1 7,-7-1-7,0 0-2,0 0-1,0 0-1,6-1-2,-6 1 1,0 0 2,0 0-3,0 0 1,0 0-1,0 0-2,0 0 0,4 0-1,-4 0-1,0 0 0,0 0-2,0 0 1,0 0-3,0 0 5,0 0-5,0 0 0,0 0 4,0 0-4,0 0-1,0 0 9,0 0-8,0 0-3,0 0-2,0 0 5,0 0-4,0 0 3,0 0 2,0 0-5,0 0 3,0 0-5,0 0 3,0 0 2,0 0 0,0 0-1,0 0-2,0 0 1,0 0 1,0 0 4,0 0 0,0 0 1,0 0-3,0 0 0,0 0-1,0 0 0,0 0-2,0 0 1,0 0-1,0 0 1,0 0 0,0 0 0,0 0 2,0 0-3,0 0 2,0 0-6,0 0 6,0 0-4,0 0 0,0 0 1,0 0 0,0 0 0,0 0-3,0 0 4,0 0-3,0 0 1,0 0 3,0 0-8,0 0 6,0 0-4,0 0 4,0 0 0,0 0-3,0 0 4,0 0-3,0 0-2,0 0 5,0 0 1,0 0-4,0 0 0,0 0 3,0 0-5,0 0 4,0 0-3,0 0 0,0 0-1,0 0 0,0 0 3,0 0 0,0 0 2,0 0 0,0 0-3,0 0 4,0 0-4,0 0 3,0 0-1,0 0-1,0 0-1,0 0 4,0 0-2,0 0 0,0 0-4,0 0 1,0 0-5,0 0 4,0 0-27,0 0-24,0 0-22,0 0-39,0 0-30,0 0-43,0 0-25,0 0-32,0 0-176,0 0-454,0 0 202</inkml:trace>
  <inkml:trace contextRef="#ctx0" brushRef="#br0" timeOffset="21189.1208">3462 6433 14,'-9'-2'173,"4"2"3,-1-3 9,0 3-17,1-1-6,2-1-3,3 2-8,-7 0-11,7 0-7,-2-2-30,2 2-8,0 0-9,0 0-11,-4-1-12,4 1 4,0 0-12,0 0 5,20 5 0,-3-4-8,5-1 0,2 3-3,3 2-4,11 0-6,2-1-1,-2 0-3,-9 1-2,2-2-4,-4-1-4,1 0-1,-3-1-4,1 3-4,-1 0-14,-4 0-10,-4-2-26,-3-1-25,0 0-28,-4 0-52,-1 1-8,-1-1-20,-5-1-18,-3 0-108,0 0-318,0 0 140</inkml:trace>
  <inkml:trace contextRef="#ctx0" brushRef="#br0" timeOffset="21355.6822">3511 6578 101,'-4'2'142,"1"-1"-19,0 1-13,3-2 3,0 0-2,14 7 5,0-5-4,7-1-1,5-1-4,13-3-6,3 0-16,2-3-2,-2 3-12,1-1-8,-3 1-8,-1 0-21,-10 2-32,2-1-45,-4 1-56,0 2-151,-2-2-270,-1 0 119</inkml:trace>
  <inkml:trace contextRef="#ctx0" brushRef="#br0" timeOffset="22341.2971">4576 6522 1,'-8'-1'204,"6"1"-18,2 0-17,0 0-22,-6-1-18,6 1-10,0 0-14,16-3-6,-2 3-9,8 0-12,2-2-6,2 2 1,3-2-7,2 0 0,9 0-6,-2 2-5,-11 0-5,2 0-3,-2 0-6,1 2 0,-3-1-5,-2 0-8,-3-1 3,-5 2-6,-5-2-5,-2 0 0,0 0-2,-3 0 0,1 0 0,-2 0-7,-4 0-8,0 0 0,0 0-21,0 0-19,0 0-12,0 0-6,-30-2-9,9 4 2,-3 0-10,-1 2 1,-3-1 5,-2 2 12,-8 0 1,9 0 8,-11 1-5,2 2 13,10-3 6,-11 2 21,10-2 6,4-1 25,4 0 0,5 0 9,4-1 12,2-1 1,3-1 0,1 1-6,2-2-5,2 2-4,2-2 13,0 0-4,15 6 9,0-5 0,10 0 2,1-1-4,15-1-1,1 2-2,-3-2 3,2 0-7,-1 0 1,-11 1-3,11-2 2,-14 2-9,1 0-3,0-2-7,-4 4-8,-7-4-7,-1 1-11,-3 1-13,-2 0-12,-3 0-6,-3-2-15,-4 2-8,0 0-22,0 0-12,0 0 0,0 0-2,-24-1 10,9 2 0,-6-1 16,-3 2 2,-1 1-4,0-1 3,-1 0 6,0 2 6,-2 0 5,1 0 10,1 0 6,3 0 9,-1 1 0,3-1 18,4-1 1,3 0 6,7 1 2,-3-2 2,5-1 2,0 2 4,1-2 2,4-1 12,0 0 11,0 0 14,11 3 2,-1-3 8,7 0-7,7 0-1,0 0 2,3-2-5,2 0 1,0-1-5,0 2-2,11-5-5,-11 4-1,-1-1-3,-4 3-1,0-2-5,-3 2-9,-5-1-11,-4 1-3,-3 0-23,-1-2-2,-2 2-7,-2 2-6,-4-2-11,0 0-1,0 0-9,0 0 2,0 0-1,-22 2 7,9-1 2,0 1 4,-2-1 6,-1 0 2,-5 0 7,0 3 2,4-4 8,-4 3-2,1-1 8,5-2 9,-1 2 4,2-2 12,2 1 13,2 1 7,1-2 10,4 0-2,-1 1-1,3-1-5,3 0 10,0 0-9,-7 0-13,7 0 7,0 0 2,0 0-7,20 1 3,-10-1-2,5-1-1,1 0 6,6 1-8,-2-3 14,2 2-11,-2 1-11,-3-1-1,0-2-1,-1 3 2,-1-2-5,-1 2 4,-1-4-6,-2 3-8,-2 1-5,-4 0-10,1 0-13,-6 0-3,7 0-20,-7 0-29,4-1-18,-4 1-93,0 0-208,0 0 93</inkml:trace>
  <inkml:trace contextRef="#ctx0" brushRef="#br0" timeOffset="22626.3331">4798 6643 28,'-7'1'125,"3"-1"-11,4 0-16,0 0-11,-4 1-4,4-1-2,0 0 1,0 0-2,15 1-3,-6 1-1,1-2-8,4 1-2,1 0-8,2-1-5,4 0-6,2 0-3,-2 0-1,3-1-5,-3 0-4,0 1 0,0 1-6,2-1-4,-8 0 1,1 0-3,-1 0-4,-1 0 3,-4 1-13,-1-2-6,-1 2-7,-2-1-11,-1 0-1,0-1-5,-5 1 3,5 0-5,-5 0-4,0 0-12,0 0-14,0 0-1,0 0-2,0 0-3,0 0-6,-21-4 4,11 4-7,-1 0 5,-3 0-4,0-1 4,0 1-12,-3 0-41,-4 0-126,1 0 56</inkml:trace>
  <inkml:trace contextRef="#ctx0" brushRef="#br0" timeOffset="22943.3988">4959 6646 367,'-23'0'-15,"8"2"12,-5-2 10,3 0 11,1 2 2,1 1 18,0-3 1,0 1 14,6 0 5,0 1 2,2-1 1,0 1 3,3-2 0,0 1-11,4-1-1,-7 0-3,7 0-7,0 0 3,0 0-3,0 0 2,0 0 4,0 0 5,25-1-12,-11 1 5,6-2-2,1 1-8,3-2 1,0-1 0,0 2-1,3 0-4,-2 1 2,0-1-4,2-3-4,0 3-6,-5 0 2,1 0-2,-6 1 0,-2-1-5,-2 0-5,-2 2-2,-3-1 4,1 1-4,-3 0 1,-2 0-1,-4 0 0,7-2-5,-7 2 2,5 0 4,-5 0-6,5 0 2,-5 0-1,0 0-4,0 0 5,0 0 0,0 0-7,0 0 0,0 0 0,0 0-2,0 0 7,0 0-8,-18 0 0,15 2 1,3-2-2,-7 0-5,4 1 5,3-1-4,-8 1 8,3 0-22,5-1-9,-4 3-7,4-3-12,-8 1-7,8-1-14,-6 1-3,3 1-19,3-2-7,-7 2-13,3 0-74,-1-1-205,5-1 91</inkml:trace>
  <inkml:trace contextRef="#ctx0" brushRef="#br0" timeOffset="23829.6976">4798 6694 53,'0'0'82,"0"0"-14,0 0 1,0 0 2,0 0 11,10 5-3,-8-4-1,-2-1-2,11 2-11,-7-2 4,0 1 1,5 0-4,-1-1-7,2 2-5,0-2 3,3 2 2,1-1-10,1-2 2,2 1 1,-3 0-7,2 1-4,-1-2-1,6 1-6,-5 0-3,1 0-4,0-2 1,-2 2-3,1-1-3,-2 0-3,-2 0-1,-2 1-4,-1-1 5,-1 2-6,-2-1 2,-1-1 0,-2-1 7,-3 2 12,7-1 0,-7 1 8,7 0-1,-7 0 5,0 0 3,6 0 3,-6 0-1,0 0-6,0 0 2,4 0-7,-4 0-1,0 0-7,0 0-2,0 0-4,0 0-3,0 0-1,0 0-7,0 0 4,0 0-5,0 0 2,0 0-2,0 0-5,0 0 1,0 0-2,5 0 1,-5 0-2,0 0 2,0 0-2,0 0 0,0 0-2,0 0 2,0 0-5,0 0-1,0 0-1,0 0 2,0 0-2,0 0-1,0 0 1,0 0 1,0 0 0,0 0 0,0 0-2,0 0 5,0 0-2,0 0-1,0 0 2,0 0 0,0 0-1,0 0 0,0 0-2,0 0 4,0 0-1,0 0 3,0 0 0,0 0 2,0 0 0,0 0 2,0 0-1,0 0-1,0 0 3,0 0 5,0 0-2,0 0-2,0 0 7,0 0 0,0 0 2,0 0 4,0 0-3,0 0-2,0 0 4,0 0-4,0 0 3,0 0-5,0 0 4,0 0-3,0 0 3,0 0-3,5-3 2,-5 3 1,0 0-1,0 0-2,0 0-1,0 0 0,0 0-3,0 0-1,0 0 2,0 0 2,0 0-8,0 0-1,0 0 3,0 0-1,0 0-3,0 0-2,0 0 4,0 0-6,0 0 3,0 0 2,0 0 1,0 0 2,0 0-7,4-1-2,-4 1 1,0 0 0,0 0 1,0 0-3,0 0 0,0 0 0,0 0 1,0 0 0,0 0-3,0 0 2,0 0-2,0 0 1,0 0 4,0 0-6,0 0 5,0 0 2,0 0-7,3-2 0,-3 2 0,0 0-2,0 0-3,0 0-11,0 0-22,0 0-20,0 0-26,0 0-39,0 0-35,-10-5-43,7 3-51,-1 0-142,1-3-427,1-2 189</inkml:trace>
  <inkml:trace contextRef="#ctx0" brushRef="#br0" timeOffset="26508.4798">5146 5121 40,'-8'-14'75,"-2"2"-10,4 2 7,-1 0-14,0 1-2,0 0-7,-1-3-6,-2 1 0,3 0-10,-4 3-2,4-2 8,-4 2-7,2 2-4,-4-2 0,6 1-11,-4 2 4,-2 2-3,0-1 1,-1 3-7,1 0-3,-2 1 5,1 1 0,0 0 0,0 4-10,-3 0 6,4 2 4,-2 3-2,-3-1-4,1 8 1,4-7-3,-4 5 3,0 0-5,6-2 5,-6 4-2,6-4-6,-6 5 2,3 0 8,1 3-5,-3 3 6,4-3 7,-1 2 6,1 6-2,0-7 2,1 7 0,1 0-9,3 0-1,-1-1 8,2 2 7,0-1-7,0 0 0,3 2 0,-3 0 0,3 2-6,-4-3 6,3 0-11,-2 2 8,2-3-3,1-3-14,-4 3 8,3-2 6,1-2-3,-5 1-3,5 3-3,-2-3-2,1-2 9,0 1-1,1 3-2,-1-8-1,4 7 1,-1-10 4,1 8-6,-2-7-1,5 2 3,-3-1 3,0 0-3,0 1 1,0 1-3,0-1 0,4-2-5,-4 7 8,2-8-5,-1 0 5,3 1-6,-1-1 0,-2 0 2,2 2 0,0-3-1,-1 1-6,0-2 5,4-1-1,-4 1 4,3 2-4,-2-5 0,1 5 0,-1-3 0,0-3-3,1 5-1,3-1 1,-4-4 6,4 4-15,-3-4 14,3 2 1,-1-3-1,1 5-4,0-5-2,-1-1-8,1 0 9,1 3 8,-1-2-1,0-2-6,0 0 4,2 1-4,-1-2 1,3-1 1,2 2-3,-5-4 3,5 2 2,0-1 0,2 1 2,-5-3-2,0 0 0,4 1 6,0-1-5,0 2-1,3-3-7,-3-3 3,3 1 5,0 0 0,-3-1 7,9-1-5,-2-4 6,-2 2-1,-3-1-3,1-1 4,3-3 5,0 0-1,-1-3 3,1 0 4,1-1 0,-3-5 4,3-2-2,-1 3-6,0-9 2,5-6-10,-2-5 3,-5 8-1,0 3-5,2-14 1,-3 12 4,-4-2-3,2-1 3,-2 2 7,-2 2 3,0-2 0,-1 2 2,0-1 0,-3 0 0,1 5 4,-2-4-3,1 1-1,-1 0-6,-2-1-4,-1-1 1,3 1 2,-2 0-6,-1-2-3,-1 0-1,0-4 0,2 2-3,-1 0-1,1-1 0,-3 1-2,4 0-2,-5 0 5,1 3-4,1 0-2,-2 1 11,0 4-3,0 3 8,-3 2 0,3-3 0,-2-3 0,1 5 3,-2 2-3,0 0 2,0 0-1,-1 0-1,1 2-3,-2-2-3,1 0 3,-2 2-2,1 1-1,0 2 0,1-2-1,-2 2 0,2 0-4,-2-1 1,-1 1-1,3 3-2,-3-1 2,2 2-1,-3-3-5,1 5 2,0-5-2,0 6 0,0-3 0,0 1-1,0 2 2,-1-2-2,-1 0 1,-2 0 0,2 1-1,1 0-3,-3 3 0,2-3 1,-2 0 0,4 1 1,-4 1 1,-2-2-3,3 2-1,3 1 2,-4-1 0,2 2-3,-5-1-1,3 1 2,0 2 3,-2-1-2,-1 1-2,1 0 5,-1 3-2,0-1-2,0 1-3,0 0 5,-1 1 2,3 0-1,-2 1-1,5 0 0,-3 0 5,2 0-7,0 0 3,0 0-3,1-1 2,-1 1-2,-3 3-3,1-1 7,0 0-4,2 2 3,2-1-4,-5 4 2,3 0 3,-1 0-4,-2-2-2,2 9 2,-4-3 2,5 2 2,0-3-5,-4 7 3,5-1 0,-1-4-3,-1 7 2,1 1 0,0-1 3,0-1-3,1 1 2,1 1 0,0-1 1,1 1-4,-1-1 4,2-1-1,-1 2-2,1 0 1,1-1 0,1-2 0,-2 5-1,2-4 0,-1 2-1,1-1 4,1 0-2,2-4 0,-3 6-1,4-2 3,-2-5-1,2 1 1,0 3-1,0-3 2,0 5-1,0-6 1,2 7-2,1-1-1,-1-1 4,1 3 0,-1-3 0,2 3-2,-3 1-2,1 0 1,1-3 0,-2 0 2,3 1 2,-2-1-4,-1 1 1,2-7-3,1 1 3,-1-1-2,1 0 0,0 0 3,-1-2-5,1 1 3,-1-1 0,1-1 1,1 2-4,-3-2 3,1-1-4,1 0 0,0-2 4,-2-2-5,2 1 2,1-2-1,0 1-1,-1 2-2,3-4 0,-4 2-1,2-2 2,3 0 1,-4-1 1,2 0 1,1 0-2,-3-2 2,5 1 4,-1-1-5,-4 0 8,3 0-6,2-1 0,-2 0-2,0 0 1,1 0 0,1-2 2,-1 0-2,1 2 3,-2 1-2,1-4 0,1 2 3,0-2-4,0 2-1,2 0-1,-4 0 6,3-1-3,0-3 3,0 2-3,4 0 5,-3-2-6,3 0 10,-3 0-11,0 0-1,-2-2 3,1 1-2,0 0 0,1 1 4,-1 0-1,0 0 1,-2-3-3,2 0-2,0 1 0,1-1 4,-2 2-3,-1-3 2,2 0-2,0 1 3,1-2-2,-1 1 0,0 1 1,3-2-5,-1-4 5,0 1-7,0-1 5,-2 0-4,4-1 0,-1 0 2,-2-2 8,0-1-11,3-6-1,-2-3 3,0 1 1,-2 0-3,0 1 5,1-2 0,-7 3-3,5-6 3,-5 8-3,3-9 3,-2 8 0,0-1 4,-1 0-1,2 1-3,-3 0 0,1-1-2,0 0 2,-1 2 3,0-1-3,1-1 1,0 1 2,-2 0-1,2-3 1,-4 3 3,4-2-5,0-5 2,-2 4-1,-2 2-2,3-6 0,0-1-2,-1 2 5,-2 5-7,3-7 6,1 8-2,-4-1-1,2 0-1,-1 1 1,2-1 1,-2 2 2,2 3 3,0-2-3,-3 0 0,1 4-1,-1 1 1,0-2 1,2 0-3,-2 1-1,0 1 0,-3 1 1,3-1 5,0-1-7,-3-1 3,0 1 1,1 0-1,-3-2 0,5-1 1,-7 0 1,3 1-4,-2-1 3,2 0 0,0-1-2,0 2 0,-2-2-1,2 0 4,-2 2 1,-1-2-5,3-1 5,-3 3-6,1-3 6,-1 3-3,2-6-2,-1 6 1,-1-1 8,1-4-8,-1 3 3,0 3-2,2-2 2,-2 0-5,0 1 4,1-3-4,-3 4 3,3 2 2,0-6-4,0 8 6,-2-6-7,2 0 3,-1-2 1,0 3-1,1 4-1,1-2 4,-1 0-1,2 3 1,-1 0-6,0-2 5,-1 2 0,2 1 2,0 1 0,-2-3-3,2 4 11,1 0-9,-2 2 1,0-1-2,2 2 4,-2 0-2,0-3-1,2 3 0,-2-1 2,1 3-5,-2-2 4,2-1-2,1 0 2,-2 3-4,1-1 3,-1 0-4,1 1 0,4 1 2,-7-2 1,3 1-1,-2 0 1,6 1-2,-10-3 1,4 2-2,6 1 5,-9 1 0,6-1 0,-4 0-2,7 0 0,-8 3-1,3-3-1,5 0 2,-8 0 2,5-3-5,3 3 5,-6 0-4,6 0 0,-7 3 0,7-3-2,0 0 9,-5-3-6,5 3 0,0 0-1,0 0-10,-7 0-4,7 0-10,0 0-7,0 0-6,0 0-3,0 0-2,-2 4-1,2-4 10,-4 3-3,4-3-2,-3 3-2,0 1-8,3 1 1,0 0-1,-2-3-6,-1 1-13,3 2 8,-2-1-13,2 0-7,0-2-1,2 5-10,-2-2-6,0-5 1,0 8-14,0-4 1,0 0-5,-2 1-5,1 0-80,1-1-215,-4 2 95</inkml:trace>
  <inkml:trace contextRef="#ctx0" brushRef="#br0" timeOffset="30448.9659">6934 12197 43,'0'0'97,"0"0"-7,0 0-17,0 0-5,0 0 2,0 0-18,0 0 2,0 0-11,0 0-3,0 0 0,0 0-12,0 0 5,0 0-3,12 6 3,-6-5-5,4 0 5,0 2 1,5-1-17,-1 2 7,9 1 3,1 1-14,1-1 7,3 0-3,2 1-3,-2-3 1,13 4-4,0 0 2,-3-1-8,0 1 6,0-2-3,-8 1-7,0 1 2,11 0-15,-1-2 19,6-1 6,-5 1 0,0-1 1,0 4-6,0-5-3,-1-1 1,2 2-2,1-3 7,-2 4-6,2-5 1,-2 2 2,-1-2-12,3 0 6,-2 0 3,0 3 2,0-4 0,-2 4-3,-1-1 6,-9-1-8,10 0 2,-9 2 0,1 0 13,9-3-9,1 4-3,-1-3-7,-11 0 3,9 3-2,-9-4-2,0 2 6,12-2 5,-10 2-11,8 1 2,2-3 4,-11 0-2,11 4 4,-12-3-7,-2-1 7,4 1 1,-4 2-9,4 0 6,-5-1 1,1 0-3,-1-1 2,0 3-9,-3-3 10,-3 1-4,-2 0-2,-5-1-3,2-1 7,-4 2-3,1-2-3,-3 1 2,1 0-3,0-2 5,0 2-1,-3-1-3,2 0 7,-2 0 1,-2-1-1,1 1 2,-2-1 1,2 2 3,-6-1-3,7 0-7,-3-1 15,-4 1-5,0 0 4,7 0 5,-7 0-4,0 0 1,6-2-11,-6 2 20,0 0-8,0 0-1,0 0 2,3-1-7,-3 1-4,0 0 2,0 0 3,0 0-7,0 0-1,0 0-1,0 0 3,4 4-7,-4-4-6,0 0 12,0 0-8,0 0-11,0 0-13,0 0-8,0 0-10,-2 6-21,2-6-12,-4 5-27,0-2-79,0 1-200,2-1 89</inkml:trace>
  <inkml:trace contextRef="#ctx0" brushRef="#br0" timeOffset="31957.2317">17762 13542 84,'-5'-3'130,"0"1"-9,2-1-3,0 3-2,3 0-9,-5-6 4,3 5-7,2 1-8,0 0-8,-6-4-3,6 4-10,0 0 7,-2-2-11,2 2 2,0 0-5,0 0-2,0 0-2,0 0-3,0 0-4,0 0-2,0 0-11,0 0 4,0 0-4,13-3-8,-5 2 1,5 1-5,4-2 1,6-1-4,2 3 0,2-4-1,2 4 12,11-1-3,1-3 1,4 2 4,-2 1-5,5 0-1,0 0 2,2-1-1,19 0-1,-19 2-3,18-3-1,-18 2 2,18 0-2,-19 1-3,23-1 3,-4 1-4,-20-4-5,1 3 0,3 0-4,-2-2-1,-1 5-2,20-4-1,-25 0 2,1 1-1,-2-1-4,-2-1-2,-1 1 2,-2 0-4,-12 0 2,5-1-2,-5 3 1,-2-1-4,-2-3 2,-5 3 0,-1-1-1,-4-1-2,2 2 2,-4-2 0,-3 3 1,0 0-2,0-2-2,-4 2 4,1-1-4,-4 1-1,7-1 4,-7 1-3,5-3 2,-5 3-4,0 0-2,0 0-7,2-1-9,-2 1-11,0 0-10,0 0-19,0 0-19,-28 5-25,14-2-18,-10 1-30,-1-1-20,-3-2-26,-10 3-154,8-4-379,-11 2 168</inkml:trace>
  <inkml:trace contextRef="#ctx0" brushRef="#br0" timeOffset="32627.7322">17654 13537 111,'-6'0'117,"6"0"0,0 0-2,0 0-1,0 0 15,0 0-7,13 4 1,4-3-4,7 4 1,4-1 1,12-4-3,5 10-1,1-9 1,6 1-3,21 2-2,1-4-3,-3 4-3,4 1-10,-5-2 1,5 2-9,-3-1-1,1 4-7,3-4-3,-1 0-3,1 2-8,0 2-6,-4-4-4,-3 5-4,-20-7-1,20 0 1,-21 3-8,0-5 0,2 0-1,0 0-2,-1 2-2,19-4-4,-23 2 7,-3 2-9,-1-6 2,-3 3 1,0 1-3,-10-2 1,-4 2 2,0-1-5,-4-2 8,-6 3-6,2-1 2,-7-1 2,1-1 10,0 3-5,-3 0-9,-3-2-1,2 2 1,0-1 1,-6 1-1,7 0-4,-5-1 1,-2 1-4,6-1-3,-6 1-1,0 0-5,7 0-1,-7 0 0,0 0-5,0 0 2,3 1 12,-3-1-19,0 0-3,4-3 4,-4 3-1,0 0 2,0 0-5,0 0 3,0 0-2,0 0-1,0 0 13,3-2-13,-3 2-4,0 0 3,0 0-7,0 0 13,0 0 0,0 0-7,0 0-4,0 0 3,0 0 1,0 0-5,0 0 8,0 0-5,0 0-1,0 0 5,0 0-6,0 0 1,0 0 7,0 0-4,0 0 4,0 0-11,0 0 5,0 0-1,0 0 0,0 0 3,0 0-1,0 0 3,0 0-10,0 0 11,0 0 6,0 0-6,0 0-6,0 0 7,0 0-8,0 0 3,0 0 0,0 0 4,0 0-7,0 0 6,0 0-1,0 0 13,0 0-2,0 0-14,0 0-2,0 0-1,0 0-2,0 0-9,0 0-11,0 0-15,0 0-20,-10-5-23,10 5-21,-7 0-24,4-1-28,-4 1-24,-4 0-24,-3 0-19,0 0-27,-9-2-23,-2 2-172,-2-2-480,-14 0 212</inkml:trace>
  <inkml:trace contextRef="#ctx0" brushRef="#br0" timeOffset="34685.6066">6079 5069 42,'4'-6'139,"-3"-4"-14,2 1-1,1-1-5,1-2-9,0-4-6,3 3-17,0 0-4,0 1-8,2 1-3,-3 1-9,5 1-4,0 1-2,-3 3-13,0 3-5,1 0-4,4 5-5,-2 3 0,-1 4-7,0 0 4,-2 2 0,-1 4-1,-4-1-10,0 2 0,-1 8 4,-6-7-5,-1 2-1,-1-2 0,-2-2-4,-3 1 3,1-3-2,-1 0-2,2-1-2,2-5-2,-1 1-3,3-6 9,1 2-6,0 1 1,2-3 5,1-1 2,0-2-4,0 0-5,0 0 7,0 0-12,18-5 2,-6-4-1,3 7-3,1 2 4,-1 0-5,2 0 4,4 6 9,-7 2-16,3-3 5,-3 4-1,-3-1 5,1 0-3,-4 4-2,-1-3 7,-4 2 0,0-1-4,-5 2 3,0-2 1,-4 6 5,-4-1-9,-1-3 7,-5 5-7,2-7 5,0 0 3,0-2-7,-2-3 0,1-1 3,1-3-6,3 0 6,1-1-7,2-1-1,-2-3-12,4-1-7,0 1-6,0-1-20,4-5-26,-1-1-10,3-2-19,3-4-27,-3 0-83,2 0-233,4-2 103</inkml:trace>
  <inkml:trace contextRef="#ctx0" brushRef="#br0" timeOffset="35018.1755">6387 4868 95,'6'-15'156,"0"7"-8,5-6-8,1 4-15,-2 2-1,2 2-19,-1 4-19,1 4-1,0-2-6,-1 5-2,1 4-9,-1 3-2,-4 2-3,1 2-12,-1 1 1,-4-2-8,0 1-2,0-2 1,-2-1-6,-1-2 0,-1-1-5,-2-1 3,3-2-4,-3 1 2,3-3 2,0-1 17,-2 2 9,2-4 13,0-2 11,0 0-8,-1 3 3,1-3-11,0 0-1,3-12-10,0 2-7,1-5 1,-1-2-11,4-7-7,0-1-5,3-3-3,1 3-1,-3-3-2,4 5-2,-1 1-4,0-1 0,-2 6-5,-2 0 0,1 3-4,-3 6 1,3-2-5,-4 4-1,0-2-8,1 4-13,-1 1-15,0 1-16,0 2-16,-4 0-21,9 6-19,-2 1-29,-3 1-27,3 2-25,0-1-157,1 6-371,1-1 164</inkml:trace>
  <inkml:trace contextRef="#ctx0" brushRef="#br0" timeOffset="35512.7002">6970 4770 104,'0'-16'186,"-1"1"-9,1 1-3,-3 3 1,1-5-4,0 6-13,-1 1-5,2-2-2,-3 6-14,3-1-18,-1 3-14,-1-2-9,-3 5-14,-1 1-7,-1 4-6,-5 4-8,-4 7-6,0 4-6,3-2-5,-3 4-3,1 1-8,4 0-1,3 0-2,1-6-8,1 3-2,4-4-5,2 0-1,-1-3 2,2-2-4,2 0 1,-2-1-2,4-1-1,-4-3-1,4 1 2,-1-3-2,1 1 1,-1-2 1,3-3 1,-3 0 1,5-3 1,-1-2 4,6-4-3,-3-3 6,-2 0-3,1-3-1,2-6 2,-3-3 4,1 2 2,-1-3 0,-4 0 0,2-1-2,-2-1 1,0-6 1,0 1-4,-2 1 2,-3-2-7,2-1 13,-1 4-13,1 5 10,-2 0 11,1 8 10,-1 4 1,0 1 7,0 3-8,0 4-2,1 0-16,-3 0-5,3 5-4,0 0-6,0 0 2,-7 27-6,6-1 8,-1 6-3,-2 4-1,3 11 0,-1-12-4,-1 1 3,-1 11-1,1-12-5,3 0 1,0-2-1,2 1 1,-2-6 0,4 2-1,-3-3 0,2-2 1,-3-6-3,0-1 3,2 0-12,-1 1-21,0-8-20,-1 2-20,-1-2-24,2 0-24,-1 0-24,-1-1-21,0-2-45,-1 4-12,-1-4-32,-2 2-148,-2-3-428,0-1 190</inkml:trace>
  <inkml:trace contextRef="#ctx0" brushRef="#br0" timeOffset="36224.3813">4586 4609 42,'0'-13'217,"-3"1"-18,1-5-18,4 0-19,-2 5-20,5-5-9,0 3-21,-1 4-8,3 1-14,0 1-6,0 3-16,3 3-3,-2 0-6,2 6-2,3 1-10,-3 7-3,1 3-3,-2 8-2,-1-3 0,-4 7-6,-1 2-1,-6-1 0,2 1-7,-8 3-3,-1-3 2,-1-1-3,1-2 2,-2 1-4,0-4-2,1-3-5,0-4 3,4-3 0,1-5-3,-1 2-2,1-3-1,2-1 5,1-3 1,2 2 2,-2-2-3,2-1 4,1-2-8,0 0 4,0 0-3,0 0 2,15-5-3,-2 0-2,1-4 1,7-1-5,2-1-2,-1-3-3,1 2-7,-2 2-9,0-2-7,0 0-16,0 0-26,-1 0-32,-2-1-17,-2 4-19,-2 0-16,-5-1-14,0 0-101,-3 4-287,-3-2 127</inkml:trace>
  <inkml:trace contextRef="#ctx0" brushRef="#br0" timeOffset="36565.5178">4846 4509 45,'-5'-27'109,"0"-1"11,1 3 17,1 6-13,2 2 1,1 0-6,0 4 13,0 4-19,0 1-10,0 1-18,0 2-9,1 1-10,-1 4-8,0 0-3,13 9-1,-6-1 7,0 6-7,0 1 2,3 2-8,-6 2-6,2 5-3,-3-7 0,2 1-2,-3-1-3,2-1-1,-3-4-6,2-2 2,-3-1-1,0-2-5,0-1 10,0-2 15,0-4 20,0 8 17,0-8 9,0 0-3,0 0-8,0 0-10,0 0-12,6-26-6,-2 9-8,0 0 0,2-8-7,-2 8-3,5-7-10,-1 7 1,-2 2-6,2 1 7,-2 5-11,1-2-4,1 4-5,-1 0-3,0 3 6,1 0-9,0 3 1,3 1 0,-4 1 1,0 3-8,3 0 6,-3 3-1,0 0-1,-1 3-2,-1 0-13,1 2-17,1 0-10,-4 3-27,1 1-19,0 0-23,-1 3-30,3-5-22,-3 3-28,-1-5-14,1 0-142,1 0-373,-1-2 166</inkml:trace>
  <inkml:trace contextRef="#ctx0" brushRef="#br0" timeOffset="36998.7388">5408 4328 93,'-1'-17'215,"1"2"2,-4-1-11,1 6-14,1-2-8,-3 4-13,2 2-18,0 1-16,-1 4-17,-3 1-10,-4 4-14,1 4-11,-7 10-7,-1 2-10,2 3-7,2 4-9,1-1-4,1 1-9,2-1-1,4-1-5,1-6-3,3 0-4,2-2-3,0-1 0,1-5-5,2 1 0,0-1-3,3-2 2,-1-3 0,1-3 4,1-1-5,1-7 2,4-1-4,0-5 5,3-6-1,0-2 4,-1-5-2,-3 0 3,1-1 1,-3-6 2,0 0-1,-1-15 3,-3 13 5,-1-16-9,0 3 2,-1-3-6,-3 14 3,-2 0 1,1 3 18,1 3 11,0 9 18,-3 2 9,2 8-5,1-1-12,0 5-9,-2 0-16,1 2-7,1 4-13,0 14 11,-1 5-5,-1 11 0,1 18-3,-1-1 1,0 1-2,0 2-1,1-1-2,1 0 1,-2 1 0,4-4-6,1 0-10,-1-9-24,-2-4-27,2-1-34,-2-1-29,0 1-33,0-3-30,-2-1-38,-2-2-24,-1 2-32,-4-2-141,-2 0-442,-1-5 196</inkml:trace>
  <inkml:trace contextRef="#ctx0" brushRef="#br0" timeOffset="37497.5532">3053 4788 80,'-3'-4'229,"0"2"-30,3 2-21,-4-4-23,4 4-17,0 0-13,-2 14-13,2 3-7,0 2-10,2 10-8,-2-1-11,0 3-5,0-2-10,3 0-2,-2-3-9,0 3-4,0-5-5,-2 1-27,1-8-21,1 1-29,-1-1-21,1-1-35,-1-3-23,3-2-26,-3 3-105,0-7-266,0 1 118</inkml:trace>
  <inkml:trace contextRef="#ctx0" brushRef="#br0" timeOffset="37817.898">3205 4724 104,'-1'-11'188,"-2"-2"-1,3 6-4,0 0-13,-1 1-19,0 4-17,0-5-10,0 4-20,1 3-11,0 0-11,0 0-7,-9 11-6,7-2-15,0 1-1,-1 5-9,5 0 3,-2 2-13,3-1-3,0 1-4,5 1 1,0-2-6,5 5 3,-2-1-5,5 0 0,-1-2-2,1 0 0,-1-2-2,-2-3-3,1-1-2,-4 0-2,1 0 2,-2-1 0,-2-3 1,1-1-4,-1 2-1,-5-3 0,0-1 1,1-2 1,0 5 2,-3-4 0,0 0 1,-3 2-1,-2 2 0,-1-2 0,-4 1-2,0 0-4,-4-2-11,0 2-20,-1-4-27,-1 0-19,2-3-27,0-3-30,1-2-31,-1 0-135,1-5-317,2-4 141</inkml:trace>
  <inkml:trace contextRef="#ctx0" brushRef="#br0" timeOffset="38019.0473">3386 4475 98,'5'-23'228,"1"5"-1,-2 1 0,-4 6-3,3 2-13,-2 3-23,2-1-23,-3 3-26,0 3-13,0 1-15,0 0-11,3 21-8,-3 6-6,0 7-8,-3 12-5,3 2-6,-3 5-5,2-2-12,-2 0-21,3-3-21,0-14-22,0 0-13,0 0-27,3-3-32,-2-2-34,2-4-34,0-7-38,-3-1-132,0-5-351,0-2 155</inkml:trace>
  <inkml:trace contextRef="#ctx0" brushRef="#br0" timeOffset="38223.2">3439 4695 145,'0'-11'276,"-1"1"-3,1-1-27,1 0-20,2 0-32,3-5-19,2-1-21,9-6-5,3-2-23,9-7-9,-2 0-16,-6 14-8,13-6-12,-13 7-3,-1 3-26,-2 2-23,-2 6-33,-4-1-41,-2 2-39,4 3-47,-6 3-37,-2 1-29,-4 4-118,2 1-341,-3 6 152</inkml:trace>
  <inkml:trace contextRef="#ctx0" brushRef="#br0" timeOffset="38797.6846">2263 7040 166,'-7'-2'202,"0"-1"-16,-2-1-6,2 0-13,0 1 2,-1 0-9,2-1-7,-2 3-9,-2-2-13,4 3-16,-6 2-5,-1 1-20,-1 4-8,1 3-9,-4 5-9,3 3-10,0 2-1,1 4-12,6-7 1,3 8-9,1-7-5,2 0-6,2 2-3,5-2-1,-2 0 1,6-1 0,1 2 1,-1-5-5,2 1-6,0-3 3,2 0 1,-4-1-3,0 0-1,-2-2-1,-2-1-1,3 1 2,-4 1-1,-2 0 5,0 2-2,-3 0 0,-2 0-1,-5 3 3,-1 3 2,-5 2-3,-4 3-1,2-5-4,-2-3 3,1-5-2,3 2-5,1-8-10,-4 4-6,4-7-20,2 2-21,0-2-24,5-3-33,5 2-25,-10-10-42,8 0-31,4-6-119,2-4-355,4-6 157</inkml:trace>
  <inkml:trace contextRef="#ctx0" brushRef="#br0" timeOffset="39023.4284">2379 6738 185,'0'-13'284,"2"4"-8,-2 2-20,0 1-29,0-1-28,0 7-22,0 0-22,0 0-14,0 0-17,-2 39-10,0-9-11,-1 17-7,3 0-15,-3 3-3,3 1-9,0-1-5,0 0-8,3 1-4,2-3-5,-5-14-4,2 2-1,-2 0-8,3-2-1,-3-2-10,3-3-12,-1-3-23,0-1-43,-2-3-36,1-5-48,4-1-26,-4-4-39,3-1-180,-1-1-416,0-5 184</inkml:trace>
  <inkml:trace contextRef="#ctx0" brushRef="#br0" timeOffset="39753.4496">2719 7096 146,'-2'-19'247,"-3"-5"1,1 8 5,0-1-8,-3 3-13,1 2-12,-1 2-17,2 3-9,0 0-28,0 2-20,-4 5-17,1 2-18,-2 10-5,-1 0-16,-4 10-8,3 4-12,-1 3-6,2 1-7,-2 1-6,3 1-3,3-4-6,3 0-6,-1-5-5,3-2-2,2-4-10,0-1-4,2-5-5,0 0-6,1-3-3,0-3-3,1 1 3,3-3 1,0-3 4,0-4 1,6-2 0,-2-6-1,2-4 0,0-2-3,2-7-2,-4 0 1,2-3 3,-3 2 0,-4 1 4,1 6-6,-2 2 2,-2 3-3,0 5 2,1 1 2,-3 0-9,1 4-8,-1 2 3,-1 2-2,0 0 3,3 14 1,-1-2 1,0 5 2,1 0-4,-3 4 5,4-3-6,-1 0 6,4-1-3,-4-2 1,4-3 0,-3-1-1,2 1-3,-2-5 11,6 0-4,-3-2 8,3-3-3,-2-2 7,5-5-5,-2-4 0,6-6 1,0-4-4,-1-3 4,-2-1 0,4-4 0,-4-1-2,4-15 3,-1 0-1,-4 0 0,-2 10 0,-1-12 0,-3 11-3,-1 2 5,-2 1 6,-1 11 14,-3-6 5,1 9 13,-2 5 7,1 2 10,0 5-21,1-2-9,-2 3-4,1 4-9,0 0 0,0 0-1,-6 30-3,3 4 3,-2 10-5,-1 2-2,2 3 5,2-4-8,2-11 1,-1 2-1,4-4-6,1 4 4,2-7-6,2 0 3,-1-2-5,3-3 7,-1-7-5,0-4 2,2 0-2,-2-8-4,2 6 4,2-7-6,-2-4 4,1 0 1,0 0 3,2-5 0,-2-5 4,3 4-4,-5-6 0,2-2 3,-3-1 0,1-2-5,-2-5 5,-2 4-1,0 1 0,-1 0 0,-2 5 3,0 3-2,-2-3-4,-1 7 11,0-2-11,3 2 2,-3 5-11,0-5-5,0 5 1,0 0 2,0 0 2,-4 15 2,4-5-3,0 8 15,-3-3-11,3-1-1,3 3 0,-3-5-10,1 0-7,2 0-11,1-1-11,-1-3-15,2 1-13,0-3-12,1-1-18,-2-2-28,-1 0-19,4-3-37,1-4-25,1 0-43,-5-4-190,2 0-480,-2-6 213</inkml:trace>
  <inkml:trace contextRef="#ctx0" brushRef="#br0" timeOffset="39947.5828">3263 6965 103,'-8'-11'193,"2"1"10,-4-5 12,5 5 5,0 0-3,4 4-3,-2-2-8,0 3-13,3-1-23,0-5-19,0 5-17,7-8-11,3-2-13,3-4-14,5 1-14,-1-1-19,-1 3-18,1 1-26,-5 3-31,-1 3-23,-1-1-36,-1 4-28,-4-2-34,1 2-27,-1 1-25,-3 3-159,-4-2-373,2 5 166</inkml:trace>
  <inkml:trace contextRef="#ctx0" brushRef="#br0" timeOffset="40149.7265">2301 7110 203,'-7'1'255,"1"0"-26,4 0-24,2-1-22,0 0-14,12-18-17,8 0-11,14-5-14,3 1-10,3-2-12,4 0-12,1 5-15,0-2-35,3 4-50,-7-3-59,1 3-60,-14 9-192,0-1-343,-1 1 153</inkml:trace>
  <inkml:trace contextRef="#ctx0" brushRef="#br0" timeOffset="40980.3491">4794 8690 76,'0'-25'211,"0"7"2,2-2-3,-2 3 10,2 5-2,-2 0-4,0 6-22,0 0-21,0-1-24,0 2-18,0 5-15,0 0-7,2 18-8,-2 0-5,1 14 10,1 2-12,-4 12-6,4-9-7,-4-2-9,4 1-6,-2 0-4,0-4-6,1 0-7,0-7-4,1-7 1,-2 2-18,-2-4-37,2-5-35,0 2-38,0-8-36,0 0-31,0 0-36,0-5-55,0 0-149,0 0-423,0 0 187</inkml:trace>
  <inkml:trace contextRef="#ctx0" brushRef="#br0" timeOffset="41269.7452">4880 8417 47,'3'-12'158,"-3"2"-13,1 1-14,1 1-15,-2 1-15,0 4-17,0-2-18,0 0-22,0 5-17,3-6-20,-2 3-14,0 1-5,-1 2-15,3-3 1,-3 3-8,0 0-3,2-4 0,-2 4 1,0 0 7,0 0 6,0 0 9,0 0 14,0 0 3,0 0 9,0 0 7,0 0 2,0 0 9,0 0 7,0 0 3,0 0 12,0 0-6,0 0 2,0 0 5,0 0 2,0 0-6,0 0 3,0 0-6,0 0-1,0 0-3,0 0-2,0 0 2,0 0-10,0 0-10,0 0-9,0 0-21,0 0-24,0 0-14,0 0-20,0 0-15,0 0-24,2 9-80,-3-5-199,1-4 89</inkml:trace>
  <inkml:trace contextRef="#ctx0" brushRef="#br0" timeOffset="41567.8944">5176 8251 103,'2'-16'281,"0"2"-11,-2 6-13,3 2-23,-2 0-26,-1 1-27,0 1-24,0 4-13,0 0-16,0 19-9,0 8-8,-1 9-7,-4 14-7,-3 7-7,-6 25-5,3-25-7,-2 24-8,3-25-7,-1-5-2,0 2-3,1-6-5,0 0-6,3-1-4,-1-12-5,2 0-3,0-1-2,-5-5-3,5 0-2,1-1-4,-2-3 0,3-7-7,2 0-20,-1 0-38,0-5-41,3-1-45,-1-2-40,2-3-52,2-1-220,0-7-475,4-5 209</inkml:trace>
  <inkml:trace contextRef="#ctx0" brushRef="#br0" timeOffset="42045.0787">5433 8221 168,'-2'-20'312,"2"4"-23,-2 5-11,1 2-27,0 1-29,-1 4-30,0 2-21,2 2-16,0 0-14,2 22-16,2 4-11,-2 9-13,-4 16-9,1 1-3,1 6-8,-1 3 7,-3 23-4,2-23-2,1-3-9,-1 0 2,1-5-12,-2 1-2,1-4-7,1-4-6,-2-12-1,0 2-3,2-2 0,-3 2-7,2-4 3,-3-3 0,3-1-8,1-3-14,-3-7 6,1-1-1,1-4 1,1-3-4,-2 0 1,2-3-4,1-2 4,-3 0-3,3-3 2,0 2 11,0-4 24,0 0-2,0 0-9,0 0 4,-3-16-13,2 3-4,-1-3 14,2-11-21,0 0-6,2-4-2,-2-2 1,4-13-3,0 0-3,2-3-5,2 2-2,1 2-8,2 8 10,1-9-4,0 13 0,2 2 2,0 1-4,3 2-4,1 5 2,-1 5-3,0 1 0,-6 7-4,2 3-1,0 0 5,-2 5-3,0-1-3,-1 6-9,-3-1-4,2 2-10,-4 4 0,-2 1 0,2 2 3,-3 5-6,-4 1-8,-4 2-9,-4 7-8,-3 1-11,-2-6-2,-2-1 3,0-2-1,-3-2-5,2-3 1,2-5-6,-4 0-13,5-3-6,0 0-22,2-5-25,1-1-26,3-3-23,2-3-49,0-3-138,5-4-415,2-13 184</inkml:trace>
  <inkml:trace contextRef="#ctx0" brushRef="#br0" timeOffset="42739.879">6248 6633 208,'0'-6'222,"0"3"-25,0-4-25,0 7-23,0-3-13,0 3-13,5 12-9,-2 6-8,0 10-5,1 8-1,-2 20-6,5 32 0,-6-7-7,3 6-10,-4-29-5,0 25-7,1-26-3,-1-1-9,-1-2-2,1-5-3,0-2-6,-1 0-3,-2-15-4,0 1 0,2-2-3,-5 1-4,2-8 0,0-7-3,-2 3 0,2-6-12,-3 1-2,0-8-9,1 0-14,-2-2-11,1-1-12,-1-3-10,-1-3 1,-1-2-4,0 0-2,-1-5 3,2-4 5,-2 1 8,1-4 1,-5-1 4,7-1 3,-3 3 17,4-2 6,0 1 14,-1 2 12,4 2 12,-1 4 3,3 0-4,-1 4-7,1 0-8,1 1-3,1 3-3,0 0-4,-3 11 7,5 0-8,-1 3-1,3 5 6,0 5-3,1 0-4,0-4 5,2-3-4,0 0-2,0 0 2,4-2 1,-3-3 1,3-2 3,3-3-2,-2-3 6,9-4 1,-5-3 6,8-6 3,-1-3 5,2-4 5,8-9 0,-11 4 8,8-9 5,-9 7 0,-3-2 3,-2-1 5,1 1 1,-5 2 2,0 3 28,-3 4-1,-3 1-16,-2 6-5,0 0-8,1 0-6,-4 3-13,3 1-31,-4 0-50,2 1-63,-2 4-62,1-3-39,-1 3-34,0 0-225,0 0-502,0 12 223</inkml:trace>
  <inkml:trace contextRef="#ctx0" brushRef="#br0" timeOffset="43058.4943">6190 8120 139,'-3'-3'168,"3"0"-14,0 3-15,-1 14-8,1 2 5,0 10-11,-2 7-7,-2 4-6,4 9-7,0 3-8,-3-1-8,-1 0-9,1-1-7,0-12-11,-1-1-3,3-1-11,-2 0-32,-2-4-23,3-3-32,2-7-42,-3-3-24,0-6-23,1 1-121,-1-1-269,1-5 119</inkml:trace>
  <inkml:trace contextRef="#ctx0" brushRef="#br0" timeOffset="43383.3891">6034 8589 160,'-6'-15'195,"1"2"-5,4 2-15,1-8-22,1 4-15,4-9-12,6 2-10,3 0-9,5 3-12,2-3-8,3 3-8,3 5-8,-2 1-6,3 4-3,-1 6-10,-2 3-5,-1 7-3,-3 5-4,-1-1-4,-3 5-5,-3 6-1,-3 0 4,-1 0-5,0 2-4,-5-1-6,1-3 0,0-3-2,-1-1-4,1-2 3,0-3-2,1 0 1,0-2-1,1-4 1,-2-1-2,2-1-1,2-3 7,4-4-5,-1-4 2,1 0 5,-1-4 7,-3 0 8,1-5 10,-4 2-2,0-3 1,-1 0-2,-4 1 0,0-2 1,-2 0 1,-2 0 3,-3 2-10,-2 4-5,1-2-5,-7 3-1,1 2-7,-1 3-5,-4 2-7,3 4-10,-3 1-12,-4 1-18,7 2-14,-2 4-23,5 0-32,-3 1-26,7 0-28,1-2-28,4 4-198,0-2-413,2 1 182</inkml:trace>
  <inkml:trace contextRef="#ctx0" brushRef="#br0" timeOffset="43885.24">6777 7956 44,'-2'-20'273,"-3"3"-2,4 6-5,-1 2-20,1 0-28,0 4-25,-1-1-26,1 6-15,1 0-16,0 16-13,0 4-11,0 12-10,0 12 12,0 7-7,0 3-9,-3 1-6,3 2 5,0 25-6,0 1-3,0-31 0,1 5 1,1 1-8,-2 0-5,1-3 6,1-1-25,-1-2 2,-2-5-3,2-13-13,0 1-1,-1-1-3,0-3-3,0-2-3,2-4-8,-2-5-20,0-3-34,0-6-35,0 0-18,-2-4-6,2-2 1,-1 1-23,0-5-44,1-1-21,0 0-4,-10-14 7,7 2 12,0-7 15,-4-3 10,3-5 17,-2-2 11,1-2 15,-1-6 17,-1-7 28,2-2 19,-1-1 19,2 0 25,4 14 12,0-16 17,4 15 7,0-11 4,-1 10 7,4 2-2,0 4 1,3-2-1,2 2-4,1 3-3,0 4-3,1-1-1,1 5-10,4 4-3,-1 1-4,-3 4-3,-2 6-4,3 0-2,-7 6-2,1 0-2,0 4 1,-3 0-2,-1 4-2,-3-1-1,-1 8 0,-2-1-2,-2 1 0,-7 8 0,2-4-5,-8-4-2,-1 3-9,2-3-6,-4-2-9,-2-1-15,7-6-13,-2 1-9,1-3-16,-2 0-18,2-2-16,3 0-22,0-2-28,1-1-40,-3 1-121,5-1-341,1-2 152</inkml:trace>
  <inkml:trace contextRef="#ctx0" brushRef="#br0" timeOffset="45768.3633">6793 6907 92,'-3'-4'243,"0"-1"-15,2 2-25,0 0-23,1 3-19,-2-4-23,2 4-15,0 0-12,0 0-11,14 13-9,-3 0-3,9 9-10,10 9-5,2 5-1,5-1-4,13 23-1,1-1 9,-12-20-7,18 17-1,-1-2-9,0-2-5,-15-15-1,21 12-5,-5-2-4,3-4-7,-20-11 2,3 1-3,-2 5-5,17 9-2,-21-16-2,1 1-3,-5 1-2,1 1-2,-11-14-6,-2 3-11,-3-2-21,-2-2-27,-5-5-27,-3 0-29,-2-4-14,-2-4-2,0-1-29,-2-1-48,-2-2-150,0 0-372,0 0 165</inkml:trace>
  <inkml:trace contextRef="#ctx0" brushRef="#br0" timeOffset="45999.4468">7775 7490 76,'-2'-11'211,"-1"0"-7,2 7-19,1-2-26,-1 0-20,1 3-13,0 3-11,4 0-4,-4 0 4,15 12-8,-2-1 1,1 6 0,4 5-5,1 3-1,0-1-3,-2 5-8,0 0-6,-4 2-5,2-2-9,-2 3-5,-3 0-5,-2 1-6,-1-1-3,-2-3-6,-1 0-4,-4-2-3,-4-1-2,1 1-3,-4-10-5,-6 6-9,0-2-10,-4-4-10,-1 0-17,-3-1-15,3-3-18,-3-4-17,2-1-29,3-4-22,3 1-32,3-3-28,-1 1-185,2-1-394,1 0 174</inkml:trace>
  <inkml:trace contextRef="#ctx0" brushRef="#br0" timeOffset="46560.6405">8380 7919 146,'2'-4'245,"-1"0"-19,-1 4-26,0 0-17,0 0-13,0 0-11,-17 17-2,6 0-8,0 3-11,-1 5-9,4 3-11,-2 0-9,-1 0-6,4 1-11,-3-2-8,3 0-4,-3-2-8,2 1-2,2-8-5,-1 1-3,-1 4-7,2-9 7,0 1-8,0-6 1,5 0 2,-3 0 4,1-4 10,1 1 14,1-2 14,1-4 12,-3 5 6,3-5 12,0 0-2,0 0-6,0 0-17,3-13-12,1-3-11,2-2-12,1-7-1,0-4-6,3 0-9,-3-3-5,2-2-6,2-11-5,-3 11 0,2-11-22,-1 11 15,-2 2 1,1 2-4,-1 1 14,-1 2-20,-1 2 23,-2 8-2,3 0 10,-3 1 0,-1 5 9,0 3-12,2-2-1,-3 5-6,1-2-5,-2 1-10,3 5-5,-3-2-11,3-1-1,-3 4 0,7 7-2,-2 0 2,5 4-7,1 5 5,4 7 0,1 1 4,-3 2-3,3 3-1,-1 2-4,0-2 3,-2 3-1,8 9 3,-7-13-6,0 1 1,-1 0 5,1 0 0,-1-1-4,-2-3 1,-2 0-1,2-3 1,-4-5-2,-1-3 2,1-2-1,-5-2 1,3 0-2,-4-3 3,2 0 3,-2-2-2,1 0 1,-2-2 1,0-1-2,4 1 0,-4-3-3,1 4 2,-1-4-2,0 0 1,2 3-4,-2 1 2,0-4 3,0 0-10,0 0-28,0 0-48,-2 5-75,2-5-83,0 0-67,-1 5-85,1-5-343,-4 7-792,4-7 350</inkml:trace>
  <inkml:trace contextRef="#ctx0" brushRef="#br0" timeOffset="47897.1922">8148 8799 86,'1'-9'148,"1"-1"-8,-2-2 0,1 0-2,0-1-6,0 4 1,1 0-6,0 5-7,-1-4-8,2 3-11,-3 2-17,0 3-11,0 0-6,0 0-8,0 0-7,0 0-4,-4 21 0,2-4-7,0 4-5,-1 4-1,-3 0-6,3 1-1,3-6-10,-4-3 5,5 4-5,-4-4 3,3-1-1,0 0-2,0-6-2,0 1 0,3-1 0,0-3-5,-3-2-1,2 2 3,-1-2 4,2-2 3,3-1 0,-1-1 2,3-1 4,5-1 0,1-6-6,0-3 4,3-2 0,3-2-1,-2-3-1,-1 2 1,-1-7-1,1 3-5,-3-1 5,-2-3-2,0 0 1,-2-1-2,-3 5 6,-2 2 6,-1 1 4,-1 5 6,0-2 7,-3 5 3,0-1-5,0 5-5,-1-3-6,1 3-3,-2 1-9,2 3-3,0 0-5,0 0-2,0 0-2,-10 14-5,8-4 2,0 7-1,2 0-3,0 0-1,2 0 1,3 0-3,-1-1 2,2 1 0,2 0-1,1-1 2,-2 3-2,6 0 0,-5-4 1,0-2-1,-2-2-3,0-2 7,-2-2-6,2 0 2,-5-1 2,3-2-3,-2 2 3,0-2 1,-2-1 1,2-1 6,-2 2-8,0-4 3,-4 5-6,-5 0-13,1-2-25,-4 0-25,0-1-29,-4 0-38,-1 0-34,2-2-44,0-2-199,-5 0-441,3-2 195</inkml:trace>
  <inkml:trace contextRef="#ctx0" brushRef="#br0" timeOffset="48094.2541">8096 8676 99,'-6'-17'215,"4"3"-12,-3 1-11,2 5-17,3 2-20,-3 1-24,2 1-28,1 1-40,0 3-20,0 0-36,6 9-39,0 2-58,0 4-121,3 2-228,5 1 100</inkml:trace>
  <inkml:trace contextRef="#ctx0" brushRef="#br0" timeOffset="49363.7901">8769 8747 176,'0'0'217,"0"0"-22,0 0-23,-7 12-15,4-6-15,0 1-17,1 2-11,2-1-13,0 2-10,0 0-7,2 1-12,1 0-7,-1-6-3,3 3-7,1-2-4,2 1-4,2-4-2,0-1-3,0-2-6,1-4 3,2 1-7,1-4 2,1-1 3,-2-1 8,-3-2 5,0-2 5,-2 0 7,-1-3 6,-4 1 2,1-4 4,-1 4 1,-3-4 1,0 2 10,-4 2-7,1 2-3,-1 2-12,0 2-7,-2 1-9,-2 6-5,-2 2-5,-4 2-3,0 6-6,-5 8-7,2 4 2,-1 3-2,1 2-4,6 2-4,-2 2 0,5 0-4,1-3 1,5 3-1,2-7-5,3 2 8,1-4-9,3-4 2,3-2-6,3-1-5,4-1 2,5-2 1,0-5-3,1-5-1,2-1-2,1-6-5,-2 0 1,0-5-1,0-1-1,-1-3-2,-2-1 3,0-1 5,-3-5-1,-2 1 4,-1-5-1,-1 0 3,-3-1 3,-2 5 6,2 1 9,-7 6 5,-1 4 9,-1 6 11,0 0-4,0-1-7,-1 2-7,1 3-5,-2 2-1,0 0-9,-2 16 5,1-1-2,-2 4 1,-1 6-7,1 1 4,3-1 1,-3 1 1,-1-2-8,1-2 5,2-4-1,-2 0-1,1-3-1,2-3-1,-2 0-2,2-3 2,0-1 3,0-3 2,0 0 1,2 0 8,-2-1 14,0-4 21,2 3 19,-2-3 1,0 0-1,0 0-25,6-15 9,-1-1-4,4-6-3,2-3-12,1-1-3,1-1-5,-2 0-5,4 0 2,-3 3-3,-2 3-8,1 7 1,-2 0-1,-3 7-6,2-2-8,-5 7-2,1-2-2,2 3 4,-6 1 0,8 5 0,-2 3 0,1 2-2,-2 4 1,3 3 3,-3 0-9,-1 2 8,-1 0 1,3-1 2,-1 0-2,-3-1-2,3 1 0,-2-2 5,0-4 8,1-3-16,-2-1 7,0-3 1,-2 0 2,2 1-4,-1-2 9,-1-2-7,3 1 12,-3-3 0,0 0-4,0 0-2,13-11-5,-3-3-2,-2-2 0,6-6 0,0-5 3,-1 3-8,1 0 2,0 4 4,-1 0-3,-7 9-6,4 1 3,-4 1-1,1 4-9,-2 0-2,0 2 1,-3 3 1,-2 0-3,8 5 1,-5 2 2,1 3-1,-1 2 9,1 5-1,-1-1-4,-2 4 4,2-1-1,0-1 3,-2 1 10,5-1-7,-2-1-5,-1 0 0,3-2-17,-1-2 2,4 2-16,-1-7-1,1 1-6,2-2-2,2 0-5,1-3-3,0-4-2,1-2-2,-1-3-5,2-1-1,-1-3-2,-3-3-4,3-5 4,1-4 4,-7-1 6,3-4 4,-4-4 6,-2-4 3,1 1 8,-3-1 3,2-12 6,-3 12 6,2-14 10,-2 3 5,-2 10 21,1 4 7,-4 1 12,4 3 8,-2 4 9,-2 5 9,2 7 11,0 2-8,-1 1-16,1 3 7,0 0-26,0 5-4,0 0-4,1 24 1,-2 4 0,-2 7 1,0 19-6,-1 4 13,-4 26-10,2-24-8,-4 20 4,2-23-5,2 3 0,-8 21 0,10-21 7,-6-4 4,2 1 2,-1-3-17,1-3-1,-1-2-1,2 1 0,0-17 4,1 1-1,-1-3-1,0-4 3,0-1 1,3-6 6,0-6-17,1-2-4,2-3-10,-1-1-8,1-3-2,1 0 7,-2-1-4,2-4-4,0 0-7,0 0-7,2-19 5,1 0-1,2-8 1,2-1-1,-2-8 5,4-8 9,-1-3-4,0-4 6,3-2 0,-2 3 0,2-3 0,-2 4 0,2 1 7,3-2-1,-3 3 6,2 3 8,-2 13 3,2 0-1,-1 6 5,2-2-4,-2 5 2,-3 6 1,2 2-3,1 2-8,-1 4 3,-1 3 2,0 3-4,0 2 2,0 2-2,-2 1 4,3 6 0,-5-1-6,-1 1 3,3 6 3,-6-3-1,-1 2 1,-1 1 0,-3 4 0,-3-2-15,-1 0-1,-4 2-13,-1-6-17,-3 5-6,4-7-8,-5 0-10,4-3-15,3-3-19,-1-1-28,2-2-17,-1-2-38,4-1-22,5 1-31,-5-7-188,5-1-460,5-1 204</inkml:trace>
  <inkml:trace contextRef="#ctx0" brushRef="#br0" timeOffset="49578.8313">10159 8453 90,'10'-28'264,"0"8"21,-9 3 2,2 7-8,1 1-21,-2 3-24,-1 1-29,1 1-24,-1 4-21,-1 0-13,1 15-15,-2 4-5,-2 12-17,0 3-3,-4 12-12,0 2-7,-3 1-3,6-4 5,-6 1-20,3-11-8,0-1-3,0 3-9,2-2 0,-2-3-10,0-1 0,4-2-8,-4-2-7,1-4-30,1-5-46,0-2-41,2 1-36,-1-8-36,0 2-33,1-6-5,3 2-24,-3-4-20,-1 0-145,4-3-422,0 0 187</inkml:trace>
  <inkml:trace contextRef="#ctx0" brushRef="#br0" timeOffset="50364.7933">10025 8910 12,'-4'-12'168,"1"2"12,1-3 11,0 2 8,1 4 2,-1-4-11,2 3-13,2-2-19,1 2-19,1-3-13,6-1-15,8-3-10,0 1-10,4-1-12,3 3-6,0 2-8,0 4-6,-1 5-6,-2 1-4,-7 5-6,-1 2-6,0 1-5,-1 6 3,-3 1-3,-3 2-4,-4 1 1,2 2-1,-3 6-2,-4-6 3,1 5-3,-1-5-3,0-2-4,2 1-3,-3-4 0,3-3-4,-2-1 1,4-1-2,-1 0-2,1 0 2,2-5 0,0 4 0,3-6 1,2-2-1,0-1-2,4-1 4,1-4-6,0-5 3,5-3 1,0 0-5,-6 1 1,4-6 0,-2 0 4,-1 1-2,-1-3-3,-3 4 0,-2-2 7,-2 6 14,1-3 6,-3 3 17,2 1 11,-5 1 3,2 0 3,0 1-1,-3 1-3,1 0 5,0 4 2,-1-1-9,0 1-9,1 1-5,-1 3 0,-1-5-10,1 5-5,-1-4-10,1 4-4,0 0-7,0 0 2,0 0-1,-4 14-2,1-4 1,2 4 3,-3 5-6,-1 6-2,-2 4 7,3-2-10,-4 5 2,1-2 7,-6 14-7,5-11 2,-6 11-8,4 5 13,-1-1 0,5 1 4,-7-1 0,6 0-1,-1 1-3,2 2 9,0-4-3,1 3-2,0-3 4,1-12-1,1-1-9,0 4 3,-2-3 1,-1-2-5,2-2 8,-3-1-3,0 1 2,1-2 5,-1-5 4,-1-6 8,2-3 2,-1 0 7,0-7-3,-3 2 13,2-1 0,1-4 1,-3-1 0,0-3-8,-1-1-8,-2-2 5,-2-4 0,3-3 0,-1-1-5,-2-7-3,1-2-4,1-5 1,2-1-9,-1-4 9,4-4-10,4-1-3,-1-12-2,6 0-2,5 9-7,1-9-2,5 3-3,4-1 2,6 5-4,2 3 0,5 5-6,2-1 5,5 9-6,1 2 2,-1 2-8,1 4 12,0 4-9,-8 3 5,1 1-4,-2 5 4,-1-1 0,-2-1 0,2 1 0,-3 1 0,-3 4 2,-6-2-3,-1 0 1,1-2 3,-7 4-4,0 0 8,-2-2-7,0 1-2,-1-1 2,-2 1 5,-3-1-8,9 0 1,-9 0-5,0 0-6,0 0-4,7 1-1,-7-1-1,0 0-17,0 0-10,0 0-14,2 2-19,-2-2-2,0 0-16,0 0-10,0 0-16,0 0-12,0 0-13,0 0-14,0 0-23,0 0-12,0 0-7,-13 5-13,13-5-4,-10 0-2,4 3-20,-3-3-143,1 0-421,1 1 187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09:53:08.45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4707 294 37,'0'0'95,"0"0"-4,0 0-2,0 0 1,4-23-7,-4 23 3,0 0-2,0 0 3,7-13-3,-7 13-5,0 0 4,0 0 2,0 0-3,4-15 9,-4 15-7,0 0-1,0 0-3,0 0-1,0 0-1,0 0-5,0 0-3,0 0-8,0 0-6,0 0-1,0 0-5,0 0-7,0 0 1,0 0-5,0 0-5,0 0 0,0 0-6,0 0-2,0 0-1,0 0-3,0 0 2,0 0-8,0 0 1,0 0-3,0 0-1,0 0-1,0 0-3,0 0 0,0 0 1,0 0-1,0 0-1,0 0-3,0 0 7,0 0-5,0 0 0,0 0 1,0 0 1,0 0-4,0 0-2,0 0 0,0 0 1,0 0-1,0 0 4,0 0-3,0 0 2,0 0-2,0 0-4,0 0 3,0 0 2,0 0-1,0 0 1,0 0 1,0 0-3,0 0-1,0 0 1,0 0 3,0 0 0,0 0-2,0 0 4,0 0 0,0 0 3,0 0 32,0 0 9,0 0 4,0 0 1,0 0-3,0 0-10,0 0 9,0 0-4,0 0-4,0 0-4,0 0-1,0 0 2,0 0-6,0 0 1,0 0-2,0 0-2,0 0 3,0 0 2,0 0 12,0 0 0,0 0-2,0 0-1,0 0-3,0 0-6,0 0-5,0 0-2,0 0-3,0 0-9,0 0 4,0 0-5,0 0 3,0 0-1,0 0-6,0 0 6,0 0-3,0 0-4,0 0 2,0 0-4,0 0-3,0 0-4,0 0 1,0 0 4,0 0-1,0 0-3,0 0-2,0 0 1,0 0-3,0 0-9,0 0 17,0 0-6,0 0-3,0 0 7,0 0-3,0 0-5,0 0-1,0 0 4,0 0-4,0 0 2,0 0 3,0 0-6,0 0 2,0 0-1,0 0 6,0 0-7,0 0 2,0 0-4,0 0 8,0 0-8,0 0 6,0 0 1,0 0 1,-8 49-4,8-49 1,-2 22-3,2-22 7,-1 24-10,1-7 7,0 0-8,0-17 1,-3 31 5,3-16 4,0 2 2,-1 0 1,1-17 1,0 28-6,-2-11-5,2-17 9,-1 30-1,1-12-1,-3 0 1,3-3-3,0-15 0,0 27 0,0-9-10,0-1 14,0-1 2,0-16-7,0 30 6,0-15-3,0-15-1,0 20 3,0-20-4,0 19-3,0-19 9,0 23-5,0-23 4,3 21 1,-3-21-13,0 17 12,0-17 2,0 18 2,0-9-14,0 2 0,0-2 11,1 3-5,-2-6-4,1 3-4,0 1 9,1 0 2,-2 1 6,1 0-18,0-2 6,-3 3-7,3-2 8,0 2 4,-1-3-2,1 3 6,0-2-3,0 4 1,0-4-7,0 2 1,-2-6-2,2 5 7,0 1 0,0-1 2,-1 0-10,-2-1 3,3 2 5,0-1-10,0 5 5,-3 0 3,3-6-4,0 7-8,-2-9 12,2 10-12,0-2 8,-2 1-2,2-7 2,0 1 5,0-2-1,-3 3 2,3 1 5,-1-1-13,-1 0 4,2-2-6,-1 0 14,1 3-1,-3 2-7,3-4-1,-3 2 7,2-1-9,1 3 6,-2-1-5,1-1 4,1-2 4,-1 7-3,-1-1 4,2 0-10,-1-5 2,-2 5-7,3-1 11,0 1 0,-1 0-4,-1-5 5,2 3-11,-1 2 11,1-3 3,0 1-10,0-3 5,-3 0-3,3 3 9,0 2-10,-1-3 4,0 2-1,1-3-1,0 1 4,0 2-5,0 2 6,0-1-5,-1-1-2,0-4 0,1 7 8,-2 1-5,1-4 4,0 1-7,-1-2-4,2 3 0,0 0 13,0-1-8,-2 2-3,1-7 4,0 1 4,1-3-6,0 7 7,0 1-14,0 1 8,-1-2 3,-1-2-11,1 4 10,-1 8 2,1-9 0,1-1-1,-3 3-2,2-3 2,1 10-1,-2 0 3,2-8-8,-3-1 4,2 3-1,-2-3 0,3 9 9,-3-8-5,2 1-2,1-2 3,-1 1 3,-1 2-9,2-1 5,-1 4 6,1-6-4,0 0-11,-2-1 6,1 1-3,1 3 5,0-2 1,-1 0-8,-1 0-1,1-1 7,1 10 9,-2-5-6,1-2-5,0-1-1,-1 6-2,2-6 9,0 8-3,-3-4 0,2-4 0,1 5 0,0-5-12,-3 6 8,3-1 5,0 0 2,-1-7-4,-2 6 2,1-5-3,0 2 1,2-1 3,-2-1-1,-1 7 4,2-3-9,0-4-1,-2 1 3,3-1 7,-2 10 0,2-4-9,0-5 0,0-2-1,-2 7 5,2 1-10,-4-2 7,3-3 1,1-4 2,-1 9 1,1-3 3,-1 5-4,-1-1-2,2-4 3,0-3 3,-3 9-11,2-3-7,-2-8 12,3 7 1,0 4 4,0-4 5,-3 1-8,2-6 0,1-1 0,-3 7-3,3-6 9,-1-2-6,-1 0-4,2 9 4,-1-7 1,1 6 0,0-3-7,-3 2 10,3-3-10,-3-3 5,2 5-8,-2 0 8,1-3 4,-2-3-1,4 6-6,-1 2 8,-2-6-12,0-3 5,3 3-8,-1-1 11,-2 0 1,3-2-8,-3 0-5,3 3 6,-3-2-6,2 0 2,0 1 4,1-1-5,-2-3 7,1 3-4,-1 1 1,0-1 2,0 1 0,-1 2 1,3-5-1,-4 8-5,3-6 4,-1 2 3,1-1 1,-2-2-1,3 4-1,-4-3 3,4 1-3,-3-1 2,3 3 1,-3-3-1,2 0-4,-1 1 2,0-1 1,0 1 0,-1 6-2,3-6 7,-2 0-2,2 0-2,0 6 3,-2-6-4,2 2 0,-3-1 3,2 4 3,-1-4-4,2-1-4,0 6 6,-2-7-4,0 3 3,1-1-2,-1 3-1,1 3 8,-2 4-5,2-4-3,-1-2 0,2 2-2,-2-8 2,0 10 8,2-4-4,-1 1-4,-1-1 2,1 2 1,-2-2 2,-1 1-6,3-5 2,-1 6-1,1 0-5,-1-2 10,2 1 0,-3 0-10,2 1 5,1 0-2,-1-7 1,-2 7 4,0 1-2,3 0-2,-1-8 4,-2 8-6,3 2 0,0-3 1,-2 2 31,2 1 3,-1 0-3,-1 0-6,1 0-1,0-1-2,-2-1-1,0 2-8,3 3 6,-3-6-1,1 0-8,0 0 5,2 0-4,0 0 3,0 1-12,-3-3 7,3 3-2,0-3 5,-1 3-13,1 2 8,-3-7 2,3 6-2,0-3 4,-3 1-7,3 3 6,3-6-1,-6 5-6,3-3 2,0 1 2,0-5-1,0 3-6,0 2 7,-3 3 5,3-3-15,-1 2 2,1-3 6,0 2-3,0-2-3,-6 0 7,9-5-3,-3 6 8,0 0-6,0-1-2,-3 1-10,3 0 14,-1 0-2,1 3 4,-3-5-11,3 3 5,0 0 4,-3-4-1,3 6 0,-3-3-1,3 0 0,2-1-4,-2 0-11,0-6 16,1 8-8,-1-4 3,3 2 2,-3 1 0,3-7-14,-3 0-7,1-1-3,-1 0 8,3 7 4,-3-5-8,3-1-1,-3 2 5,0-3 13,0 7-9,0 1 2,1-2 2,2 4 1,-3-3 0,0 1-2,0 0 5,0 1-3,3 3 5,-3-5-6,0 3 4,-3 1-1,3-3-1,3 2 3,-3-1 4,0 2 2,0-4-3,1-6-3,-1 8 2,3-1-2,-1 2 4,-1-6 1,-1 5-3,0 0 14,2 0-12,-2 3-3,0-2 0,0 3 10,2-2-5,-2 0-1,3 0-2,-4 2-3,1 1 4,-2-3-1,4 3 1,-4-2 3,0 1-4,2-1 3,0 3 0,-2-5 1,2 3-9,0 0 3,0-1 7,-1 1-5,-1-2 11,1 2-6,1-2-2,0 1-5,-2 1 14,1 1-17,-2-1 8,3 0-3,3-1 8,-6 4-20,3-3 9,0 2 0,0 0 6,0 2 0,0 0-4,0-2 2,0 3-5,0-4 8,-4 3-2,4 0 2,-3-1-3,3 0 5,0 0-5,0 2 5,-4-4-10,5 2 8,-1-1-2,-1 14 5,1-11-13,-3-2 11,3-1-9,0 2 8,-3 1 2,2 0 0,-1 12-6,1-13-3,1 13 3,-2-13 8,0 12-2,-4-3-11,3-8 4,1-1 0,0 10-1,-1-8-3,-2 8 5,5-8 6,0-4-8,-2 2 1,-1 0-2,2 1 0,0 10 3,-1-12-2,2-1 5,-3 5-5,2-3 0,0 10 0,-1-9 4,2 1-3,-1-1 2,-5 7 1,2-9 6,1 3-6,-1 8 4,0-11-4,2 0 0,-1 3 2,1-1-2,0 10-4,1-1 1,1 0 0,-2-10 0,1-1 1,1 0-2,-1 2 5,-2 0-4,6 0 1,-6-2 11,3 12-8,-6-9-6,6-4 2,-3 1 4,3 1-2,0 2 3,0 10-6,0-13 0,0 0 5,-1 1 0,1 12-1,1-13-7,-2 3 3,0-2-1,2 0 6,-1 0-3,1 2-6,0 9 3,-1-11 0,2-1-1,-2 4 3,0-6 0,0 3 8,2 2-10,-1-2-4,-1-1 9,1 3 0,-1-3-1,0 1-2,0 0 2,0 2-6,2-3 3,-2 14-1,-2-14 2,4 2-5,-2 0 5,-3 13 0,3-15-4,-3 2 2,3 10 21,-4 2-16,1-2-2,2-10 4,1 10 0,-2-9 4,1-2 5,-2 14-6,3-15 12,-4 2-11,1 11 1,2-11-4,-4-2 4,3 13-5,0-10 4,1-3-2,-2 12-2,2-14-1,-1 6 1,-2-6 4,4 2-5,-3 3 3,0 1-5,2 6 2,1-10-1,-3 1 3,0 2-1,-1-4 1,1 12 2,3-12-2,-3 3-7,2-1 3,-1 0 4,1-2-6,-2 4 0,3 9-1,0-14 4,-4 3-3,1-2 7,2 0-2,-2 2-4,3 0 2,0-1-2,-4 3-10,4 9 7,-2-13 4,4-1-4,-5 3 4,3 0-6,0-3 4,-3 5 4,3-4-5,-2-1 0,0 4 3,-1 0 0,2 0-3,-1-1 3,0 0 6,-1 2-13,1-1 2,-1 8 2,2-7 0,-2 0 2,2 9-3,-2-9-3,0 0 6,2-3 4,-5 12-4,6-10 3,-3-2-5,3 3-4,-1-2-1,-2 11 3,0-12-2,2 0 6,-2-3-2,2 6 1,-4 7-1,4-11 1,-2 4 0,2 9-5,-3-13-6,1 13 2,0-14 9,0 6-3,-1-4-5,4 1-1,-1 0 8,-2 2-1,-1 9 0,2-15-9,1 0 19,-1 1-5,-1 0-8,2-1 4,0 3 5,-1 2-2,-1-2 3,2-5-9,-2 3 6,3-1-13,-1-1 7,-2 0 3,3 2-2,-3-1 2,2 0-3,-2-1-1,0-1 5,3 2-11,-3 2 10,2-3-1,-2 1 4,3-2-1,-3 1-9,1 1 1,2-1 5,-2-5-4,-1 1 6,0-3-8,3 4 2,-1-3 4,2 3 0,-1-3 6,-1-5-9,1-1 6,-3 3 1,3-4 1,-1 6-3,1-7 0,0 1 1,-2 1-5,2 8 12,0-8-9,0-1 4,0-2-5,0-1 2,-3 5-1,3-2-6,-1 0 3,1-5 4,0 1 4,-3-1 17,2 0-6,-1 3-6,1-1 5,0-3-3,-1 4 0,2-3-3,-3-1-2,3 2 6,0-3-9,-1-2 9,0 4 1,-1 0-11,2-2-1,-1 2 6,-1 0 1,1-2 1,0 1 0,-1 2 3,2-4-3,-3 4-5,3-13 2,-1 19 1,1-19 1,-3 27 2,3-15-6,0-12 3,-1 24 0,1-24-7,-3 21 3,-1-9 3,4-12-2,-3 29 8,0-19 2,3-10 9,-3 28-3,-1-12 2,1 1-1,0-3-15,2 1 13,-3 2-3,4-17 0,-5 24-6,4-12-2,1-12-3,-7 26 1,6-10 5,-2 0-6,3-16 1,-2 24 0,-2-13 0,1 6-2,-1-1 3,3 1-10,1-17 6,-5 28 0,4-13 2,-2 0-3,2 2-2,-2 0 4,3-17-6,-6 26 7,4-11-1,0-1-3,2-14 4,-3 24-9,3-24 4,-4 22-10,4-9 4,0-13-3,-1 24 0,-1-12 0,2-12 3,0 29-3,0-17 2,0-12 1,0 21 1,0-21 1,-4 25 0,4-25 1,-2 21 0,0-8 0,2-13-3,-3 26 2,0-14 5,3-12-3,-1 24-1,-2-14 2,3-10 1,-3 19 0,3-19 0,-3 18-1,3-18 5,-1 17-5,1-17-2,-3 14 2,3-14 3,0 0-6,-3 22 7,3-22-3,-2 14 0,2-14-1,0 0-1,-5 14 1,5-14 2,0 0 0,0 0 0,0 0-4,0 0 4,0 0-4,0 0 1,0 0 0,0 0 4</inkml:trace>
  <inkml:trace contextRef="#ctx0" brushRef="#br0" timeOffset="6791.2852">14452 108 25,'0'0'81,"0"0"18,0 0-3,0 0-15,0 0-2,0 0-8,0 0-9,0 0-11,0 0 1,0 0-3,0 0-18,0 0-15,0 0-46,0 0-98,0 0-138,0 0 62</inkml:trace>
  <inkml:trace contextRef="#ctx0" brushRef="#br0" timeOffset="9827.0664">14493 134 88,'0'0'108,"0"0"-10,0 0 12,0 0 6,0 0-11,0 0 3,0 0-3,0 0 0,0 0 2,0 0 0,0 0 6,0 0-2,0 0-3,0 0 4,0 0 4,0 0-10,0 0-5,0 0-5,0 0-3,0 0-4,0 0-7,0 0 2,0 0-3,0 0-5,0 0 0,0 0-3,0 0-2,0 0 6,0 0-2,0 0-5,0-25-2,0 25-5,0 0-2,0 0-6,0 0 0,0 0-11,0 0-1,0 0-5,0 0 1,0 0-5,0 0-3,0 0-8,0 0 3,0 0 2,0 0-13,0 0 8,0 0-7,0 0-3,0 0 2,0 0-6,0 0-1,0 0 0,0 0 6,0 0-4,0 52-3,0-52 12,1 27-7,2-4-4,-3-3 2,0-3-5,2 1 4,-1 1 2,-1 7-6,0-7 6,0 3-3,0 2-2,0-5 2,2 7 1,-2 2-5,1-4 2,1 2 1,-2-3 1,-2-5 4,-1 2 2,2 10-1,-1-2 2,0-1 2,0 2-5,1 1 9,-2-4-11,2-1 5,-1 1 3,-1-1-3,3-4-4,-2-3-1,0 8 3,1-5 0,-1-3 1,-2 1 2,3 0-2,-1 6 5,2-5 4,-3-3-7,2 3 7,-1 6 0,-2-1-3,3-4-2,-2 3 4,-1 3 9,1 0-2,0 1-6,1-1 5,0 5 4,-2-6-7,1-7-7,-1 13 14,0-5-11,2 3 8,-2-2-14,2-1-1,-2-3 9,3 5-1,0-3-12,-4-1 5,3 3 2,0-2-1,2 1-12,-3-1 19,0 3-13,2-11-1,-2 11 6,0 0-17,2 1 16,-2-2 1,0 4 5,1-4-12,-3 1 9,4 0-6,0 1 0,-1-1 10,-1 0-12,0 2 7,3 1-3,-1 2 5,-2-5-3,2-2 0,2 8-7,-3-5 5,2 4 3,-2-2-4,-1-1-2,3 2 4,-3-2-6,1 1 4,-1 5-3,1-3 5,0-1 0,-1 3 1,1-2-6,-4 3 1,5-3 3,-3-2-4,4 2 1,0-1 3,-1-1-1,-1 4 0,2-3 2,-3 0 0,2 0-1,1 3 1,0-3-3,0 2 2,0 2-2,-5-2 1,4-1-3,0 0 8,-2 2-9,3 11-1,-3-12 1,1 0 2,0 9-7,2-10 4,-3-1 1,2 0-3,-1-1 1,0 3 5,-1-1-4,3 0 1,-3 12-4,0-13 2,1 0 0,0 2-3,-1-4 2,-1 3-2,1-2 2,0 3 1,2 2-2,-2-3 2,0-1-4,-1 2-2,1-2 4,-1 2 2,0-4 0,2 2-2,-2 0 0,1-2-3,-2-1 3,0 1 1,3-1-2,-1-1 0,1-2 2,-2 1-1,1 1 2,-2-1-2,2-1 4,0 4 0,-3-2-5,4 0 6,-1 0-5,-1 1 0,-1 0 3,0-1 0,-2-2-2,5 3 5,-1-2-5,-1 1-2,-1-2 5,0 3-2,1-2 2,0-1 2,1-1-5,-1-1 0,1 1-3,-1 1 5,0-1-1,-1-1-2,3 1 3,-3 0-4,1 0 2,-1-1 1,0-2-1,2 8 1,-1-4 4,0 2-6,-2-2-1,4 4 1,-3-2 1,1 2-3,1 0 5,0-2-3,-1 4 2,2-3-1,-1 0 2,-2 3 0,3-2-1,0-1 0,-1 1 3,1-1-1,1 0 0,-3 2-4,1-1 1,0 1 0,-2 1 1,2-1-3,2 0 14,-1 2-4,1 2 2,-3 0-1,2-1 0,0-1 0,3 12 0,-2-11-3,-1-1-1,-1-2 0,1 2-1,4-1-1,-2 1 1,0-3-2,0 0 3,0 4-3,0-6 0,3 0-1,-3-2 0,3 4 1,-2-1-1,-1 1-1,0-2-8,2-2 9,-4 3 1,2 1 3,0-1 4,0 2-1,0 2 2,0-2 5,-2 1-4,2 1 3,-2 1-3,-1-1-1,3-2 2,0 2-2,0 0 0,-2 2 1,4-2-1,-2 0-2,2 0-1,-1 0 2,-1-1-7,2-2 4,0 2 0,0-1-1,2 1 1,-4 3-2,1-1 1,2-1-1,-1 1-2,-2 11 2,1-11-3,-1 11 4,4-12-1,-4 15-4,1-14-4,-1 11 6,3 1 4,-3-12-3,3-1 3,1 12-3,-3-10 2,1 0-1,1 10 0,-1-11 0,0 1-2,1 13 0,0-1 3,1-2-1,0 0-8,-1 0 7,0-11-2,1 13 1,1-2-2,-3-2 1,-2 3 0,3 1-1,0-12 2,-2 11 0,2 3 2,-6-4 1,6-9-1,-3 11 3,0 3-1,0-3-2,3 2 3,-3-1-3,0 2-1,0-1-1,0-1-1,3 4 2,-5 0-4,4-2-2,2 0 7,-4-2-5,2 4 3,-2-4-2,1-1-4,0 5 0,-1 0 3,1-2 2,3 0-2,-3 2 2,-1 3 1,1 2-6,-1-3 4,-1-1 1,1 1-4,1 3 0,-2-6 2,1 1 1,0 2-3,1-2 3,1 3-1,-1 0 0,-1-3-3,1-2 0,-1 0 3,1-3-3,0 6 3,0-4-2,1 0 4,1 1 2,-2-2 0,0 0 3,-1 1-2,3-5 5,-3 7-3,3 1 1,-3-2-4,2 0 4,-2 0-4,1 2-1,0-1-5,-1 2 6,0-2-2,-1 1-1,2-1 1,-1 2 0,0-1-5,0-2 3,0 2-4,0-4 4,3 6 1,-3-4 2,0 5-6,0-4 2,0 2 0,0-2-1,0 0-4,2 0 7,-4 0-4,2-1 1,2 0 1,-1-3 0,2 1 0,-3-3-3,0 4 2,1 0-1,2 0-1,-2 0-4,0 1 3,3-2 3,-4 0 0,2 3 1,1 1-6,-1 0 6,0-2-4,-2 0 1,0-2 3,3 4-4,-3-5 2,2 4 1,2 3 0,-3-2-3,-2-2 1,2 0-3,1 1 9,1-2-5,-3 2-2,0 0 9,2 1 6,1 0-4,-1-2 6,-1-1 4,0-1-6,2 3-2,-1-1 2,-1 1-3,0-1-1,1-3 4,-1 1-2,1 1-3,-1 0 0,1 0-4,-2 1-4,1-4 4,0 2 3,-2-3 1,1 0-7,1-1 0,-1 2 0,0-1 0,0 2-2,0-2 3,-1 2-1,0 1-1,1 0-5,-3-1 7,0 0-1,1 1-3,2 0 1,-4-1 0,1-2 3,1 1-4,0 2 3,0 0-1,1-4-1,-1-10-2,0 10-1,-1-8 3,1 14-1,-1-2-1,-2-3 4,2 3-5,-2-1 3,-1-1 1,2 2-1,-3-2-5,3 2 5,0 1-1,-3 1-1,1-2 7,2-3-8,-5 0-8,2-11 13,4 0-7,-4 16 7,0-2 0,0 0-1,0-2 0,3-11-1,-1 8 0,2-8 0,-4 13-1,1-3-3,0-1 0,3-13 2,-1 5-6,0-1 4,0 12 4,1-14-3,0 14 3,0-14-5,1 1 2,0 3-3,-3 7 3,0 2 1,4-10-1,-2 1-2,2-3 4,-2 12 0,0 0-3,0-13 6,0 1-10,-1 2 5,1-1-5,1-2-1,0 13 15,2-15-7,0 2 2,-3-5-2,-1 3-2,3-3 4,-1 4-4,2-6 2,-4 3 3,1-4-6,-1 0 4,3 1 4,-2 3-8,0-1 4,0-2-8,0-1 7,-1-1 0,1-3 14,0 3-1,2 2-7,0-7 9,-4 1-8,3 3 0,0-2 2,-1-2-3,3-2-1,0 2 4,-3-1-6,3-1-1,-1-4 4,1 3 0,0-17-20,0 29 4,1-16 0,-1-13 5,0 21-1,0-21-1,3 22 3,-3-9 1,0-13 1,0 18-2,0-18 2,0 17 0,0-17 2,0 0 3,5 22-1,-5-22 6,0 0-4,2 13 9,-2-13-1,0 0 2,0 0 0,0 20 0,0-20 2,0 0-4,0 0 2,3 14-1,-3-14-6,0 0 2,0 0 0,0 0 2,0 0 7,0 0 14,0 0 0,0 0 7,3 14 4,-3-14 6,0 0-3,0 0-4,0 0-4,0 0 3,0 0 2,0 0-13,0 0 1,0 0-5,0 0 2,0 0-5,0 0-6,0 0-2,0 0-2,0 0-12,0 0-11,0 0-4,0 0-17,0 0-26,0 0-34,0 0-43,0 0-71,0 0-62,0 0-52,0 0-40,23-35-33,-8 13-41,15-16-50,-4-4-358,22-28-910,0 3 403</inkml:trace>
  <inkml:trace contextRef="#ctx0" brushRef="#br0" timeOffset="13538.4206">20816 151 22,'0'0'77,"0"0"-2,0 0 13,0 0 3,3-29-5,-3 29 2,0 0 7,4-18-4,-4 18 8,0 0-3,3-21-2,-3 21 4,0-14 12,0 14-1,0 0 8,0 0-4,3-17 0,-3 17-3,0 0-4,0 0-1,0 0-8,0 0-3,0 0-9,0 0-2,0 0-7,0 0-15,0 0 3,0 0-3,0 0-4,0 0-4,0 0-8,4-14 0,-4 14-3,0 0-4,0 0-1,0 0-2,0 0-4,0 0-1,0 0-1,0 0-1,0 0-3,0 0-4,0 0 3,0 0 5,0 0-12,0 0-2,-8 53 2,8-53 5,-2 26 0,-1-9-9,2-4 10,-2 4 0,0 0 13,2 1-1,-2 6 3,0-4 0,2-3 5,-3 3-2,4 0 3,-2-2-7,-2 2 3,4-2-4,-2 0-2,1 1 2,-3 0-2,1 6-5,1-7 5,1 3-7,-3 2 8,4-1-4,-3 2 2,-1-4-5,4-3 1,-3 2-16,0 6 27,2-6-11,-2 0-2,3-2-7,-3 4 4,3-2 10,-2 2-7,0-4 0,-1 1-3,1 3 1,-1 4 16,0-2 4,0-3 7,0-1-16,-1 7 3,1-7-11,0 1 1,1-3-5,-3 9 11,3-9-15,-3 10 4,3-9-6,0 0 7,-1-1 1,-1 0-10,0 3 7,2-2-27,1 0 24,-2-1-5,0 9 7,1-9-4,-1 8 18,1-10-5,-2 3-2,3-4 0,-4 4 7,3-3-6,-1 4-2,0 7 1,0-8-4,-2 5 2,0-3-6,1 6 6,0-8-6,1 1 2,0 7-2,-2-8 0,0 8-2,0-2-4,-1-5 0,3 8-4,-1-1 2,1-1 0,0 1-1,-1-2-1,1 3-3,-1 0-3,1-6 6,0-1 4,2 5-6,-2-4-4,1 2 7,-3 2-1,2 0 0,2-7-2,-2 3-2,0-2-9,1 6 6,0-4 0,-1 0 2,2 6 1,1-1 3,-3-8-7,2 9 3,-1-8 1,1 6-1,-2 2 10,2-2-9,1 4 3,-2-3-7,-2 1-2,4 0 7,-2 2 3,-2-1-4,3-1 2,0 3-7,-3-2 6,2 2-3,-1-2-1,3-3 4,-1 4 0,-2 0-1,3-5 0,-3 2-4,3-1 3,0 1 0,0-6 3,-3 4-4,2-5-1,0 6 3,-2 1-1,1-1 5,-1-1-3,2 4 4,0-2 2,-1 2 2,-1 0 0,2-1-3,-1 1 10,-3 2-8,4-1-1,-3-2 1,2 0 3,-1 5-5,-1-9 4,1 6-4,0-3 7,2 1-6,-2-2-6,0 1 2,0 1-1,3-4-1,-4 2 1,4 1 0,-3-6-3,2 4 4,-2-3-2,3 5 1,-4-1 2,2 0-7,1 2 10,-2-1-7,3 2-1,-2 2 2,0-1 1,-1 1 2,0-5-9,1 4 3,0 1 0,2-3 0,-3 1 1,3 1 0,-3-3 0,-1 0-6,0 3 5,2 0 2,1-3 0,-3-1-1,3 1-2,-1 1 3,-1-2-2,3-6 1,-1 8-6,1 1 3,-4-1 0,2-3-1,1 2 2,-2 2 9,0-2-3,3-1 4,-2 4-4,2-1 0,0 1 4,-2-1-4,2 0-5,-3-1 1,2 3 1,-1-4-3,2 3 4,-4-2-2,3 2-1,1-1-2,-2-1 4,1-1-2,1 1 4,-2-2-7,1 1 3,1-7 2,-1 8-5,0-3 1,-1 1 1,1-4-1,-1 4-2,1-2 2,-1-2 0,2 4-3,-2 1 3,0 0-1,2 2 0,-3 2 0,3 0 2,-3 0-2,2-1 2,0 0 4,-1 2-6,-1 2 0,2-1 2,0-1-1,-2-1-1,1 2 2,2-1 0,-4-2-1,3 4 6,-1-1-7,2-3 3,-1 3-1,-2-3 1,2 0-2,-1 0 2,-2 0 3,4 1-1,-3 0 1,3-3-3,-4 5 4,4-1 2,-3 3 5,3-3-3,-1 1 4,-1 1 0,1 0 1,-2 0-1,3 1-2,-3-1 6,2-1-4,-2 4-3,0-4 1,3 1-3,-4 1 1,4 0-2,0 0-1,0 0 1,-3-2 1,0 1-2,2-3-2,-2 6 4,3-5-6,-4 1 2,1 0-2,0 2 6,1-1-6,-3 5 2,1-3 2,0 10-3,-1-11 1,0 3 0,-1-3 2,-1 12-2,3-10 7,-3 10-6,4-12 0,-2 1 2,-1 0-3,0-1 1,-1 11 2,3-12-1,0-2 1,-2 2-5,3 0 0,-1 2 0,1-1 1,-1 13 1,0-14 0,1 1-3,-1-1-2,1 1 3,-1 3-4,-2-2 3,5 0-3,-5 1 1,3 0 1,0 1 6,-1-3-7,0 1-2,-3-3 6,4 3-5,-4-3 2,4-1 2,-4 0-7,3-3 1,0 3-2,0-1 7,-1-1-2,1-2-14,1 2 7,-2 0 0,0-2 0,1 0 0,0 1-3,1-2-1,-1-1 5,0 0-1,0-1 2,-1 2-1,4 2 0,-2-3 3,1 1 0,-2 1-5,2-2 5,0 0 3,0-4-2,-1 6-2,0-8 3,1 7 1,-2-1-5,1 1 2,2-6 1,-2 0-4,0 5-1,2 0 7,-2-1 0,3-3-1,-1 2-1,-1 4 0,1-6 0,-2 2 2,3-3-4,0-1-4,-3 6 6,3 2 0,0-5 1,0-1 4,0 6-2,0-3 0,-1 2-3,-2 4 3,3-1 0,0-4-4,0 2 5,0 1-3,0-1 3,0 3-2,-3-1 4,3-2 1,3 2-5,-3 0 2,0 0-1,0-1 2,0 1-2,0-1 2,0-1 2,0 2-2,0-2 3,0 4-4,0-2 4,0 0 3,0 0-5,0 0 2,0 1-4,0 0 1,-3 1 3,3-1-4,0 4 2,0-2 7,0 3-7,-3-1 7,3 1 0,0-2-2,0 1-4,-1 2 0,-2 8 7,3-10-3,0 0-3,-3 2-1,3-1-6,0-2 2,0 15 0,0-14 2,-3 12-2,3-10-7,0-1 11,0 12 0,0-12-1,0 11-7,-1-12 8,1 4-4,0-4 11,0 12-10,0-10-5,0-1-1,-1 12 2,1-12 5,-2 11-10,2-13 2,0 2 5,-4 13-4,4-2 2,-1-11-5,0 10 6,0-9 2,-2 12-6,-1 1 5,1-3-3,-1 1 0,1-1-3,-1 1 3,1-1-2,0-10 5,1 0-5,-4 10-1,3-10 2,-1 11 0,1-1 5,-1-10-2,1 11 4,0 2-7,1-3 2,-3 0-6,1 1 4,1-10 5,0 8-5,-4 5-2,2-5 1,-1 2 2,2 0-3,-2 0 5,1 0-4,-2-1-2,2 0 6,0-12 1,-1 16-6,2-1 3,-5-1 1,5 3 5,-3-3-9,0 0 2,-3 2 2,3-2-1,0 0 3,1 0-6,1 1 4,-4-5 4,6-8-9,-1 0 2,-1 11 3,3 0-2,-2-12 3,1 13 2,-1-12-3,1 10-2,0 2 2,2 0-2,-2-1 2,0-2-10,1 1 10,-1-9 3,1 11-1,-2-1-6,2 0 7,0-10-5,-1 9-8,0 0 6,3-8 2,-3-3 9,2 13-10,0 2 3,-1-14 0,1 13-1,1-5-1,0 4-4,1-12 6,-2 11-2,-2 1 2,3-2 0,0 0-1,0 2-1,0-12 2,0 8-1,3-7 0,-2 9-3,-1 0 2,0 3 1,0-17 3,0 16-1,0 0-3,0-3 6,-1 3-10,1-14 8,0 15-9,1-6 9,-2 6-4,-2-13-1,3 0-2,4 13 3,-5-1-5,2-1 6,-1-12-6,2 12 4,-1-1 3,-1 2-3,0-1-1,0-10 5,0 12 2,0-2-9,-1 3 2,-1-2-2,2 0 13,-4-2-11,1-1 5,0 2-4,-2 2 2,3-3-2,-2-9-4,1 10 6,2-11-10,-4 9 5,1 2-6,0 2 12,1-3 1,-1-12-5,1 14-3,-1-12 15,1 16-10,0-17-9,-1 14 6,1-3-1,-1-9 3,1 15 1,-1-5-1,1-11 2,-1 0-4,1-1 6,-1 12-3,4-11-3,-4 13-1,1-13 4,0 12 0,2-14 4,-2 12-9,1-10 8,0-1-7,0-1 1,0 1 0,0-1-1,2 13 0,-2-14-5,2 2 23,0 0-3,-1-2 1,1 3-7,-1-2-3,1 0 8,0-4-2,0 4-3,-3-2 3,3-3-5,0 2 3,-1 2-5,1 2 0,-3-4 1,3 1 16,-3 2-17,0-5 0,2 1-18,-1 1 2,-2 0-1,3-2 3,-1 3 3,0 0 6,0-2-8,-1-1 3,0-2 9,1-1-11,-1 2 4,3-1 2,-2-7-2,1 0 2,-2 4-2,2-4-1,-1-2 6,0 1 1,2-1-3,-2-1 6,1 3-10,1-20 2,0 0 1,0 0 2,0 0 2</inkml:trace>
  <inkml:trace contextRef="#ctx0" brushRef="#br0" timeOffset="17595.2881">142 3842 33,'0'0'159,"0"0"-8,0 0-11,0 0-13,0 0-3,0 0-7,0 0-12,0 0-5,0 0-7,0 0 1,0 0-11,0 0 6,0 0-6,0 0-1,0 0-4,0 0 0,0 0-8,0 0-4,0 0-1,-23-11 7,23 11 0,0 0 3,0 0-4,0 0-2,0 0-2,-22-1-3,22 1 3,0 0-5,0 0 1,0 0 2,0 0-8,0 0 1,0 0-6,0 0-5,0 0 5,0 0-8,0 0-7,0 0 3,0 0-6,0 0-6,0 0 6,0 0-3,0 0-8,0 0-1,0 0-4,0 0-15,0 0 20,0 0-4,0 0 6,0 0 4,0 0 7,0 0-2,0 0 4,46 23-2,-26-17 0,2-2-1,2-1 2,3 4 0,-3-2-9,4-3 6,13 6-2,1-4-2,2 1-4,1 4 4,-3-5-5,5 2-4,-1-1 3,4-2-4,-3 4 2,-1 0-5,0-1-2,3 3 3,-4-3-4,3 1 4,-4 0-4,1-1-5,0-1 4,3 2-13,-2 1 9,2-3 8,0 0-3,0 2-5,-3-3-12,3 4 14,-6-3-1,2-1-3,-2 1-3,-4-1 7,3 2-9,-1 1 6,-2-4 4,1 3-5,-8 1-2,7-4 0,0 4 0,-7-1 2,9-3-1,-1 2-13,0 1 13,2-4 2,0 4-2,0-2 3,-3 0-20,3-1 20,-2 2-5,2 0-1,-10 2 6,7-5-2,3 4-4,-2-1 6,-9 0-7,8 2-3,-7-2 1,7 4 0,0-2 4,-7-5-1,10 4 3,-13 0 1,10-2-5,-7 3 6,11-5-4,-15 1-3,4 1 1,7 1 3,-7-3-9,9 3 5,-12-3 1,1 1-2,-2 1 8,4-3-8,-3 2 3,-1-1 2,1 0-7,0 3 9,-2-4-2,6-1-4,-4 4 14,0-2-9,2 2 6,0-3-3,-1 0 1,11 2-5,-11-3 4,9 3-9,-11-3-6,4 4 14,-3-4-4,-1 2 6,1 0 1,0 0-6,-2-1 1,0 2-7,0-2 9,-1 2-6,-4-2 9,3 2 3,2 0 10,-3-3-10,0 1-2,-1 0 3,1 1-2,1-1 0,0 3 2,-3-3-4,3 1 0,0-2-8,0 0 8,-3 0 0,3 0 1,-4 0-6,-4 2 3,4-2-2,-4 3 7,2-3 3,-4 0-1,5 0-1,-4 0 4,2 0 4,3 0-2,-5 2 0,7-2-6,-6 0 4,5-2-2,0 2 3,-5 0-6,5-3 3,-4 6-3,-3-6-1,2 3 4,-1 0-9,-1-2-1,-4 4 4,4-4-6,-7 2 4,-7 0 7,13-2 16,-13 2 7,0 0 4,14 0 2,-14 0 1,0 0 0,0 0-10,0 0-20,4-3-34,-4 3-41,0 0-51,0 0-63,0 0-67,0 0-70,-14-13-126,14 13-225,-13-4-714,5 0 316</inkml:trace>
  <inkml:trace contextRef="#ctx0" brushRef="#br0" timeOffset="21621.2117">119 5237 57,'0'0'249,"0"0"-4,0 0 0,0 0-1,0 0-3,0 0-15,0 0-9,0 0-16,-29-5-13,29 5-18,0 0-12,0 0-11,0 0-1,0 0-8,0 0-15,0 0-6,0 0-3,0 0-7,0 0-6,0 0-13,0 0-11,0 0-5,0 0-8,0 0-8,0 0-10,0 0 2,0 0-8,0 0-1,0 0-5,0 0-9,0 0-5,0 0 1,0 0-4,0 0 9,0 0-10,0 0 2,0 0 8,0 0-12,0 0-4,0 0 5,67 6-1,-67-6-3,28 4-3,-8-1 3,1-2-7,-1 3 0,0 0 6,2-1-3,2-3-5,0 2 10,0 2-6,0 0 2,2-2-3,1 0 0,-1 1-7,2-2 1,0 0 4,-1 2 2,3-1 0,-1 1-3,2-1 5,-3 3 0,0-4-6,2 2 1,-5-2 0,2-1 1,-3 4-4,4-1 5,-7-2-7,3-1 9,-4 4-1,-3-4 8,4 5-9,-4-4-9,0-1 8,-3 3-6,3-3 7,-1 1-2,0-1 3,-2 2-4,2 2-5,-2-3 0,0 1 2,3-2 9,-5 4-1,4-3-6,-2-1 6,0 2-3,-1-2-7,2 0 10,0 0-5,0 2 7,-1-2-9,2 0 7,-1 3-8,2-2 3,-3-1 0,3 0 1,0 0 0,4 1 0,-9-1-3,6 3 3,-3-1 0,1 0-4,-2-1-4,1-1 4,2 4 13,-3-4-14,2 1 2,-2 1 2,1 3 4,-1-3-2,2-1-2,1 1-1,5 0-3,-3 0 11,3-1-13,-1 1 9,5-2-3,-1 2-6,-3 1 5,5 1 3,-3-3 2,0 2-5,0-2 2,3 2-6,1-1 8,-6 1-6,1 0 2,-2 1 1,3-8 0,0 6 0,0-2-1,-3 2 2,2 0 5,2-2-2,-1 3-9,0-3 8,0 2-4,1-2-1,1 2 2,3-4 2,-5 5 5,3-3-7,1 1 6,-2 0-11,0 1 3,-2-2 1,2 1-1,-1 2 0,-1-2 5,0 2-6,1-3 5,-1 1-5,1-2 6,-1 1-5,3 1 6,-1 3 0,2-4 4,-1 2-7,-1 0 3,2 1-1,-1 2-1,-2-5 0,3 2 0,-2 2 1,1-1-4,2 1 1,-2-1 5,0-1-6,-2 4-3,-1-4 4,0 1 6,1 1-6,2-1-1,-1-1 7,-1 3-3,3-5 1,-2 2-3,3 1 1,-1 1-6,0-1 8,1 0-6,0 0 7,-2-2-3,0 0 5,0 3-2,-1-1-15,-2 0 8,0-1-5,1 2 4,-5-3-7,4 1 7,-3 3 7,0-5 7,-1 4-8,1-1-5,-5-1 7,6-1-10,-1 2 3,-1 1-2,-3-4 3,4 4 5,0-3-5,-7 2 1,2 1 1,1-4 0,-2 2 3,-2-2-1,2 3-1,1-3 8,-1 1-2,-3 2-7,3-3 6,-1 1 10,-1 1-10,2-1 3,-2 0-5,1 2 2,0-2-4,1 0 4,-2 1-3,3-1-6,-2-1 7,1 1-5,1 2 5,-2-2-4,1 1 1,0 0 3,-1-2 0,-2 3-1,4-3 1,-1 1 6,-3 0 0,3 2-4,-6-3 1,6 0 2,1 1-2,0-1 7,0 0-9,-1 1-7,2-1-2,3 2 10,-3-2 0,0 3-7,-2-3 2,1 0 3,-3 1-3,-2-1 2,-3 1 3,-8-1-6,19 2 9,-19-2 5,11 1 3,-11-1 4,8 0-2,-8 0 0,0 0 1,14 0 1,-14 0 2,0 0-3,0 0 2,0 0 0,9-1-3,-9 1-2,0 0-3,0 0 1,0 0-3,0 0-2,0 0 1,0 0 1,0 0 1,0 0-3,0 0 4,0 0-5,0 0 4,0 0-1,0 0 2,0 0 1,0 0-3,0 0 0,0 0-3,0 0-2,0 0 8,0 0-15,0 0 3,0 0 4,0 0-3,0 0 3,0 0 2,0 0-11,0 0-3,0 0-18,0 0-10,0 0-16,0 0-21,0 0-27,0 0-40,0 0-27,1-7-32,-1 7-35,0 0-42,0 0-33,0 0-48,-10-12-238,10 12-637,-8-4 283</inkml:trace>
  <inkml:trace contextRef="#ctx0" brushRef="#br0" timeOffset="23365.7391">245 377 140,'-13'-1'251,"13"1"-3,-13-3-5,13 3-5,-6-4-4,6 4-15,0 0-13,-8 0-26,8 0-16,0 0-15,0 0-17,0 0-8,0 0-17,0 0-14,0 0-14,20-10-2,-6 10-6,7-3-6,3 2-9,4 1-6,-1-3-4,0 6-2,-1-3-5,1 0-7,-1 0-3,0 0-2,-3 0 3,-2 2-9,0 1 3,-21-3-7,27 2-3,-27-2-27,20 0-26,-20 0-22,0 0-28,0 0-22,22 2-19,-22-2-28,0 0-46,0 0-33,0 0-165,0 0-434,0 0 192</inkml:trace>
  <inkml:trace contextRef="#ctx0" brushRef="#br0" timeOffset="23548.8147">447 330 6,'-11'3'92,"4"2"10,0 4 6,0 3 6,-3 1 2,-1 6-2,1 3 1,0 0-7,0-1-6,3-1-2,-4 1-5,5-1 0,-2 6-13,0-2-7,0 1-12,4 0-8,-3-7 2,3 2 1,-2-3-5,-1-1-12,3-6-11,1 2-16,0 0-16,-1 0-26,4-1-23,-3-1-36,-1-6-1,4-4-38,-6 9-110,6-9-255,-8 1 113</inkml:trace>
  <inkml:trace contextRef="#ctx0" brushRef="#br0" timeOffset="24131.5739">119 756 47,'0'0'171,"0"0"-3,0 0-14,0 0-16,0 0-15,0 0-17,0 0 9,0 0 10,0 0 1,31 6-6,-8-4-7,2 3-7,2-3-16,-2 0-3,3-2-10,-1-2-7,1 2-3,-1 2-2,3-4-10,-4 2-4,-2-3-15,-1-2 1,-2 1-4,-3 1-2,-18 3 9,27-3-11,-27 3-19,17-3-19,-17 3-21,0 0-34,18-6-30,-18 6-36,10-12-19,-10 12-17,7-12 14,-7 12 7,3-18 15,-3 18 17,4-18 19,-4 18 22,1-20 18,-1 20 24,1-21 31,-1 21 24,1-16 15,-1 16 21,4-18 10,-4 18 11,0 0 7,0-15 11,0 15-5,0 0-4,0 0-5,0 0-7,0 0-13,0-17-8,0 17-10,0 0-1,0 0 6,0 0 5,0 0 0,-18 29 4,14-17-1,-2 4-1,0 2-2,1-3-2,1-4-7,-2 0-6,2-1-2,1 1 1,0-1-6,-2-3-7,3-3-2,2-4-6,-3 8 4,3-8 5,-5 7 11,5-7 6,0 0 4,0 0 2,0 0-4,0 0 4,0 0 0,0 0-10,0 0 1,0 0-2,0 0-4,31-42 1,-17 23-11,3 0 2,0 2-9,-1 1-6,3 1 3,-8 3-2,3 6-3,-3 0-3,-11 6-2,19-9-1,-19 9 0,14-4-1,-14 4 3,0 0-1,0 0 4,0 0-1,29 11-3,-29-11 3,10 17-5,-10-17 1,7 18 1,-7-18-3,3 21 4,1-9-4,-4-12 1,1 25 0,1-15-13,-2-10-31,3 20-34,-3-20-17,8 20-29,-2-10-18,-6-10-21,11 11-24,-11-11-26,24 6-37,-24-6-156,31-3-434,-10-6 192</inkml:trace>
  <inkml:trace contextRef="#ctx0" brushRef="#br0" timeOffset="24360.9459">1062 438 166,'9'-34'194,"1"4"20,0 4 6,-3 8 6,-3-1-1,2 5 3,-2 2-9,-4 12-20,1-16-13,-1 16-27,0 0-19,0 0-17,0 0-11,0 0 0,0 0 0,-2 57-5,-11-9-1,-1 6 1,-1-2-5,-9 26-9,8-30 1,-1 5-11,0 1-1,-8 23 3,8-24-8,-2-2-5,1-5-15,-1 0 1,3-1-7,1 0 0,-1-4-3,4-9-1,-1-3-15,0-5-25,2-2-37,-2 0-37,6-8-41,-3-1-52,6-7-34,0 0-30,1-1-54,3-5-245,0 0-565,0 0 250</inkml:trace>
  <inkml:trace contextRef="#ctx0" brushRef="#br0" timeOffset="24613.7643">912 843 145,'7'-19'231,"0"2"-6,1-5-4,-2-1-5,3 8-7,-1-1-10,2 0-10,5-4-16,-2 9-9,4-7-19,2 7-10,0-1-11,-3 7-9,-1-3-12,5 4-6,-20 4-8,28 0-10,-28 0-7,28 9-6,-18-4-12,-10-5-4,12 15-2,-7-5-10,-5-10 1,3 23-2,-3-23-3,-6 28 8,-1-13-17,-3-2-13,-1-2-7,0 0-5,11-11 1,-29 14-11,14-6-21,0-2-10,0 0-7,15-6-10,-32 2-3,32-2-23,-21-2-33,21 2-33,0 0-32,-24-10-39,24 10-176,-3-19-430,3 19 191</inkml:trace>
  <inkml:trace contextRef="#ctx0" brushRef="#br0" timeOffset="25158.4951">1333 509 97,'0'0'306,"0"0"-10,0 0-19,0 0-24,0 0-27,0 0-21,0 0-27,0 0-17,0 0-14,0 0-16,-7 42-7,-1-20-11,2-6-12,-1 1-12,2 0-10,5 0-5,-2-2-6,2 3 0,0-18-14,2 22-10,-2-22-6,5 17-2,-5-17-2,10 15-2,-10-15-7,16 5-12,-16-5-13,0 0-6,0 0-5,43-22-16,-26 3-5,-1 1-6,-2-6 5,-2 1-1,1-1 6,-2 9 2,-4 1 4,2 1 5,-9 13 13,8-20 11,-4 13 0,-4 7 0,0 0-1,9-12-5,-9 12-3,0 0 0,0 0 2,0 0 1,0 0-1,0 0 3,0 0-2,0 0-1,-11 53-3,9-35 6,0-1-1,2-17 0,2 26-2,0-14-2,2 2 7,-4-14 1,7 23 1,-7-23-1,10 11-3,-10-11 3,15 7 6,-15-7-2,24 0-3,-24 0-2,33-18 0,-14-1 0,1 1-4,4-3-1,-1-2-8,-1 0 2,6-14-9,-4 3 4,-4 6-1,-2 2 2,-2 4 4,-9 5 9,1 3 19,-4-1 20,-4 15 5,6-15 5,-6 15-10,0 0-7,0 0-11,0 0 1,0 0-1,0 0-2,0 0 0,-36 43 1,20-16-6,0-2 0,5-2-5,1 2 3,3 0-3,2-5 1,2-3-5,0 8 9,3 0-10,3-7 6,0-2-14,-3-16-20,5 24-16,2-16-28,-7-8-22,21 11-31,-8-7-40,-13-4-38,30-2-52,-30 2-189,25-16-471,-7 2 209</inkml:trace>
  <inkml:trace contextRef="#ctx0" brushRef="#br0" timeOffset="25320.6789">1837 505 208,'0'0'325,"0"0"-19,0 0-25,0 0-26,0 0-23,0 0-21,0 0-21,30-29-19,-5 22-17,-2 4-14,1-3-27,1 1-44,-5-1-50,-4 2-60,-16 4-78,29-6-80,-18 2-188,-11 4-417,24-8 185</inkml:trace>
  <inkml:trace contextRef="#ctx0" brushRef="#br0" timeOffset="25822.7455">2567 357 3,'6'-12'305,"-6"12"-30,0 0-31,0 0-26,0 0-22,0 0-27,0 0-10,0 0-7,-20 45-12,6-18-10,1 4-7,-9 11-10,2-1-9,-1-2-11,8-13-6,2-1-4,0-1-8,4-5-13,1 1-4,-1-3-9,4-2-3,0-1-4,3-14-5,-1 20 6,1-20-6,0 0 0,9 21-1,2-15 1,-11-6-9,27 4-14,-27-4-18,32-4-22,-11-2-34,-1-3-36,-2-3-19,-4 6-15,-4-3-43,1-4-73,-11 13-146,13-18-422,-11 8 186</inkml:trace>
  <inkml:trace contextRef="#ctx0" brushRef="#br0" timeOffset="26006.889">2286 609 8,'0'0'247,"0"0"-21,0 0-20,0 0-5,0 0-6,0 0 6,0 0-10,0 0-16,73-12-13,-31 10-15,0-1-17,-1 5-12,-12-4-11,1 4-9,0 0-19,-3-2-44,-5 1-38,1 3-54,-8-2-60,-15-2-62,29 3-183,-29-3-392,19 8 173</inkml:trace>
  <inkml:trace contextRef="#ctx0" brushRef="#br0" timeOffset="26662.3629">2904 655 47,'0'0'294,"1"-38"-10,2 22-16,-3 16-19,0-20-13,0 20-26,-4-21-14,4 21-15,-3-12-19,3 12-14,0 0-22,-14-13-7,14 13-16,0 0-11,-44 16-12,23-5-6,0 4-7,0 4-9,1-3-9,3-1-12,-1 5 0,8-7 3,2 4-7,1-3-18,1-3 6,6-11-2,-3 25 0,3-25 3,1 13-5,-1-13-6,0 0 11,18 15-1,-18-15-8,25-2-7,-25 2 5,31-8-6,-11-2 7,-2-3-9,1-1 1,-3-1-2,1-2-5,-3 0 7,0 5-1,-4-2 0,4-6-8,-4 7 16,-3 0 7,-7 13 14,8-15 6,-8 15 7,6-12-6,-6 12-6,0 0-5,0 0-2,10-11-9,-10 11-12,0 0 10,0 0-1,0 0-3,0 0 1,-24 48-3,18-35-5,2 4 6,1-1-5,3-16 5,-4 22-14,4-22-2,3 23-6,-3-23-2,7 20 1,-1-12-7,-6-8-20,21 15 12,-6-12-3,-15-3-8,30 1-10,-30-1-3,41-10 4,-19 0 5,-5 1-5,4-6 2,-1-4 1,-3-2 7,1-2 1,-4 1 0,0 0 9,-2-2 6,-1-5 2,-1 3 12,1-2 12,-4 4 17,-3-1 16,-1 9 9,-1-1 10,-2 17 8,5-21 6,-5 21-7,0-13-17,0 13-4,0 0-4,0 0 2,0 0-9,0 0-3,0 0-6,-24 43-1,9-13 5,-4 17 1,1 0-3,-2 6-7,-8 21 6,7-22-1,0 0-3,-6 23 16,6-25-7,3 0-5,-1-5 11,4 3 6,-2-2-7,2-2-1,-1-3-1,3-10-7,2-3-5,1 0 15,-2-2-12,2 1 2,1-5-4,1-3-4,2-11-34,2 3-43,0-1-48,1-2-38,-1-4-45,4-4-58,0 0-71,0 0-209,0 0-572,4-28 254</inkml:trace>
  <inkml:trace contextRef="#ctx0" brushRef="#br0" timeOffset="26943.4039">3094 756 2326,'7'-24'36,"-6"5"1,2 8-15,3-5 18,-4-1 27,4 0 10,1 0-3,0 3-8,2-2-10,5-2-2,4 3-1,2 3-9,1 0-3,2 3 1,-2 3 0,0 1-2,-21 5-3,30 3 2,-30-3-8,29 12 2,-16-3-4,-5-1-2,-8-8-6,13 17 3,-8-2-6,-3-4 6,-2-11-6,-3 25-2,-2-9 10,-4 1 5,1-4-8,-4 2-11,-6-1-4,-3-4 11,3 1-9,-1-4-16,1-4-11,1 1-14,17-4-12,-31 1-9,31-1-21,-24-1-17,24 1-29,-21-7-24,21 7-12,-14-14-30,7 7-51,7 7-167,-6-19-435,6 19 193</inkml:trace>
  <inkml:trace contextRef="#ctx0" brushRef="#br0" timeOffset="27533.6321">3446 560 53,'0'0'214,"0"0"-9,0 0-15,0 0-11,0 0-12,0 0-8,0 0-16,0 0-8,0 0-11,0 0-9,-17 32-8,17-32-10,0 0-7,0 0 7,0 0 4,0 0 1,0 0 4,20 14-1,-20-14-4,20 7-9,-20-7 3,20 0-13,-20 0 6,0 0-1,37-8 7,-24 3 9,-13 5 2,20-8-3,-20 8-2,14-15 11,-3 4 7,-11 11 2,10-14-12,-6 5-7,-4 9-3,0 0-12,6-20-5,-6 20-4,0 0-16,-3-18-8,3 18-9,0 0-2,0 0-5,-31 0-24,31 0 18,-41 18-4,19-4-2,-1 3-3,2 2-4,1 2-9,3-1 3,2 4 1,2-2-7,2-1 10,8-4-14,-1 3 11,2 0-10,4-2-2,2-1 16,3 0-10,3-1 4,4 2-7,2-2 0,-1-7 2,2 2 3,4-4 5,2 0-7,-1-6-3,-1-1-5,-21 0 6,44-8-17,-23 1-5,2-2-8,-4 2-15,3-6-12,-8 5-12,1-1-5,2-5-11,-6 2-21,1 4-13,-3-3-34,-9 11-43,13-18-32,-6 5-45,-7 13-71,7-17-200,-7 17-583,3-17 258</inkml:trace>
  <inkml:trace contextRef="#ctx0" brushRef="#br0" timeOffset="28603.2625">5407 461 78,'0'0'190,"0"0"0,0 0-8,0 0-10,0 0-13,0 0-11,-27-5-6,27 5-16,0 0-10,0 0-12,0 0-8,0 0-8,0 0-13,0 0-4,0 0-10,0 0-5,0 0-4,0 0-7,0 0-2,54-4-1,-29 7 1,2-2-10,2-1-2,-1 0 1,2 0-6,-2 0-5,-1 3-2,1-3 1,-1 2 0,-5 1-7,2-4 2,-24 1-3,27 4 2,-27-4-6,18 0 0,-18 0-2,0 0 7,0 0-5,23 1-2,-23-1 4,0 0-5,0 0-5,0 0-9,0 0-1,0 0-15,0 0-8,20 2-7,-20-2-13,0 0-11,0 0-7,0 0-18,0 0-27,0 0-12,0 0-26,0 0-15,0 0-104,0 0-296,0 0 131</inkml:trace>
  <inkml:trace contextRef="#ctx0" brushRef="#br0" timeOffset="30757.9338">5752 545 63,'0'0'77,"0"0"1,0 0-4,0 0 1,0 0 7,0 0-6,0 0 0,0 0 1,0 0 8,0 0-14,0 0-4,0 0-3,0 0-1,0 0-8,0 0 0,0 0-1,0 0 1,0 0 0,0 0 14,0 0-7,0 0 5,0 0 5,0 0 2,0 0 2,0 0-4,0 0-7,0 0-1,0 0-2,0 0-9,0 0-3,0 0 0,0 0-1,0 0-2,0 0-3,0 0-2,0 0 1,0 0-2,0 0 3,0 0-3,0 0-5,-17-39-5,17 39 2,-6-9-4,6 9-4,0 0-5,-15-12 0,15 12-8,-14-8 3,14 8-3,-14-7-2,14 7-3,-21-7 2,21 7 0,-23-7-1,12 3-1,11 4 5,-24-2-2,24 2 1,-23-2-4,23 2 2,0 0-4,-29 3 2,29-3-2,-20 8-1,20-8 0,-20 11 5,13-5 1,7-6-1,-18 14-6,9-7-3,9-7 3,-15 14-1,8-4-1,7-10 0,-8 13-1,8-13-1,-8 14 3,8-14-2,-4 14 2,4-14 5,-4 15-5,4-15-4,0 0 6,-2 22 1,2-22-4,1 15 1,-1-15 0,4 21 1,-4-21-2,4 20 5,0-9-1,-4-11 0,7 15 0,-1-1-2,-6-14 3,8 20-1,-2-11-2,1 5 3,-7-14-1,10 21-3,-3-12 4,-7-9-1,7 20-4,0-10 1,-7-10 5,7 23-3,-3-16-1,-1 6-2,0-5 4,3 9 0,-5-6-3,2-1-5,-3 2 6,0-1 5,0 0 1,0 2-3,-3-3-4,3 2 7,-3 1 1,0-1 2,-1-2-3,3 2 1,-5 1 7,2 4-4,-1-6-5,0-3 4,-1 3 2,1-1-1,-2-2-4,4 1 5,-3-2 5,-1 1-1,-1 1-5,2-4 0,-2 3 3,-1-1 3,1-3-8,-2-1 1,0-1 7,0 0 0,0-2-8,-1 0 5,1-1 6,-3-2 0,1-4-2,-1 0 2,1 1 3,-1-4-9,0 0-1,3 1 7,-1-2-4,0-1-1,4 2 0,-2-2 0,1-1 0,4 4 0,-2-4 5,4 4-2,0-3 2,2 0-10,1 2-1,3-3 2,-4 13-7,13-30-1,-3 18 3,7-5-3,-2 0 1,3-1-9,2 2-6,0 1-15,0-2-29,-2 3-22,3 2-12,-1 0-21,-7 3-32,2 3-41,-5-3-49,-10 9-39,19-10-162,-19 10-466,16-10 206</inkml:trace>
  <inkml:trace contextRef="#ctx0" brushRef="#br0" timeOffset="31672.3259">6186 592 136,'0'0'238,"7"-15"-7,-7 15-6,7-12-27,-7 12-24,0 0-23,0 0-17,0 0-14,0 0-7,0 0-15,-7 54 4,-2-24-5,-8 15-8,-2 3-3,-1-2-9,1-3-11,1 4 6,-1-4-12,6-14-5,-1 0 2,1 2-5,2-6-5,-3 1 7,3-2-6,3-7-6,-2 7 0,2-12-6,3-2-5,0 0 5,2-1-18,-1-1 9,2-5 0,0 2 4,-1 1 10,3-6 9,-4 5 14,4-5-6,0 0-11,0 0-11,0 0 3,6-20-9,-1 4 0,0-1-13,2-12-2,4 1-7,0-2 1,-1-2-1,7-13-5,-3 2 2,-1-2 1,4 0-6,-6 12 1,7-9 1,-1 1 0,-4 11-3,2-1 0,-1 6 1,2 1 0,1 0-3,-2 2-2,4 7 4,-1-1 1,-1 2-32,-2 6 7,4-2-1,-4 6 4,6-2 4,-5 4-4,-16 2 5,31 2 2,-31-2 0,22 11-4,-11 0 4,-1 3 1,-3-1 0,-1 4 1,-3 0 1,-5 2-1,1 6-4,-5 4-6,-1-12-11,-5 4-5,-1 2 0,-3-1-7,0-4 2,-1 2 5,-2-6-1,-2-2-3,2 0 4,-1 0 1,3-7-3,3 0 10,-2 2 5,1-2 1,15-5-4,-27 5 11,27-5 1,-18 4 0,18-4 3,0 0 5,-16 3 6,16-3 3,0 0-2,0 0 2,0 0 1,0 0-5,0 0 2,0 0 4,0 0 3,0 0-9,0 0 0,2 6-1,-2-6 7,14 8-5,-6-2 5,-2 2 0,2 0-2,1 6 6,-2 2 7,3 6-4,-5-5 2,-1 2 3,2 5 2,-2-5-1,1 5 2,2-4-2,-2 2 0,-1-5-2,1-1 1,0-1-2,0-4 0,-1-1-3,0 2 3,-1-3-3,0 2 0,-1-5 3,4 2 0,-4-2-5,0-1-4,1 0-5,5-1-18,-2-2-39,3-1-34,2-1-49,0-3-52,5-1-190,-5-3-416,3-1 184</inkml:trace>
  <inkml:trace contextRef="#ctx0" brushRef="#br0" timeOffset="32286.3591">6536 891 1608,'5'-16'13,"-1"1"-47,-4 15 47,6-22 58,-6 22 40,2-17 10,-2 17-19,0 0-11,2-16-22,-2 16-14,0 0-14,0 0 6,0 0-5,0 0-5,0 0-8,-16 26 1,8-1 3,1-7-6,0-1-2,-2 5-5,1 0 1,1 4 2,4-9-8,-1-1-1,3 0 5,0 2-4,0-5-3,1-4-1,1 1 9,2-1-1,0 0-3,0-4 3,-2 0 6,5-3 3,-2 0-7,6-2 7,0 0 0,-2-4-7,5-4 5,0-1 2,-2-1 0,3-7 0,-3 3-1,3-6-1,0-4-5,-1 0 6,0 5 7,-2-3 4,-1 7-1,-3 1 0,-2 2 15,-5 12 0,9-17 0,-9 17-4,6-12-13,-6 12-13,0 0 3,0 0 1,0 0-11,3 4-6,-3-4 7,-5 25 0,2-10-4,-1 3 8,-2 4-3,2-2-12,-1 4 18,2-5-14,0-1-7,2 0 4,-1-1 2,1 0-5,2-7-3,1 0 6,-2 2-1,1-6 0,2-1 4,0 3 2,1-4 4,3-1-3,1-3 3,4-2-8,0-1 2,5-4-4,2-5 4,2-2-3,-2-3 10,5-4-12,-1-2 0,5-10-3,-1-1 4,-3-3-5,-6 9 1,-1 0 3,1-12 0,-4 10-2,-2 6-3,-2 10 13,-5-3-3,1 2 14,-6 15 10,7-15-9,-7 15-1,5-11-8,-5 11-5,0 0-9,0 0 4,0 0 6,0 0 1,-33 54-7,20-26 5,-4 1 2,4 4-9,-1-1-1,-4 9 5,5-11-2,2-1 1,0-1-3,3-3 3,2 1-2,0-2-16,2-8-21,2-3-28,1 1-17,1-1-23,3-1-21,1-3-24,0-1-31,3 0-34,2-6-20,6-2-55,-1-3-160,7-6-483,-1-1 214</inkml:trace>
  <inkml:trace contextRef="#ctx0" brushRef="#br0" timeOffset="33042.2599">7149 940 101,'3'-2'179,"-3"2"-19,0 0-16,3-5-7,-3 5-8,0 0-10,0 0 1,0 0-13,0 0-13,-3 14-4,6-9-1,-3-5-14,3 7 3,1-5 9,0 4-7,2-4-3,0 2 8,5-3-5,-2-2 1,1 1 3,2 0 0,0-4-1,-2 2 0,4-5 5,-1-1-4,-2 0-3,0-1 5,-1-3-1,-1 1 2,-9 11-1,14-18 4,-10 7-2,-4 11-3,9-20-5,-9 20 3,2-14-19,-2 14-14,0 0-1,0 0-8,-17-11-2,17 11-7,-35 7-1,14 3 2,0 2-15,0 4 4,0 1-10,2 0-2,4 1 1,1 2 0,5-6-9,1 2 1,1 2 1,1-3 3,2-3-4,3 2-1,1-2-2,0-2-5,1 2 10,3-2-2,-1-2 2,2-2 6,3 3 0,0-3-5,2-2 1,4-1 3,0-3-2,7-2-2,2 2 3,-1-7-5,1-2-2,0-2-2,3-1 8,-2-5-2,0-2-1,3 2 1,-3-3-3,0-4-3,5-6 6,-10 9-3,2-1 8,-2 0 3,-3 1 3,1-1 15,-4 2 1,-5 4 4,-1 4-2,2-3 10,-9 15-7,11-17 11,-7 8-8,-4 9 9,0 0-7,4-17 0,-4 17-14,0 0-3,3-14-6,-3 14 5,0 0-9,0 0-7,0 0-9,0 0 8,0 0-4,0 0 2,0 0-6,0 0 12,0 0-9,-38 24-7,28-12 0,2 0 8,1 2-4,7-14 2,-9 22-4,4-11-2,0 4 5,1-2 4,0-1-6,2 5-1,2-6-5,2 1 11,-1 1-8,6 2 6,-5-4 8,1-1-10,2 5 3,1-5-1,-2-2 3,2 2 3,1 1-8,-2-5 7,1 2-4,0-1 7,-1 0-9,2 0 3,-4-2-10,1 0 11,-1 2-6,1-3 4,-4-4 0,5 6 5,-2-3 0,-3-3-8,4 7 1,-4-7 9,1 6-15,-1-6 4,3 6 0,-3-6 0,0 0 5,-4 10-5,-2-8-8,0 2 23,-2 2-9,-7-1-1,6-5-1,-4 4 3,-8-2 2,7-1-9,-3 2 3,3-1 2,-4-2-4,5-2 3,-1 2 2,-1 0-19,6-1-23,-1-1-22,0 1-19,3-3-29,0 2-30,0 0-38,7 2-51,-11-5-55,7 1-66,0 0-208,4 4-602,-7-6 266</inkml:trace>
  <inkml:trace contextRef="#ctx0" brushRef="#br0" timeOffset="34383.155">16241 463 85,'0'0'99,"0"0"-5,-7 20-12,7-20 7,0 0-11,0 0-7,0 0-4,-4 15 5,4-15 10,0 0 15,0 0 13,0 0 12,0 0 19,0 0 20,0 0-1,0 0-12,0 0-12,0 0-9,0 0-19,0 0-8,21-42-10,-15 28 8,-1-4-12,-5 18 1,7-26-5,-4 11-3,-1 2-14,-2 13-4,2-25-2,-2 25-18,0-15-8,0 15-3,-4-16 1,4 16-2,0 0-11,0 0 0,-18-11-9,18 11-4,0 0-1,-37 19 2,20-3 0,0 1-1,1-2-8,2 3 0,2 4 5,1 0 1,1 2 1,3-7-4,1 2 4,4-1-4,0 8 0,-1 1 5,2-3-4,1-6-1,1 3-3,-1-3 10,0 3 2,3-1-6,-4-3 2,2-2-9,-1 3 7,0-18 1,-3 32 4,1-16 1,-1-5-7,3-11 0,-10 18 4,3-8 5,0-4 7,7-6-5,-26 13 7,12-11-1,14-2 2,-25 2 7,25-2 6,0 0 5,-28-12-6,15 3-7,13 9 13,-18-19-2,8 7-4,3-4-4,0-2-7,1 1-5,1-3 2,3 1-2,-2 1-2,4 4 1,0 14-10,-3-24-3,3 24-11,3-16-25,-3 16-32,0 0-40,0 0-38,4-15-32,-4 15-22,0 0-45,27 0-222,-27 0-503,29 5 223</inkml:trace>
  <inkml:trace contextRef="#ctx0" brushRef="#br0" timeOffset="34670.3265">16527 439 338,'4'-18'320,"-4"18"-35,0 0-35,6-15-30,-6 15-20,0 0-23,0 0-15,0 0-20,0 0-15,-35 57-7,19-27-14,-2 0-15,-4 9-3,4 4-10,6-14-9,-1-2-6,3 1-4,-1-1-7,4 3 0,0-5-9,4-6-6,0-4-2,-1 3-1,4-2-1,0-7-7,0 3-9,0-5 10,0 1-4,4-1 3,-1-1-7,2 0-5,3-3 13,0 1-6,2-3-13,4-2-16,2 2-22,-1-2-24,2-3-32,4-2-22,0-3-26,-1-2-41,1-3-48,-4 0-206,-1-2-464,-6 1 205</inkml:trace>
  <inkml:trace contextRef="#ctx0" brushRef="#br0" timeOffset="34890.3437">16307 630 260,'0'0'269,"0"0"-22,0 0-22,0 0-23,0 0-18,0 0-16,0 0-11,0 0-11,0 0-14,68-11-15,-38 11-6,1-1-10,-4 2-13,12-2-6,-11 1-8,-4 1-7,-4 3-6,1-4-28,-21 0-29,25 5-25,-25-5-34,20 3-31,-20-3-36,0 0-51,22 2-206,-22-2-410,0 0 181</inkml:trace>
  <inkml:trace contextRef="#ctx0" brushRef="#br0" timeOffset="35356.7388">16934 749 121,'8'-18'241,"-2"2"-11,-6 16-3,7-22-11,-4 10-11,-3 12-12,4-25-7,-4 25-8,2-18-7,-2 18-11,-2-15-18,2 15-16,0 0-15,-7-18-9,7 18-12,-14-9-10,14 9-12,-36 4-7,13 5-4,-4 3-12,3 0-3,0 7-3,3 0-2,3-4-11,1 3 0,7-2 0,-1-2-2,4 1-8,-3-2 1,7 3 0,-1 0-6,4-16-3,0 23 7,1-12 3,2 2-3,3-6-2,1 3-6,0-2 7,7-1 1,-1-2 3,-1-3-9,1-4 1,3 4 3,-16-2-2,33-10-7,-15 0 3,2-2 8,-4 4-4,-2-9-4,0 3 0,-3 2 18,-1-1-3,0-3 13,-3 7 1,-7 9 16,9-15 13,-9 15-9,8-11-4,-8 11-11,0 0-7,0 0-7,7-11-6,-7 11-6,0 0 5,0 0-3,0 0-5,0 0-3,0 0-5,0 0 13,-15 51-15,15-51 7,-2 20-3,2-20-7,-1 22-23,2-11-14,1 1-26,0-2-22,1 2-33,2-4-27,0 2-46,4-3-64,3 2-271,2-6-570,0 0 252</inkml:trace>
  <inkml:trace contextRef="#ctx0" brushRef="#br0" timeOffset="36280.8486">17388 671 166,'0'0'270,"1"-23"-21,-1 23-25,0 0-26,0 0-20,0 0-19,-21-4-16,21 4-14,-34 21-10,15-8-4,-1 3-16,2-2-11,-1 2-18,4-2-1,2-1 0,2 7-10,2-6-5,1 1-6,2-5-11,2 4 0,1-2 3,0-2-3,6 2 0,3-3-3,1 1-7,1 2 2,6-5-1,5 3-2,2 1 3,-6-9-8,12 0-1,-5-5-6,1-3 3,1-3-1,0 1 2,0-4-3,-1-5-8,-1-3 2,1 1 2,-1-6 4,-1 0-2,-1-2 9,-2 4 17,-4-8 6,-4 7 8,3-1 7,-7 9 13,2 3 6,-3 4 5,-5 9 5,6-19-19,-6 19-1,3-12-14,-3 12-3,0 0-8,0 0-10,0 0 8,0 0-5,0 0-4,0 0-3,-27 41-1,16-16-2,1 0-2,-4 0-5,4-1-2,0 0-5,3 0 2,-4 0-9,4-3 6,2-4-7,-3-2 2,4-3 3,1-2 1,3 2 3,-3-2-8,-1-1-2,1-3 0,3-6-9,-1 10 10,1-10 7,0 9 2,0-9-6,0 0-10,-3 7 7,3-7 10,0 0-3,0 0-9,0 0 8,0 0-6,0 0 5,0 0 4,41-32-5,-23 16-5,2-4 1,0 3-1,2-4-10,0 1 15,-3 2 6,2-3-17,-1 2 4,4 0 3,-3 1-6,-3 4 9,-5-1-9,0 4 0,-2 3 2,-11 8 2,14-15 5,-14 15 3,14-9 0,-14 9-4,7-9 2,-7 9-1,0 0-1,0 0-1,0 0-11,10-10-1,-10 10 1,0 0-5,0 0-1,0 0 1,0 0 0,0 0-4,0 0 6,-39 29 4,25-17-3,0 0-8,-5 3-7,4-1 2,2-2 7,2 2-7,-2-3-3,3-1 4,0 1 2,10-11 3,-14 17 0,14-17-9,-11 12 7,11-12-3,-6 12 0,6-12 3,0 0 2,-7 12-6,7-12 3,0 0 6,0 0 2,0 0 1,0 0-11,0 0 18,0 0-4,3 18 4,-3-18 0,0 0-1,0 0-3,0 0 1,0 0 4,24 9 1,-24-9 2,0 0-1,17 7-6,-17-7 1,17 3-3,-17-3 4,14 12 4,2-7-2,-4 3-5,9 1 4,-2 2 2,-3-3 5,-3-1-10,4 1 1,-3 1 4,7 1 2,-9-1 5,2-1-9,-2-2-2,-2-2 2,0 0 3,-4-1 4,-1 1-4,-5-4 1,10 3-3,-10-3-1,7 4 25,-7-4 11,0 0-1,0 0 2,9 1 0,-9-1 10,0 0-12,0 0 2,0 0-19,0 0 2,8 5 10,-8-5-10,0 0-39,0 0-18,0 0-26,0 0-33,4-11-48,-4 11-27,0 0-36,0-12-62,0 12-295,0-9-612,0 9 272</inkml:trace>
  <inkml:trace contextRef="#ctx0" brushRef="#br0" timeOffset="37354.3258">21723 652 121,'0'0'119,"0"0"-13,0 0-10,0 0-9,0 0-4,0 0-8,0 0-3,0 0-6,0 0-5,0 0-1,0 0-4,0 0-2,0 0-2,0 0-6,0 0-3,0 0-5,0 0 2,0 0-7,0 0-5,0 0-2,0 0 2,0 0 6,0 0 24,0 0 13,0 0 14,0 0 17,0 0 15,0 0 8,0 0-1,7-18-19,-7 18-8,7-13-15,-7 13-4,7-15-4,-7 15-15,7-21-3,-4 9-9,-3 12-6,7-21-6,-4 9 3,-3 12-8,4-19-5,-4 19-1,2-22-6,-2 22-3,0-15 19,0 15-2,0 0-7,0 0-8,0 0-6,-2-18 1,2 18-20,0 0 9,0 0-5,0 0 2,-42 11 0,42-11-4,-33 17-1,15-2 2,1-1 2,2 4-4,2-6-2,2 1 1,-2 6 0,5-3 5,-2 9 2,4 0-7,4-4 2,2 3-2,2-4 11,1 6 0,4 0 0,-1-1-5,4-7 3,-2 4 0,2-4 5,-6-2-1,3-1-3,-1-3-4,-2-4-4,-1-1-3,-2 0 9,2 0 1,-1-2 5,-2 1-1,-2-2-3,-2 1 6,-4-1 1,-5 0 5,-1-3-2,-3 2-3,-3-6-3,-2-1 2,5 1 5,1-2 2,2 0 1,0-1-6,1-2 3,-1-2 1,14 10 1,-17-17-5,10 7-10,7 10-13,-8-22-21,5 11-17,3 11-21,0-23-22,0 23-24,11-30-15,-5 22-7,-6 8-30,21-17-14,-8 10-175,2-3-388,2-2 172</inkml:trace>
  <inkml:trace contextRef="#ctx0" brushRef="#br0" timeOffset="37622.9308">22011 464 142,'0'0'291,"11"-15"-22,-11 15-25,7-10-30,-7 10-33,0 0-22,0 0-11,0 0-18,0 0-16,0 0-6,8 41-11,-15-14-9,2 2-8,-2 2-6,-2 3-4,-6 8-8,6-12-13,2 0-4,0 0 1,-3-4-6,3-1-5,0-7 3,3 1-3,1-2-9,1-7-4,1 2 1,0 2 2,-2-5-7,3 2 0,0-5 5,5 3-5,-1-4-5,1 0-8,4 2-9,-1-3-22,2-3-24,7-1-22,-2 2-24,-1-5-37,3 1-46,-3-3-21,-14 5-165,26-17-396,-15 8 175</inkml:trace>
  <inkml:trace contextRef="#ctx0" brushRef="#br0" timeOffset="37800.0566">21861 744 126,'0'0'204,"0"0"-29,0 0-32,34-20-6,-13 17-5,6-1-13,-2 3-18,0-3-14,1 5 1,-1-1-34,-3 0-51,0-1-38,-1 5-53,-21-4-120,30 5-225,-16-4 100</inkml:trace>
  <inkml:trace contextRef="#ctx0" brushRef="#br0" timeOffset="38548.985">22475 821 15,'0'0'245,"15"-27"-10,-10 18-19,-1-3-21,-4 12-6,9-20-4,-9 20-14,7-18-12,-6 8-16,-1 10-11,2-19-9,-2 19-12,0 0-15,0 0-15,-6-22-12,6 22-10,-17-6-2,17 6-6,-32 16-10,9-3-11,-1 2 7,3 2-3,1 3-8,-1-2-6,4-1-10,3 4-2,3-5 8,5 1-10,1 1-3,0-4-1,4 0 0,1-2 2,4 3 5,1-1-15,4-1 8,0-6-7,5 0-4,1-2-11,-2 1 3,3-5 6,-1-2-9,-1-3 3,2 0 10,-1-2 4,-2-3-9,4-7 2,-2 0 5,-5 3 4,1-1 2,-2-3-2,2-6 12,-5 6-2,-1 5 25,-2 0 15,-3 12 2,7-20-5,-7 20-5,0 0-8,3-14-7,-3 14-3,0 0-6,0 0-5,0 0-2,0 0-4,-32 35-9,23-22-6,3 3-2,-2 0-3,5 1 8,-1-2 0,3-2-2,-1 2 4,4-3 0,1 0 7,2 3-2,-1-3-8,3-5 10,2 0-7,2 1 9,3-3 5,-3-1-4,5-4-3,-2-2 1,3 0 8,-2-2 2,4-5 2,0-3 0,1-2 6,-3-1 18,4-2-7,-4 0 3,-3-6 8,2 0 1,-1-6-9,-1 3 3,-1-6-8,0 3-8,2-17-5,-4 15-1,0 4-3,-2 1 4,-5 8 22,3 2 10,-7 3 11,0 13-1,6-18-11,-6 18-3,0 0-11,4-14-12,-4 14 2,0 0-7,0 0 1,0 0-3,-32 47 0,18-23 1,-2 8 0,2-1 1,-1 1-4,-1-1-10,4-1 1,0 0 2,2 0 0,3-3-10,0 1-11,3-11-12,1 0 4,-1 1-4,4 0-10,0-8-12,4 2 3,-4-2 8,3 0-5,1-4 11,2-2-2,2 0 2,1 1-1,1-3-7,0-2-23,4-2-8,-1-3-14,0-2-13,2 1-17,0-3-11,-1 1-20,0-5-22,0 3-9,-4-2-28,0 0-8,0-2-133,-10 14-373,8-18 165</inkml:trace>
  <inkml:trace contextRef="#ctx0" brushRef="#br0" timeOffset="38808.9978">22612 761 218,'0'0'279,"0"0"-25,0 0-26,0 0-19,0 0-17,0 0-13,0 0-15,0 0-12,54-16-14,-28 15 1,1 1-18,-3 0-16,1 0-14,-1 1-1,0 0-8,-3 0-8,-21-1-5,31-1-21,-31 1 3,0 0-4,27 3 2,-27-3-8,0 0-7,0 0-7,19 0-8,-19 0-14,0 0-27,0 0-32,0 0-33,0 0-28,0 0-30,0 0-37,23 2-235,-23-2-452,0 0 200</inkml:trace>
  <inkml:trace contextRef="#ctx0" brushRef="#br0" timeOffset="40092.2348">23061 725 219,'0'0'229,"0"0"-20,0 0-30,0 0-21,0 0-23,0 0-2,0 0-13,0 0-17,0 0-7,0 0-11,0 0-6,0 0-12,-18 34-5,18-34-10,0 0 1,-3 21 0,3-21-2,0 0-9,0 18 9,0-18 8,7 14 10,-7-14 3,0 0 1,13 12 9,-13-12 12,14 9 7,-14-9-5,0 0-5,18 3 0,-18-3 17,0 0-13,21 0 4,-21 0-4,0 0-15,24-10-1,-24 10 6,17-9-33,-17 9 1,14-12-3,-14 12 13,17-13-19,-10 6 2,-7 7 2,13-12-3,-13 12 8,9-12-22,-9 12-8,9-11 5,-9 11 16,0 0 5,7-12-18,-7 12-17,0 0 6,7-13 4,-7 13-7,0 0 8,0 0-8,0 0 0,3-19-13,-3 19-2,0 0 14,0 0-7,0 0-11,0-17-2,0 17 12,0 0-5,0 0-2,0 0 4,0 0-6,0 0 1,0 0-1,0 0 5,-3-20-3,3 20-9,0 0 2,0 0 7,0 0-1,0 0-6,0 0-5,-11-10 3,11 10 2,0 0-2,0 0 0,0 0 7,0 0 0,0 0 1,0 0-14,-14-10 1,14 10 7,0 0-8,0 0 5,0 0-1,0 0 1,0 0 9,0 0-7,-32 20 0,32-20-5,-14 12 11,14-12-15,-12 12 13,12-12-5,-14 13 3,6-4-1,-1 1 6,9-10-15,-17 17 11,9-4 3,-2-1-1,0 1-2,0-3-6,2 2 4,-5 3 7,9-6-3,-4 1-8,-2-1 4,4 2 9,-1-2 5,4 1-7,-1-2-10,1 3 3,1-6 10,0 2-5,-1 1-5,3-8 1,0 16 9,2-6-3,-1 0-6,2-4 2,1 3 10,0 0-3,3 1 2,0-4-6,0-1 13,0 3-6,1-3 2,1-1-6,1-1 3,-3 2 9,6-2-6,-2 1 8,-1-4-9,1 0 5,2 0 8,1 0 2,-6 0-4,1-2-3,0 1-2,0 1 6,1-1-1,-2 0-7,1-3-4,-2 1 10,-7 3 5,11 0-1,-11 0-11,9 0 6,-2-3-5,-7 3 0,8-2 10,-8 2-3,9 0 5,-9 0-17,8-5 5,-8 5 4,8-6-7,-8 6 2,8-3-6,-8 3 5,5-2 7,-5 2-18,0 0 9,9-1-6,-9 1 4,0 0 2,0 0 0,0 0 15,8-3-25,-8 3 4,0 0-5,0 0 9,0 0 1,7-4-3,-7 4-11,0 0-7,0 0 20,7-2 10,-7 2-10,0 0-5,7-3-1,-7 3 8,9-3-9,-5 1 6,-4 2-1,11-7 2,-4 0 8,3 1-9,-3 2 1,0-4 3,7-1-4,-4 0 7,3 0-13,-2-2 7,-1 2 4,4-4-3,-4 3-2,1-4-4,3-6 8,-4 6-7,1-3 6,-4 1-20,3 0 5,-1-8-8,-5 9 27,3 1-7,-7 14 10,7-18-6,-7 18 4,7-17-2,-7 17-3,0 0-1,0-17-2,0 17-10,0 0-4,0 0-7,0 0 13,0 0-9,0 0 10,-36 2-1,36-2 0,-25 16-1,25-16-10,-22 16 12,12-5-25,2-1 7,1 2-1,7-12 1,-9 20 0,5-8 6,4-12 3,-1 21-11,1-21 9,5 25 12,-2-15-11,3 4 7,-1-4-4,2 5 11,0-4-12,2 3 15,-1-3-11,3 1-7,-1 2 15,-4-7-4,3 2-15,-3-2 17,3 1-1,-2 0 5,0-1 1,0 0-1,-1-2-7,-2 2 11,-1-2-17,-3-5 4,4 9 9,-4-9-14,3 3 2,-3-3 0,3 6 12,-3-6-6,0 0-1,-10 8 6,1-7 1,-5 4 0,3-4-3,-4 2-7,0 0 9,-1-2-9,0 5 12,-4-9-34,5 3-20,2 0-15,-2 1-31,3-2-27,-2 0-36,7 1-22,-3 1-39,1-4-40,9 3-52,-16-3-223,16 3-578,-8-4 255</inkml:trace>
  <inkml:trace contextRef="#ctx0" brushRef="#br0" timeOffset="41737.7342">560 3992 112,'1'-5'147,"1"-1"-4,-1 2-10,-1-1 5,2 0 1,-1 0 1,-1-1-4,2 2-5,-1-2-3,0 1 0,-1-1 2,0 1-8,3-1 3,-3-1-7,2 3-6,-2 4-1,1-7 0,0 2 0,-1 5-1,0-6-3,0 6-8,0-6-4,0 6-6,0 0-6,0 0-1,0-6-9,0 6-4,0 0-6,0 0-14,0 0 3,0 0-15,0 0 0,0 0-12,0 0-2,0 0-3,0 0-3,0 0-1,-5 23 5,3-5-7,-2 7 10,1 1-18,-2 2 5,0 4 1,0 0-4,2 4 0,-4 10-2,4-12 0,-2 0 0,-1 2 2,0-3 5,2 4-6,1-5 6,0 5-11,-1-4 2,1 3 0,1-2-2,-3-1 6,2-4-3,2 3-1,-6-4 2,7 2-1,-1-2-2,-2 0 3,-3 1 0,5-10-3,-5 5 0,3 1 3,2-6-2,-5 8 0,2-5 1,4-5-4,-6 2 6,4-2-6,0 2 4,-1-2 0,1-3-3,0 3 0,-1-3 3,3-14-6,-6 25 6,5-12 3,1-13-7,-4 21 3,4-21-2,-4 14 0,4-14-3,-3 17 5,3-17-6,0 0 3,-3 17 1,3-17 0,0 0-7,0 0 7,-2 15 2,2-15-4,0 0 1,0 0 2,0 0-7,0 0 13,0 0-7,0 0-5,0 0 1,0 0 1,-2 17-1,2-17 5,0 0-4,0 0-4,0 0 5,0 0 3,0 0-4,-6 13 1,6-13 2,0 0 0,0 0 1,0 0-4,0 0 1,0 18-11,0-18-27,0 0-23,0 0-40,0 0-34,-4 15-49,4-15-54,0 0-61,0 0-169,0 0-505,0 0 225</inkml:trace>
  <inkml:trace contextRef="#ctx0" brushRef="#br0" timeOffset="42371.9147">1084 4067 201,'0'0'201,"0"0"-3,-3-5-10,3 5-6,0-3-6,0 3-11,0 0 2,0-7-8,0 7-6,0 0-7,0-3-7,0 3-6,0 0-8,0 0-1,0 0-6,-3-4-8,3 4-4,0 0-3,0 0-9,0 0-8,0 0-10,0 0-8,0 0-15,0 0-11,0 0-5,0 0-5,-2 17 2,0-8-6,2 3 1,-3 5-3,3 1 0,-4 7-2,0 2-6,1-1-1,0 3-3,-1 3 4,0 1-10,-2 2 8,1 11-5,0 3-2,-2-15 4,-1 12-1,5-13-4,0 1-1,-4 1 0,2-3-1,3 1 4,-2-2-1,1 0 1,0-2-3,-1 1-1,1-2-2,-1-2 4,3 0-2,-2 1-6,0-3 8,0-6-5,0 7 2,-1-7-2,1 0 0,-1 1 3,4-1-3,-3 0 2,2 0-5,-2-1 3,0-1-2,3 0 0,-1-1 5,1-2-5,-2-1 3,2 0-5,-1 0 4,1 0-4,-3-4 4,3 4 4,0-3-3,-2 2-1,1-2-4,1-5 3,0 1 1,-2 2 10,0-1-14,2-6 8,0 8-7,0-3 11,0-5-10,0 5-13,0-5-34,0 0-37,0 0-33,0 0-51,0 0-58,0 0-69,0 0-196,14-16-529,-7 1 234</inkml:trace>
  <inkml:trace contextRef="#ctx0" brushRef="#br0" timeOffset="42921.9179">1738 4076 102,'1'-3'244,"-1"3"-20,1-2-23,-1 2-23,0 0-22,0 0-21,0 0-17,0 0-9,3 8-11,-3 2-2,0 3-7,-3 7 8,2 4-4,0 4 1,1 3 0,-5-1-7,4 6 2,-7 9 3,3-11-5,1 14-7,-3 0 0,4-11-1,-5 10-10,2-2-3,-1-9-9,3-1 5,-2 12-7,0-12 7,1 0 4,-2 11 4,4-10 3,-1-3 0,-2 0 5,3 1-1,1 0-3,-3 2-4,1-2 1,0-4-1,1 2-8,-1 2 6,1-3-10,-1 4 1,1-1-10,0-5-1,-2-1-9,3-1-3,-1-7 1,2 4-10,-2-5 3,0-4-34,3-1 33,-2 1-4,0-6 1,2-2-6,0 0-52,0-2-49,0-2-63,0-3-59,4 1-101,-4-1-306,7-15-662,3 0 293</inkml:trace>
  <inkml:trace contextRef="#ctx0" brushRef="#br0" timeOffset="43460.1748">2374 4159 199,'0'0'234,"0"0"-20,0 0-17,0-3-19,0 3-12,0 0-18,0 0-9,0 0-15,0 0-17,0 0-11,0 0-12,0 0-2,0 0-12,0 15 0,0-8-5,-3 3-1,3-1-2,-2 8 1,0 2-7,-2-2 6,1 11-3,-1 1 0,-3-2-2,3 7 6,-2 3-3,-1 7 2,3-10-3,-2 13 0,-1-10-1,0 7-2,-3 2 0,5-14 2,-1 4 9,-1-2-1,0 2-4,0-3 0,1 1-10,2-2 0,-3-2 2,4 0-12,-3-3 0,5 2-5,-2-3 1,0 4-5,2-5 0,0 1-5,-1-7-5,-1 5 11,3-3-18,-2-3 7,1 1-3,0-2-3,-2 1 2,2 0-2,-2-5 2,3 3 3,-3-3-6,3-4 1,-1 3-1,0-3 2,-1 0 1,1-5-7,-1 3 6,2-7-9,0 5-19,0-5-38,0 6-34,0-6-47,0 0-76,0 0-87,3-25-279,1 10-618,1-2 273</inkml:trace>
  <inkml:trace contextRef="#ctx0" brushRef="#br0" timeOffset="44073.876">3046 4277 90,'3'-5'202,"-2"0"-7,2 2-4,-3 3-3,0-6-4,0 4-10,0 2-17,0 0-15,2-1-21,-2 1-14,0 0-12,0 0-12,0 0 2,0 13-6,-2-3-2,2 2-2,-3 5 4,2 4-2,-2-3-1,0 7 7,-1 6 0,-3-3 7,3 5 4,1-1-2,-4 3 1,-3 9-7,4-10 0,1 0-4,-1-1 4,-1 3-1,3-4 3,-2 3 6,2 0-4,1-1 0,-1 0-4,-3 1-10,6-1 5,-4-4 2,4 4-1,-5-8-1,2 5-3,1 1-6,-1-4-8,1 1-6,-1 0-2,1 0 2,-4-2 0,3-1-5,-2-2 0,5 1 0,-2-6-1,-1-1-3,1 0-10,0-1 5,3-5-6,-4 1-2,1-2-2,3-1-3,-3-2-1,2-2-5,0-1-1,1 0-3,-2-2 2,1 0-8,1 1 2,0-4 0,0 5-4,0-5-16,-2 4-28,2-4-29,0 0-37,0 0-40,0 0-57,0 0-67,0 0-76,5-16-86,-3 8-220,1-3-696,1-1 307</inkml:trace>
  <inkml:trace contextRef="#ctx0" brushRef="#br0" timeOffset="44634.5228">3601 4346 3,'0'0'159,"0"0"-3,2-4 1,-2 4 6,0 0-5,1-4 0,-1 4-7,0 0-8,0 0-12,0 0-13,0 0-10,0 0-11,0 0-10,0 0-8,0 0-4,0 0 0,0 0-3,-1 13 4,-1-3-1,2 0 4,-3 7 1,-1 0 5,0 0-3,1 10 0,0-1-7,-1 4 6,-2 0-6,1 2-1,-1 2 2,0-1 1,-2 14 0,1 1 2,-1-14 5,2 12 0,0-9-7,-2 7 1,1-9-1,0 11 16,-4 0-28,6-12 25,-3 11-5,1-12 5,-2-4-3,1 3 5,-3 15-2,1-13-2,3 0 2,-2-2-12,1 2-1,-1-3-3,2-2-7,0-1 0,1-1-14,0 1 5,1-4-16,1-5 0,1-2-2,2-5-2,-3 0-3,2-1-2,1 0-5,-1-5-2,2 0-2,-1-2 2,1 1-1,-1-2 3,1-3-29,-1 5-47,1-5-88,0 0-87,0 0-90,8-18-100,0 4-297,-1 0-770,3-1 341</inkml:trace>
  <inkml:trace contextRef="#ctx0" brushRef="#br0" timeOffset="45237.2181">4042 4407 145,'-3'-2'221,"3"2"-8,0 0-15,0 0-14,0 0-14,0 0-9,3-5-8,-3 5-5,0 0-7,0 0-1,0 0-10,0 0 2,0 0-5,0 0 4,0 0-5,0 0-5,0 0-7,0 0-8,0 0-3,0 0-16,0 0-5,0 0-10,0 0-11,0 0-8,0 0 3,-6 13-15,5-3 1,-3 2 1,2 6-2,-2 2-2,1 7-3,-2 2 3,0 0 12,0 4-11,-1 1 0,3-2 3,-4 16 2,0-2 0,3-10-1,-4 10 2,2-12 15,-3 12-19,4-13 1,-2 1 18,1 0-15,-1 0 9,0-3-7,2 2 5,-3-4 2,0-2 4,2 4-14,-2-2 2,1 0 0,1-2 5,-1-4-9,2-4-1,3 1-6,-4 4 5,2-7-1,0 0-7,1-1 0,0 0 1,-2 0-4,1-4-1,2 3-2,-1-2 2,-1 2-1,1-3-9,3-6 4,-4 0 2,4 1-1,-1-3-7,-1-1-2,2 2 6,-1-2-7,1-3 0,-2 4-3,2-4 3,-1 5 5,1-5-2,0 0 1,0 0-1,0 4 5,0-4-5,0 0-26,0 0-52,0 0-62,0 0-64,1-13-58,-1 2-70,2 1-63,-1-2-315,2-1-751,1-5 332</inkml:trace>
  <inkml:trace contextRef="#ctx0" brushRef="#br0" timeOffset="49824.3497">5600 2420 84,'1'-19'208,"2"-1"-17,-2 2-1,2 1-5,0 5-1,-2 2-9,2 0-12,-3 3-17,2 1-22,-1 2-22,-1 4-8,0 0-9,0 0-8,-6 30-5,1-1-7,-9 16-6,4-11-8,-4 12 0,-3-2-6,0-4-2,4-6-28,-1-6-1,-1 3 1,-1-8-3,-1 1 4,0 1-4,1-5 0,-4-4-4,3-2 3,3-7-1,1-2 7,-1-1-3,4-2 3,0-2 8,-1-6-2,3 1 6,0-5-1,3 0-3,1-5 0,1-2-5,0 2-3,6-1 0,-2 1-1,4 1-1,-1 3-4,0 3 0,4 0-5,-2 6 0,1 2 0,3 2-3,1 5 1,2 3 2,4 7-3,-3 0 2,3 5 1,-3 0-6,0 2 3,3-4 3,-3 1-1,3 1-2,-2-5-14,-2 1-22,-2-5-28,1-3-11,-2-1-25,5-3-17,-4-2-29,2-6-28,-3 0-16,4-2 1,-1-3 6,-1-1-93,1-5-296,-2 2 131</inkml:trace>
  <inkml:trace contextRef="#ctx0" brushRef="#br0" timeOffset="50290.7782">5687 2810 772,'13'-22'-45,"-5"4"48,-1 1 44,0 2 21,0 5 16,-5 0 28,2 1 22,-1 1 3,0 1-8,-2 2-15,2 1-17,-3 4-10,3-5-13,-3 5-6,4-3-12,-4 3 0,0 0-8,11 0-3,-4 4-6,-3-1-2,6-1-3,-1 4 0,2-6-3,2 2-4,2-2 2,-3-2-4,3-1 9,-1-1 5,-1-1 4,-2 0 10,0-2 8,-4-1 5,0-1 9,-1-1-4,-2 0 3,-1-2-4,-3 0 9,3 3-9,-3-4-2,-2 6-3,1-2-4,-2 4-19,-1 4 2,-4-2-8,-2 7-3,-4 3-5,-5 7-8,-1 3-3,1 1-7,1 1-4,3 2-13,3 0-7,3-4-1,4 0 1,2 0-5,0 1 11,3-8-10,3 1 13,1 2-10,5-6 3,1 2 2,6-1-1,5-8-3,3-2 1,-1-3-5,2-3-4,-1 1 4,1-8 0,-2 2 0,1-3 12,0-5-10,-1 2 4,-2-8 1,-2 0 1,5-12 3,-3-1-2,-8 10 4,0-3-2,-2 4 9,-1 3 17,-2 1 11,-2 8 10,-3 6 19,-2 0-17,2 5-5,-2 0-12,-1 1-2,0 5-3,0 0-8,0 0 4,-11 24 2,4-5-4,-3 6-1,-1 7-1,0-1 1,0-1 2,3-1-11,-1-1-7,3-2-13,2 1-11,2-8-11,1 1-19,1-2-16,0-2-14,0 1-21,3-7-12,-2 1-8,5-1-17,-2-2-15,3-4-12,0 2-13,-3-4-18,5-2-139,-9 0-369,0 0 163</inkml:trace>
  <inkml:trace contextRef="#ctx0" brushRef="#br0" timeOffset="50500.4773">6138 2602 40,'0'0'215,"0"0"-15,0 0 0,0 0-8,0 0-7,34 0-21,-12-4-13,4-3-14,0 1-14,1 1-9,-4-4-33,2 3-45,-5-2-50,1 3-39,-7-1-50,1-1-49,-2 2-101,-3 1-274,-3-1 122</inkml:trace>
  <inkml:trace contextRef="#ctx0" brushRef="#br0" timeOffset="51220.6493">6921 2551 41,'0'-3'282,"0"3"-38,0 0-27,0 0-22,0 0-19,-6 9-21,4 2-11,-5 6-13,-6 5-15,4 5-13,-2-2-2,4-7-17,-1 6-2,3-6-15,0-2-6,2 4-2,2-6-6,2 1-2,0-3-8,4-2 3,0-2-4,5 0-5,2-3 0,4-5-6,5 0 1,-1-5-3,1-2-1,2 0-3,-5-5-1,2 0 0,0-5 9,-2 0 2,0-8 3,-1 4 8,-1-2 11,-4-2 5,2 6 11,-1-2 4,-6 6 11,-1 2 7,-2 3 7,-3 3 7,2 1-23,-1 0-11,-1 1-10,-1 2-11,0 3-6,0 0-12,0 0 6,-11 6-14,-1 6 0,1 2-11,1 2-9,-1-2-16,3 2-16,-1-2-5,5 2-1,1 0-2,0-5 2,3 5-1,0-5 0,3 0 1,0 0 3,1-1-1,3 0 4,1-3 5,1 0 2,1-6-1,4 4 6,-1-4-2,1 0 6,0-3 0,0-1-2,1-2 3,5-4 0,-6 1 4,6-7-4,-2 0 0,-2-1 4,1-4-1,-3 0 3,1-3 3,-1 2 4,-2 0 6,-4-2-2,2-1 3,-2-1-3,-3 11 1,-3 2-3,1 0 1,-3 2-3,3 0 1,-3 4-4,0-2 1,0 4-4,1 0-2,-1 4-1,-4-5-1,4 5 2,0 0-4,-11 13-4,7-4-10,-1-1-3,4 9 1,-3-3-1,4 6 6,1-4 2,2 2 4,1-1-2,2 1 6,-2-1 0,3-1-1,-3 3 2,3-4-1,-2 1 4,0-4-3,0-2 0,-1 0 5,0-1-5,0 0 2,-2-2 0,0-1 1,1-1 2,-1 0 1,-1-1 6,-1-4-4,3 6 10,-3-6 11,0 6 5,0-6 26,0 0-12,0 6 2,0-6-10,-7 1-2,-2 2 1,-2-3-10,-3 1-1,1 1-11,-5-2-34,1 3-36,-4-3-44,7 1-38,-2-6-49,1 3-51,-1-2-55,1 3-166,5-2-499,3-5 221</inkml:trace>
  <inkml:trace contextRef="#ctx0" brushRef="#br0" timeOffset="51908.4715">8280 2774 183,'-10'-4'284,"5"1"-11,-1-4-29,2 2-23,1 0-21,6-7-20,1-3-20,7-7-14,6-2-41,7-12-10,6 0-7,2 2-6,2-2-8,-2 2-2,1-3 0,-12 14-11,-3 2 2,-2 4 8,-5 3 15,-3 1 17,-2 4-4,-2 1-10,-2 0-10,-2 3-5,0 5-15,-9-5-8,1 7-6,-6 3-8,-3 10 1,-3 2-3,2 1-5,0 5 1,6 5-11,2-5 0,3 6-5,3-3-5,7 1-1,0 2-3,5-7 3,6 4-3,0-3 0,0-2-5,2-2 7,-3-8-2,-1 3 0,-5-8-3,-2 4 1,2-3 3,-4-1-4,-1-2 2,-2 1-4,0-5 4,-14 10-2,1-8-3,-2 1 2,-6-1 1,0-4-9,-2 2-5,3-2-3,4 2-8,0-1-9,2-1-16,1 1-17,5-1-22,1 0-22,-1 0-37,8 2-26,0 0-39,-3-5-24,3 5-190,14-12-458,-2 6 203</inkml:trace>
  <inkml:trace contextRef="#ctx0" brushRef="#br0" timeOffset="52150.8881">8880 2305 146,'6'-17'304,"0"-1"-4,-4 7-3,1 1-22,-1 0-30,0 7-30,-2 3-26,0 0-15,0 0-18,-18 40-8,8-11-21,-7 17 0,1 1-24,-1 2-9,0 0-4,3-4-8,2-1-14,4-12-3,2-3-10,4 2-3,0-6-5,3-6-4,2-2-2,3-2-8,-1-1 3,0-5-18,7-1-20,1-3-19,1-5-32,2 0-24,-2-2-23,1-8-25,1 3-17,3-8-30,-6 3-7,3-3-22,-2-3-14,-7 4-7,1-2-116,-3-1-364,-1 0 162</inkml:trace>
  <inkml:trace contextRef="#ctx0" brushRef="#br0" timeOffset="52373.0463">8779 2481 42,'-7'-1'191,"0"1"-2,7 0-9,-11-1-22,11 1-6,-2-3-9,2 3-2,0 0-8,27-6-14,-5 5-6,4-5-16,3 5-7,2-3-13,-2 4-41,-1 2-46,-2-2-56,1 3-44,-4 1-56,-8-2-86,1 0-272,-6 3 120</inkml:trace>
  <inkml:trace contextRef="#ctx0" brushRef="#br0" timeOffset="53133.2265">9263 2620 177,'5'-7'238,"0"-4"-5,-2 1-6,3-1-5,-5 0-9,1-2-10,-2 3-16,1-2-10,-2-5-24,-1 5-8,1 0-17,-2 2-16,-3-2-9,-1 4-6,0 4-19,-3 1-12,-4 3-7,-7 5-3,-1 3-8,0 8-6,-3 0-2,3 4-9,2 2 2,-1-2-7,5 3-1,2-3-2,7-5-2,1 2-3,2-5-2,3 5 0,1-8-3,3 3-2,2-2 4,1-2-1,5 1 10,-3-4-10,5-3 0,3-2 1,-2-2-7,3-1 2,-2-4 1,-1-1-4,0-3 1,3-4 5,-1-2-5,-1-2-4,-3-2 0,0 1 0,0-2 2,-4-5-4,-2 10 2,1 1 9,-3 4 9,-1 4 14,0-1-10,-3 4-3,1 1-10,-1 4 1,0 0-2,0 0-4,0 0 3,-7 18 2,1-2-5,-4 7 2,5-7-4,1 2 0,1-1-4,3 0-7,0-1 5,0-3-3,5-1 5,1 2-6,0-2 6,2 0 4,2-7 3,3 3-4,1-2-1,0-5 1,1 0 1,-1-2-1,2-2-3,5-4 4,-2 0-3,0-3-1,-3 1 8,0-5-8,3-2 1,-3-2 4,-3-2-4,0 1-2,-2-3 1,-3 7-2,-3-2 1,-4 0-4,2 8 3,-3-4-8,-1 4 5,-1-1-5,-2 1-4,2 2 1,-3 6-3,-3 1-11,8 0-1,-12 5-6,5 2 5,2 3-11,3 7 3,1-2 4,2 4 2,1 0 4,0 0 0,6 6 6,-3-6-1,-2 5 6,3-4-2,-4-3-6,1 2 3,-3-2-5,2-1 3,-2-5-10,0-1-14,1 1-17,-4-4-17,5 1-8,-1-3-14,-1-5-1,4 9 7,-1-6-7,-3-3-9,11 0-5,-11 0-7,20-12 6,-7 6-1,-2-8 10,5-3 7,-1-2 17,2-3 7,0 0 5,1-4 29,-1-3 11,-1 0 31,6-11 12,-6 11 16,-2 1 22,0-3 24,-2 4 14,-2 1 15,-4 10 22,-2 2 16,-1 2-3,1 5-18,-4 0-6,0 4-22,0 3-8,0 0-8,-8 15-8,-4 4-5,-1 3-9,1 7-5,1-4-3,-1 4-6,2-1 1,2 1-6,1-2-6,3 2-2,0-7-8,2 4-9,0-9-9,4-1-6,-2-3-9,0-3-3,3 0-8,0-1-13,1-2-15,2-2-19,1 0-28,-1-4-22,-6-1-44,19-3-36,-9 0-177,-1 0-412,2-5 182</inkml:trace>
  <inkml:trace contextRef="#ctx0" brushRef="#br0" timeOffset="53352.1709">9846 2498 164,'0'0'207,"0"0"-23,0 0-16,0 0-13,10-5-17,-2 3-12,3-2-15,3 3-4,-2-4-21,1 1-33,0 3-23,-2-4-43,-1 4-34,0-2-53,-1 3-129,-1-3-246,-8 3 109</inkml:trace>
  <inkml:trace contextRef="#ctx0" brushRef="#br0" timeOffset="53844.5538">10558 2472 280,'0'-2'277,"0"-4"-35,0 2-28,0-1-29,0 5-15,0 0-20,-9 12-13,-2 2-10,-3 7-16,-3 4-8,0 1-14,2-1-8,1 2-3,-1-3-11,6 0-5,2-8-9,1 2-5,1 0-2,3-2-9,2 1 3,0-5-5,2-4 3,3 1-3,3-4-2,5 0 5,3 0-13,-2-5 1,8-2-3,-2-3 1,-5 0-5,1-3-1,3-4-1,-1-3 0,-5 5-1,2-8-4,-5 5 13,-1-1 12,-1 1 22,-3 4 5,-1-1 1,1 1 11,-3 4-2,1 0-7,0 0-6,-2 1-20,-1 4 0,0 0-6,0 0 4,0 0-11,0 0-6,-4 17 3,0-8-6,1 3-6,2 0 3,-1-1-6,2 2 1,2-3-7,0 2 4,-1 0-2,1-2 1,4 2-4,1-5 5,0 2-1,0-5-6,7 1 6,-1 0-1,1-5 1,0 0 2,0-5-1,0 1 1,-1 0 5,0-5 6,-1-1-1,1-1 9,-2-3 1,3-4-5,-4 2 3,0-6-8,-4 6-2,-1-10 13,-1 2-21,-2 6 2,-2-4-7,0 3 0,-2 0 4,-2 1-17,-3 4-3,2-3-14,-1 7-17,-1 3-20,-1 1-34,-1 2-39,-1 0-48,2 4-41,-3 6-46,3 0-244,4 3-558,0-3 248</inkml:trace>
  <inkml:trace contextRef="#ctx0" brushRef="#br0" timeOffset="54085.2893">11144 2501 272,'-2'-9'339,"0"3"-4,0-1-41,1 2-24,1 1-28,0 4-32,0 0-16,0 0-17,-9 11-17,3-1-21,0 5-9,-3 6-14,2-4-18,1 2-5,-1-2-9,2 2-11,0-2-5,3-2 0,2 2-9,-3-5-13,2 5-8,1-8 2,1 3-4,2-4 3,-2 2-9,3-2 0,-2-2-13,5-1-12,-2 0-17,3-2-26,0-1-29,2 0-31,2-6-47,1 1-38,1-2-46,0-6-33,3-2-183,-4 3-482,5-7 214</inkml:trace>
  <inkml:trace contextRef="#ctx0" brushRef="#br0" timeOffset="54398.2288">11473 2271 354,'-2'-5'359,"2"-2"-11,2 4-42,-2 3-21,0-9-27,0 9-37,0 0-27,0 0-22,0 0-14,-7 27-14,2-8-17,-4 8-12,-1-1-9,1 5-7,-7-1-12,5 3-5,-3-2-11,1 3 3,5-5-16,-1-3-5,2 2-2,1-11-12,2 9 5,1-11-20,2 2-27,2-5-22,-1-2-17,0 1-18,3-2-5,0-1-23,1-2-20,2-2-22,0 0-36,3-3-33,0 1-44,2-4-207,-2-2-488,3-2 216</inkml:trace>
  <inkml:trace contextRef="#ctx0" brushRef="#br0" timeOffset="54996.1444">11402 2491 29,'-2'-5'207,"2"5"-22,4-9-18,3 4-9,7 0-22,9 2-8,2-1-15,4-4-13,0 7-8,1-8-7,10 4-2,-12-1-7,-1-4 2,0 2 3,-3-2 1,-1-2 10,-3-3-4,-4-2 3,4-1-3,-6-3 9,-5 4 12,2-3 9,-5 5 5,-4 3-3,1 2 11,-1-1-6,-1 6-10,-1-2-19,1 1-8,-1 6-19,-2-4-5,2 4-3,-16 12-7,3 2-5,-4 3-3,3 10-2,-3 0-7,3 4-2,0 1-6,0-1 0,-3 14-3,6-14-6,0 2 1,1-2-1,0-1 0,2-1 0,1-1 1,2-1 3,4-12-10,1 4 3,-4-9 1,3 1-4,0-3 6,-2-1 5,3 0 19,0-4 24,-1 1 30,2 1 34,-1-5 17,0 3 18,0-3-3,0 0-19,0 0-12,12-10-16,-4 1-10,5-4-8,4-6-14,1 0-7,0-1-12,4-1-5,-2 1-1,2 2-13,1 0-5,0-2-4,-2 5-4,-2 3-5,-1-1-5,-2 5 0,-8 3-6,0 3-9,-1 0 2,-1 1-6,0 4 1,-1-2-3,1 4 2,2 4 1,-3 0-3,2 1 1,-2 7 0,2-2-2,-3 1 1,1-1 0,-1 1 3,0 1-3,-1-1 0,1-6-3,-1 1 3,3-2-1,-2-1 1,3-2-3,-3 1 4,-1-2 1,3 0 0,-1-2 2,1 0-1,3-1 3,-1 0 0,0-2 0,1-1-4,2-2 2,-1 1 0,0-2-4,5-2-2,-8 2 6,3 0-2,0-3-9,-3 5-12,-1-5-15,2 3-18,-4 0-19,1 0-30,0-1-37,-1 1-31,1 0-33,-4-1-28,2 1-27,-2-1-32,-1 5-27,0-8-29,0 1-28,-1 5-251,-3-5-672,-2 5 298</inkml:trace>
  <inkml:trace contextRef="#ctx0" brushRef="#br0" timeOffset="55785.3887">5372 3319 152,'1'-13'294,"4"-1"-8,-3 2-10,1 3-17,-3-2-17,3 7-16,-2-1-34,1 0-25,-2 5-20,1-2-15,-1 2-9,0 12-18,3 5 0,-3-1-17,0 9-8,-2-6-12,2 0-34,0 1-37,2 0-40,-2-3-41,5-1-34,-3-4-37,2-6-24,3 2-28,2-3-158,-1-5-395,3-1 175</inkml:trace>
  <inkml:trace contextRef="#ctx0" brushRef="#br0" timeOffset="56026.3736">5569 3309 112,'8'-24'172,"1"2"25,-1 5 18,-1 5 12,-1 2 4,-3 0-10,-1 6-21,1-1-26,0 0-23,-1 3-20,-2 2-14,0 0-8,2 10-15,-2-1-7,0 8-7,-4 7-8,0-5-4,-3 9-22,4-3-53,-3-2-50,2 2-57,3-7-56,1-1-49,-2 0-138,1-2-385,1-1 170</inkml:trace>
  <inkml:trace contextRef="#ctx0" brushRef="#br0" timeOffset="57051.8881">6224 3634 267,'1'-9'267,"2"-1"-18,0 1-17,1-5-19,0-3-12,1 4-6,-1-6-5,1 4-12,-2-3-2,-1 1-9,-1-1-6,-1-1 1,-1 2-2,-1 3-5,-1-2-11,-4 5-15,2 2-15,-1 1-17,-1 4 1,-1 1-16,-7 4-15,0 5-1,-8 8-7,0 0-11,3 7-3,-3 0-5,1 3-2,3 0-6,4 1-3,1-3-6,4-1-1,0 4 8,7-8-13,-1-1 0,4 1-6,0-2 6,7-2-3,-4 1 3,4-6-9,0-1 6,3-2 2,4 0-3,1-4 2,1-3 5,5-3 2,-5 1-10,3-8-14,-2 1 27,2-3-16,0-2-14,-2 0 18,-4 2 4,1-9 12,1 5-2,-3-2 10,-4 2 5,2-3 9,-3 4-2,-1 1 10,-4 6 6,3-3-8,-2 5 12,-1 1-5,-2 1-7,0 4-12,3-2-6,-3 4-2,0 0-9,0 0-4,0 0-3,0 0 4,-7 23-3,3-6-7,-2-1 3,3 8-1,-1 0-4,0-5-2,1 0 3,1-1-17,2 1 17,2-1-9,-2-2 6,4 1-16,1-1 10,0 0 2,4-3-4,2 1 1,0-3 0,2-2-1,1-4-8,0 4 1,3-6-7,-2-3 3,8-8 2,-2-1 0,3-3-9,-3-1 0,3-3 0,0-1-3,-3-3 6,1 0 5,0-6-6,0 1-1,1-1 3,-5 2-14,2 1 15,-4 3 5,2 0-5,-3 2 0,-2 5 7,-2 2 0,-1 0-7,-1 6 2,-1-1-7,-1 0 6,0 4-6,-3 0 1,3 4-18,-7-2 22,12 8 2,-5-3 0,-2 1 2,1 6-1,-2-3-4,-1 2 10,1-2-5,2 3-3,-3-1-1,1-2 9,0 0-6,-4-1-9,0-3 1,0 2 2,1-2-3,-1-5-3,3 7 3,-3-3 7,0-4 5,2 4-2,-2-4 3,0 0 1,0 0 3,0 6-4,0-6 5,0 0 1,0 0 1,-3-17 0,3 13-7,-3-2-2,0-2-1,-1-2 8,1 0-2,0 2 2,-4 0-5,2 1-7,-3 1 9,2 0-4,-1 0 1,-5 6 1,0 0-3,-2 4-5,-8 1 1,1 5 5,-1 4 3,1 1 0,0 4 1,0-3-3,2 2 2,2 2-5,3 0 0,0-2 3,7-1-6,1 1 7,2 0-1,3-1-6,1 3 9,1-3-5,4-3 7,0-4-4,1 0-11,1-2 16,1-1 2,5-1-1,-1-3 4,1-1 0,1-5 6,-1-2-4,1-1 0,-1-3-7,0 1 3,0-7 4,-1 3 3,-1-2-4,0 0 0,0-1 4,2-3-5,-2-5-1,-1 6 7,-3 0 7,0 1 6,-1 0-6,0 6 7,-2-1 4,0 0 1,-1 3 7,1 1-4,-1 1-5,-3 2-9,0 4-9,1-4-7,-1 4 7,0 0-2,0 0-7,-5 13 6,-3-3-4,2 5-2,-1-3 6,1 6-3,0-9-2,6 4-3,-7-1-1,3 3 2,4-4-5,0 2 4,0 0 1,3-2 0,1 0 2,0 0 2,5 3-6,1-4-8,1 2-25,10-4-14,4 1-19,-1-3-66,2-6-3,4 0-35,-1-6-35,2-1-15,-3-3-41,10-6-30,-10 3-13,-3-2-9,-2-3-195,0-3-550,-4-1 244</inkml:trace>
  <inkml:trace contextRef="#ctx0" brushRef="#br0" timeOffset="57460.4263">7241 3584 1695,'12'-28'-88,"1"0"41,-3-5 33,-2 1 32,2-14 19,-3 10 25,-1 3 33,-2-1 27,0 5 17,1 0 10,-3 4 14,0 10 14,-2 4-12,1 5-22,1 0-16,-2 1-18,1 4-18,-1 1-3,0 0-12,-1 24 1,-2-5-8,-1 10-4,-5 4-10,2 1-2,0 0-1,-1-1-6,-2 1-4,1 1-6,-1-3 11,1 0-13,-1-3 1,1-2-3,-1 0-6,2-4-1,0 0 8,3-7-4,0-6-4,0 1-2,3-3 2,-1 2-7,1-4 1,2 3 15,-4-4 27,2-1 24,2 1 27,0-5 21,-2 4 16,2-4-3,0 0-8,0 0-10,0 0-16,8-18-8,-3 6-16,2-2-11,10-4-7,-2 0-10,3-1-2,0 1-5,1 2-6,1-1-6,1 6-6,0 2-2,-3 2-6,-2 0-2,-2 3-9,1 4 3,-2 0-9,-2 1-3,-1 2-1,-3 1-5,2 4 3,-1-2-2,-2 6 0,-5-1-3,3 3 1,-8-2 1,1 3-1,-5 1-4,-2 0-3,-7 3-7,0 1-9,-4-2-5,1-5-12,-2 0-13,1-1 0,-2-2-14,8-6-3,-1-1-4,2-3-12,0-2-20,6 2-21,-1-2-14,2-1-16,1-4-21,4-2-27,0 3-31,4-5-26,3 3-40,5-6-36,1 1-244,2 2-629,7-4 280</inkml:trace>
  <inkml:trace contextRef="#ctx0" brushRef="#br0" timeOffset="57896.4563">7924 3268 243,'3'-8'320,"0"4"-28,-1 1-34,0 1-28,-2 2-24,0 0-19,-7 24-16,2-7-11,-3 8-4,-3 5-6,1-2-6,-3 3-6,2 2-6,-5-1-5,2-1-14,-3 12-5,4-15-5,0 0-3,0-1-5,3-2 2,-1-1-11,0-1 6,5-6 0,-1 3-29,0-8 15,1-2-9,2-1-3,1-2 6,-1-1 8,1 2 10,2-3 14,1-1 30,0-4 20,-2 7 8,2-7 17,0 0-14,0 0-17,0 0-18,3-27-12,7 12-21,1-5 2,3-1-13,3-1-10,2 1-14,2 2-1,3-2-8,-2 3-2,1 3-15,-1 2-4,-1 5-2,-4 0-9,-3 6 4,3-1-3,-5 2-5,-4 3 0,2 0-6,-2 3-8,1 4-1,-4-5-7,1 9 1,-5-4-6,1 4-7,-4 0 3,-2 1 0,-3 1-4,-1-1-2,-9 1-7,0 2-5,-3-1-5,-1-2-6,-3 0-9,2-6-5,-2 0-12,0 1-5,1-6-18,2 3-12,6-6-23,-1 0-16,2-1-26,1-4-23,5-1-29,-1 0-39,5 1-50,3-4-67,4-2-278,2-1-708,7-2 313</inkml:trace>
  <inkml:trace contextRef="#ctx0" brushRef="#br0" timeOffset="58135.6573">8461 3271 159,'6'-11'376,"-1"7"-17,-2-2-48,1 2-11,-1 1-41,-1 2-30,-2 1-24,0 0-11,-1 11-23,0-4-12,-5 5-20,-1 1-12,-3 1-18,0 2 6,3 0-22,-4 0-5,1-2-14,2 0-36,-1 0-64,2-3-58,3-1-64,-2 2-67,2-7-65,1 2-179,3-2-497,0-5 220</inkml:trace>
  <inkml:trace contextRef="#ctx0" brushRef="#br0" timeOffset="58390.1646">8662 3263 179,'4'-3'288,"-4"3"-33,0 0-23,0 0-21,3 10-14,-4-5-19,-1 4-7,-3 1-20,2 6-12,-4-1-11,2-1-12,0 2-14,-3-1-8,2 3-30,0-2-51,-2 0-54,-1-2-63,4-5-69,-4 4-194,4-3-397,-3-1 175</inkml:trace>
  <inkml:trace contextRef="#ctx0" brushRef="#br0" timeOffset="60423.7125">739 4652 83,'0'0'137,"0"0"-8,0 0-3,0 0-1,0 0 2,0 0 1,0 0-5,0 0 5,0 0 4,0 0 4,0 0-4,0 0 1,0 0-10,4-10-7,-4 5-9,2-2-14,-1 2-1,-1-3-3,1 2-3,2-4 1,-3-4-11,2 5 7,-4-2-8,2-3-5,0 6 5,0-4 0,0 0-14,0 4 4,-4-1-10,3 0 1,-1-1-6,-1 3-2,2 0-2,0 2-5,-1 0-4,-1-3-7,3 4-3,-4 1-4,1-2-5,-1 1 0,0 1-2,1 1-4,-3 2 7,-1 0-13,3 2-2,-6 0-2,2 3 1,-2 0-4,-3 6 3,1-1-1,-1 1-1,0 2-1,-1-2-2,0 8 2,4-6-1,-4 8 5,4-5-2,0-1-3,2 2 10,1-1-11,0 0 1,1 1-1,2 2-1,0-5 4,0-1-7,4-13 6,-2 25-4,2-25 3,-2 22 0,2-22 1,0 16-4,0-16 4,6 14 1,-6-14 5,0 0 1,6 16-1,-6-16 5,0 0-3,11 5 1,-5-6 1,1-2-2,3 2 3,-2-6-6,1 3 4,-1-1-1,2-4 0,1-1 2,-1-3-4,0 2 0,1-4 2,-1-7-1,0 6 0,1-1-1,-4 1-1,0 0-1,-1 2 5,1-3 8,-1 2-1,-2 3 5,0 1 0,0 0 5,-2 7-3,1-4 7,0 4-2,-1 0-5,1 0-4,-3-1 1,0 5-7,3-5-4,-3 2 0,0 3-4,3-2-3,-3 2-2,0 0 0,1-4-1,-1 4 0,0 0-2,0 0 14,0 0-11,0 11-3,0-1 3,0-5-3,3 5 11,-3-1-8,0 3 3,-3-1-1,3 5-1,0 0-3,0 2 4,0-1-1,0-2 0,0 2-1,0-2-1,3 3 0,-3-2 2,1-4-2,-1-1 4,0 0-6,2-5 9,-1 6-3,-1-5 5,4-1-7,-4 1-3,3-2 8,0 0-2,0-1 7,0 0-3,2-1-6,2-2 7,4-1-3,2 0 11,-3-4-9,2 0 5,0 0-2,2-1 2,0 0-5,-3 0-11,1-3-22,-2 4-22,-1-4-30,1 4-26,-1-3-40,-1 1-36,-1-1-53,7 0-45,-8 0-208,2 2-527,2-1 233</inkml:trace>
  <inkml:trace contextRef="#ctx0" brushRef="#br0" timeOffset="61286.3124">1394 4707 157,'0'0'166,"0"0"-2,0 0-6,4 0 1,-4 0-6,0 0 2,0 0-5,0 0 1,0 0-2,0 0-1,7-7-12,-7 7-1,3-4-5,-2-1-3,5 2-5,-6-2-3,4 1-8,1-7-4,0 5 4,-1-2 3,-1-1-10,0-3-2,1 3-1,-1-4-4,3 1-5,-5 2 4,-1-2-12,4 2-2,-4-4-2,0 6-7,0-4-1,0 0-17,-1 5-3,-2-1 5,2-2-20,-2 2 3,-3 3-14,2 0 2,1 0-2,-4 0-5,-1 3-7,-1-1-3,-1 6-1,-4 1-2,-4 6-2,-2 5 1,-1 1-2,2 2-8,-3 0 10,4 2-3,1-1-5,-1 3 0,2-2-2,2 1-3,4-2 3,0-1 0,2-2 0,1-1 5,1 3-9,2-2 3,1-4 0,2 0 3,1-1-3,0-1 0,3 3 7,-2-5-3,2 3 10,1-3-11,-1 2 0,3-6 11,-3 1-7,5 0 4,-1-2 8,-1-2-2,2 0-3,2-2 4,-2-1 9,5-5-14,1 0 0,-3-2 4,2-1-7,7-5-1,-9 1 2,6-4-7,-2-3 4,1 2 3,-1-5 3,-2 1-6,1-1 4,0 2 5,-7 5-11,3 1 1,-3-1-1,0 4 21,-1 4 2,-2 0 3,-1 5-2,-2 0-7,2-3-8,-2 4-8,-1 3-6,0 0 7,0 0 1,0 0-2,-1 18-9,-2-1 4,-1-1-1,0 0 5,1 1-3,0-1 6,2 1-11,-2 0 0,3-1 6,0-3 4,0-2-1,0 0-9,4 0 6,-4 1 5,6-2 3,-3-3-8,2 2 3,-2-1-1,4 0 0,-1-1-3,0-2 3,3 1-7,-2-3-10,5 0-24,-3-3-25,6 0-24,-1-3-33,1-2-37,-1-2-39,0 0-47,6-4-41,0 0-49,-5 2-180,5-4-557,-2 1 248</inkml:trace>
  <inkml:trace contextRef="#ctx0" brushRef="#br0" timeOffset="62170.798">1935 4446 195,'1'-16'261,"2"7"-9,1-2-11,-1 3-7,-3 1-18,0 3-26,3-2-23,-3 2-21,0 4-21,0 0-15,0 0-7,0 0-15,-6 25-2,-1-7-12,3 10-5,-5 3-5,-2-1 0,-1 13-14,3-10-4,-2-3-6,2 1 0,-2-1-5,3 0 0,-2-1-2,3 0-5,-3-5-2,3 1 0,3-7 1,-1 2 3,1-7-4,0 1 0,0-4-3,2 0-1,1-3-7,-3 0 8,1-3-7,3 1 6,-3 0 12,3-2 8,0-3 13,0 7 6,0-7 12,0 2 17,0-2 9,-3 3 6,3-3 15,0 0 1,0 0 8,0 0 6,0 0-8,0 0-14,0 0-9,7-15-9,-3 6-13,1-1-8,3-5-7,-1 1-8,3-1-6,3-4-4,-5 2-4,6-3-6,-4 5-9,3 2-5,-1 0 2,4-3-3,1 1-3,-6 5-4,2 1 0,2 3-7,-3 2-2,3-1 0,-4 3-9,-1 2 1,-1 0-4,2 4 0,-3 3-1,1-1 5,2 8-3,-4-3-3,0 0 3,-3-1 0,2 6 0,-2-1 0,-1 1-5,-3 0 2,-3 1-2,2-7-4,-7 5-5,3-1-7,-5 0-8,-2-2-12,-1-2-10,-2-1-6,-1-2-5,1-2-6,-7-2-8,7-1-7,1-3 2,-3 5-3,2-5-2,3-1 0,-2 0-2,4-1-4,2-1-11,1 2-10,0-2-19,2 2-16,1 0-23,1-3-39,2 2-43,1-1-34,3-1-187,1 0-515,2 0 229</inkml:trace>
  <inkml:trace contextRef="#ctx0" brushRef="#br0" timeOffset="63060.6708">2626 4480 123,'3'-14'249,"0"5"-7,-1-2-13,-2 5-11,4-2-12,-3 3-6,0-1-18,1 2-15,-2 0-26,0 4-18,0 0-15,0 0-13,0 0-8,0 17-4,-2-2-5,1 10-8,-5 1 1,4 2-7,-7 1-2,2 2-6,3-2-4,-2 0 0,1 0-2,-4-2-1,5 0-1,-2-1 0,1 1-1,-1-9-1,4 2-4,-3-2 1,-1 0-4,4-2-5,-3 1-3,1-1-7,1-4 5,-1 0-6,1-2 8,2-3-12,-2 0-2,2-1 7,-1-2-9,1 1 0,-1-1-2,2-1 5,-2 1 0,2-4 9,-1 5 1,1-5 6,0 4 1,0-4 3,0 0-2,0 0-2,0 0-5,0 0 5,0 0 1,0 0-1,0 0-2,0 0-6,0 0 3,0 0-10,0 0-1,5-10-3,-4 4 0,1 0 1,2-3 0,0-2-2,-1-1-1,3-2 0,-1-2-8,-1 0 1,2-1 6,-2 2-3,2 1 4,-2-3 10,0 7-8,-1-1 6,2 1-4,0-2 5,-1 2-1,-1 0 4,4 1 0,-3 1-2,2 2-5,-2-1 4,0-1-8,3 3 2,0-3-1,2 4-9,1 1 4,-2 1 1,2 1 0,1 0-12,-2 2 4,2 0-5,0 1 3,2 6-1,-2 2 1,-1 4-4,0-1 5,0 0-5,-3 3 5,1 0 8,-5 1-17,0 0 4,1 0 4,-4-1-5,3 2 6,-6-2 2,2 0-1,-3-2 0,-1 1 11,-3-5-15,-1 1 2,-2 0-5,0 0-4,-3-2-2,1-2-17,-7 0-9,4-2-17,0 1-14,1-5-17,-1 2-18,2-5-28,0 0-32,4-4-28,0 3-52,0-1-51,3-1-248,3-2-587,1 2 260</inkml:trace>
  <inkml:trace contextRef="#ctx0" brushRef="#br0" timeOffset="64059.3816">3417 4761 152,'0'0'160,"4"2"-2,0-2-1,-4 0-8,4 3 2,-4-3-9,0 0-3,0 0-4,7-3-1,-7 3-3,0 0 1,0 0-6,5-2-5,-5 2-5,0 0-8,0 0-2,0 0-11,0 0-7,2-3-4,-2 3-17,3-5-10,-3 5 1,-3-4-12,3 4-1,-1-6-8,0 2-5,-1 0-1,-1 0-4,2 0-4,-5-2-4,2 3 7,-2 0-14,-2-1-2,1 0-5,-3 0 4,0 1 0,-4 3-8,-1-2 1,3 2 0,-5 0 1,3 2 6,0 3-8,0-2-5,-1 4 4,-2 2-1,4 2-3,-4 4 3,0 3-2,1 1 3,1 3 0,-2-1 0,2 4 1,4-2-3,-1 0 3,1 1-3,4-2 5,-3 2 1,5-7-4,0 0 3,4 0 4,-2-2-1,3 2 4,0-1 6,0-4-1,3 1 2,1-4 0,0 1 5,2 1 1,1-3-4,2 0 1,0-3-2,3 2-2,-2-3 0,2-1-6,2-1-32,-1-2-30,0 0-32,-1 0-44,1-2-34,-2-3-35,3 3-42,-5 1-171,2-1-444,-1-3 196</inkml:trace>
  <inkml:trace contextRef="#ctx0" brushRef="#br0" timeOffset="64344.2869">3152 4908 92,'0'0'231,"-6"-2"-4,6 0-9,0 2-6,0 0-14,-7-1-15,7 1-10,0 0-15,0 0-11,0 0-10,0 0-8,0 0-3,11-2 0,-1 2-8,4 2 1,3-1-20,7 2-14,0-1-3,-1 0-10,-1 0-20,2 3-49,-1-3-58,-4 1-73,5-2-78,-8 0-227,5 2-470,-7-3 208</inkml:trace>
  <inkml:trace contextRef="#ctx0" brushRef="#br0" timeOffset="70503.2899">16076 3066 46,'3'-9'138,"0"-1"0,0 0-1,1-6-5,0 1 8,-1-2-10,0-1 3,1-2 22,-2 3-3,3-3-8,-2 4-1,1-2 2,-4-3-1,5 4-5,-1 0-9,-1 0-1,-1-2-6,1 6 6,-1-4-10,0 8 0,1-8 4,-3 5-1,0 2 4,2 0-22,0 1 3,-2-1 6,0 5-13,0-3-7,0 3-5,2 0-6,-2 1 5,0 0-14,1 1-2,-1 3-3,0-5-3,3 1-9,-3 4-3,0 0-3,0 0-10,0 0-11,0 0 1,0 0-11,0 0-9,0 0 1,0 0-2,-8 12 7,5 0-7,-3 6 5,-1 8-2,-2 0-8,0 7 8,2-1-14,-2 16 14,-2 3-2,1-2 0,3 1-3,0 3 6,-3 2 0,3-3-5,0 2 8,0-1-6,-3-1-1,2-1-5,-1-7 6,3 2 0,-4-2-10,5-10 12,-2-2-4,3 2 3,-3-3-11,1 2 6,-2 12 2,-1-12 1,2 2-5,2 0 2,-1-4 0,-4 1-14,-1 3 27,4-1-11,-4-3-3,3 1-1,-3-4 2,4 1 4,-3-1-2,3-3 2,-1-1-7,2-7 8,2 0-22,-1 0 19,0 3-4,0-2 7,-1-2-2,2 2 3,-2-3 2,2 1-8,-2-2 5,3 5 2,-1-8-9,1 1-15,-1 0 19,1 1 5,1-4 0,-1 0-6,1-3-1,-1 5 0,2-8-2,-2 4 1,3-7 0,-3 9-4,2-5 9,1-4-2,-3 7-2,3-7-4,0 0 7,0 5 3,0-5-2,0 0 4,0 0 2,-3 6-7,3-6 1,0 0-1,-4 5 1,4-5 0,0 0 0,0 0-2,0 0-2,0 6-2,0-6-15,-1 10 21,1-10-7,-2 9 2,1-4-3,1-5-2,-3 9 5,0-4-4,3 1 3,0-6 2,-1 9-3,1-9-1,-2 8 4,2-8-3,-1 6 0,1-6 0,0 8-4,0-8 2,-3 5 1,3-5-1,0 0-1,-3 7 6,3-7-1,0 8-3,0-8-1,0 0 4,-1 9-7,1-9 0,-3 5-2,3-5 5,0 0-4,0 7 0,0-7 5,0 0 1,0 0 0,0 0 1,0 0 1,0 7-1,0-7 4,0 0 8,0 0-4,0 0 4,0 0-8,0 0 8,0 0 3,0 0-1,0 0-3,0 0 2,0 0-4,0 0 0,0 0 0,0 0-2,0 0-1,7 3 0,-7-3 0,0 0 6,10 0 0,-10 0-5,17 2-1,-4-1 0,5 2-1,0-2 0,5 4-8,1-4 5,1 1 2,2 1-4,1 1-4,2 1 4,8 4 4,-9-4-3,9 3-1,0 0-5,-8-3-2,9 3 6,-1-4 2,-7 1 1,6 6-1,-8-6-2,10-1-5,-10 4 7,11-2 0,-1-1-4,-1 1 5,1-4-5,-9 1 0,8 3 2,-8-2 0,-4 2 0,4-5-8,-2 3 6,3-2-3,-7 0 6,2 1-2,-3 0 1,-6-2 0,3 3-1,-6-2-2,0 1 1,-1-3 3,-4 2-1,-1-2-5,3 5 0,-1-5 2,0 2 2,-2-1-13,1-1 13,1 0 1,-3 1 1,2 0-5,1-1 4,0 2-1,0-1-4,-3 0 5,4-1-2,-4 0-1,-7 0-4,13 0 9,-13 0-2,11 0-2,-5 3-1,-6-3-1,10 0 0,-10 0 0,10 2 3,-5 0-4,-5-2 4,10 2-1,-10-2 4,8 2-6,-8-2 0,9 0 1,-9 0-1,0 0 1,11 2 2,-11-2-1,0 0 3,0 0-2,9 0 0,-9 0-2,0 0 3,0 0-2,0 0-2,0 0-1,0 0 3,6 2 0,-6-2 3,0 0 0,0 0-2,0 0 5,0 0 5,0 0 16,0 0 9,0 0 5,0 0 4,0 0 10,0 0 7,0 0-2,0 0 5,0 0-9,4-10-9,-4 10-3,3-10-5,0 3-2,-2-2-7,4 0 4,-3-2-16,2-6 5,7-5 1,-1-2-2,-3 7-5,0-7 2,0-2-3,2 0-2,-1-2 2,-2 1 3,1 0-3,-3-1 3,3 1-1,0 3-4,0-5 2,-3 0 0,4 3 0,-1-3-3,-1 0 0,0-1 0,0-1 3,-2-1-2,5-1-3,0-3 3,-2 1-6,3-10 1,-3 12-6,0 0 9,0 4-5,2-3 1,-5 1-1,3 2 4,-1 0 5,-1 6 2,0-3-1,0 1-2,-2 7 3,1-1-9,-1 0 3,1 2 2,-2-3-13,2 2 10,-1-1 2,1-1-4,-3 2-2,2-3 0,1-4-2,1 1-3,-2-1 1,2 0-3,0 0 5,-3 1-4,1 2 2,-2 4 1,2-3-4,0-4 1,-2 6 1,1-1-2,-1-5 5,1 7 0,-1-3-10,3 3 11,-4-1-1,2 1 1,-1 0 0,3-1-3,-1-6 6,1-1-10,-1 7 10,0-5-6,1-1-4,-1 8 3,1-9 0,1 7 2,0-5-5,2 4-2,-4 2-1,1 0 2,-1 0 1,3-1 0,-2 2 1,0-1 0,0 8-5,-4-2 4,3-1-8,0 3 8,-2 0 3,2 3 1,-3 0-6,2 2 5,-2-2-3,1 2 4,0 2 0,1 1-1,-2 2-6,1-7-2,-1 7 4,0-5 1,0 5 2,0 0 0,0-3-2,0 3 1,0 0-4,0 0 3,0 0-5,0 0 1,0 0 4,0-5-6,0 5-2,0 0-4,0 0-11,0 0-16,0 0-27,0 0-36,0 0-35,0 0-31,0 0-43,0 0-48,-7 13-55,7-5-35,-1-1-54,1 3-56,-3 2-305,4 4-828,-2-1 367</inkml:trace>
  <inkml:trace contextRef="#ctx0" brushRef="#br0" timeOffset="71610.5513">16395 4242 8,'-6'-4'225,"-1"4"-10,1-5-8,0 3-15,-2-1-7,1 1-11,0-1-10,0 1-11,0-1-12,3 2-10,-2 0-6,6 1-6,-10-2-13,8 1-5,2 1-11,-6-1-5,6 1-8,0 0-5,-6 0-4,6 0-11,0 0 2,-1-3-7,1 3-1,0 0-5,0 0-4,0 0-5,0 0 1,0 0-2,11 4-6,-4 0 3,6-3-2,1 6 14,2-5-19,6 1 2,2 1-3,1 0 1,2 0-4,-1-1 0,0 0-3,-2-1 2,-1 3-6,1-5 1,-9 2-1,-1-1-2,1 1-3,-6-1 0,-1 1 11,-2-2-11,0 0-1,-2 0-1,0 1 5,-4-1-5,8-1 5,-8 1 2,0 0-2,6 1-4,-6-1-1,0 0 8,0 0-12,3 2-1,-3-2-1,0 0-2,0 0 1,-7 11-2,-3-6 0,3 1 4,-4 1-2,-8 4-1,4-4-4,1 3 5,-6 1-1,-1 0 1,7-2 3,-7-1-5,0 8 5,-3-5-3,0 0 3,4-1 0,-1 1-1,4-2-1,-4 1-2,7-4-2,1 4 3,2-5-1,-1 1 1,4 0 0,1-1 1,2-3-2,-1 1 0,4-2-3,2-1 3,-8 4 6,8-4 6,-2 3 7,2-3 16,0 0-10,-5 1 2,5-1 1,0 0 1,0 0-1,0 0 6,0 0-1,0 0 1,13 5 1,-3-3 4,2-1 0,1 1-3,1 0-9,3 1 3,-3 1-1,9-1-7,-3 4 6,-1-4-3,-2 1-8,0-2 3,-3 1-8,0-1-2,-3 1 4,-1 0-5,0-1 5,-3 2-6,0-3-1,0-1-17,-7 0-15,9 2-17,-4-2-22,-5 0-27,6 2-27,-6-2-49,0 0-53,8-4-61,-3 2-278,-5 2-605,11-8 268</inkml:trace>
  <inkml:trace contextRef="#ctx0" brushRef="#br0" timeOffset="72002.3263">16827 4398 77,'-3'-5'232,"3"0"-7,-4 1-11,1 0-12,2 3-14,1 1-9,-3-5-15,3 5-15,-3-6-14,3 6-13,0 0-15,-4 0-9,4 0-14,0 0-8,-6 6-8,-1-2-6,2 2 2,-4 1-11,-2 2-2,3 3 1,-4 0-1,1-1-7,1 0-5,0 6 3,2-2-8,-1 2 7,5-7-6,1 6 10,-1-3 1,1 0 6,3-3 3,-2 1 3,4 1 6,1-1 1,4-3 4,0 2-2,0-3 10,6 1 1,0-2-8,2-4 10,-1 0 5,2-2 3,-3-2 6,2-2 10,0 0 11,-3-4 0,0-1 7,-2-2-1,0 0-5,0-1-10,-6-1 0,0 1-9,-1 2-14,-1-2-11,-4-2-8,1 2-14,-2 1-26,-4-3-41,1 5-43,-8-4-54,5 5-41,-6-2-40,2 2-51,1 1-53,1 0-51,1 4-290,1 0-694,-1 1 307</inkml:trace>
  <inkml:trace contextRef="#ctx0" brushRef="#br0" timeOffset="73172.0898">16117 2651 78,'0'0'85,"1"-3"6,-1 3 1,2-2 5,-2 2 8,3-5-9,-3 5-3,0-5-5,0 5 6,3-5-20,-2 4 6,-1 1-12,2-5 4,-2 5-7,2-5-3,-2 2-9,0 3 1,3-7-1,-3 2 2,2 3-11,-2-1 0,2-2 0,0 0 3,-1 2-3,2-1-1,-2-1 4,2 0 2,0 1 2,-1-2 2,-1-2 0,0 4 9,2-3-2,0 0 7,-2 1-4,2-3 4,0 2 5,0-2 0,-1 1 0,0 2 5,-1-5-5,2 4 4,-3 0-2,2 3 10,-1-2-7,0 0 0,2 1 1,-3 1-2,0-1-9,3 3-8,-3 2-11,0-4-13,0 4-5,0 0-6,0 0-1,-3 20-1,3-7-3,-5 7-2,0-1-8,-3 10-25,-2-2-34,3 1-36,-4-2-51,2 0-65,4-7-72,-4 4-208,2-5-521,-1-2 230</inkml:trace>
  <inkml:trace contextRef="#ctx0" brushRef="#br0" timeOffset="76584.0494">14910 4303 17,'0'0'75,"-5"-2"-8,3 0 2,2 2-6,-5-3-1,3 2-9,-4-2 5,3 1-2,3 2 1,-8-2 7,5 0 1,-1 1 6,1-2 2,3 3-1,-7 0 5,7 0-8,-4-2 1,4 2-1,-6-1 5,6 1-7,0 0 2,-4-1 0,4 1 2,0 0-5,-4-1 4,4 1 3,0 0 2,0 0 4,0 0-2,0 0-2,0 0-2,0 0-5,-4-2-2,4 2-6,0 0-3,0 0-7,0 0-2,0 0-6,0 0 2,0 0-5,0 0-5,0 0-1,0 0-2,0 0 4,22 3-3,-15-3 3,10 2-4,-3-2-1,9 4 1,-1-2-5,1 2-2,2 1-4,2-1-3,1 0 1,0 2-3,9 2 3,-8-2-8,11 1 3,-12 0-2,0-2 0,-1 2 1,1-2-4,0 2 3,-1-1-5,-1 2 1,0-4-3,-2 1 2,0 0 0,-1-1-1,-1-2 0,2 3 2,0 0-5,-3-5-2,0 5 5,-5-3-5,1 0 3,0 1-1,2 0 1,-3-2 7,-2 1-9,0 0 3,0-3-4,-1 5 4,-3-2-4,1-2-1,2 2 4,-5-2-2,2 2 6,1-1-5,0-1-2,-3 1-1,4-1 0,-3 1 4,-1 1-1,1-1-4,-1 0 0,-1-1 5,2 0 4,-3 0-8,0 4 1,-3-6 3,1 4-5,-4-2 5,0 0-4,10-2 6,-10 2-5,3 2 5,-3-2-6,0 0 0,0 0 0,0 0-2,7 0-2,-7 0-3,0 0-8,0 0-4,0 0-15,0 0-23,0 0-23,0 0-43,0 0-19,0 0-26,-14-5-28,8 2-28,1 1-134,-1-3-388,0 2 172</inkml:trace>
  <inkml:trace contextRef="#ctx0" brushRef="#br0" timeOffset="77000.4855">15775 4318 100,'-6'-7'185,"-1"-4"5,0 3 4,0-2-6,0 1-2,0 2-2,4-2-10,-4 2-9,4 1-14,-1 0-7,0 1-8,1-1-5,-2 3-4,2-3-11,1 4-4,-2-1-6,2 2-12,2 1-10,0 0-6,-5-3-9,5 3-14,-3-4-2,3 4-3,0 0-9,-3-3-2,3 3-7,0 0-2,0 0-4,0 0-6,0 0-1,0 0-5,0 0 1,3 12 2,0-8-2,2 4 6,-3 0-1,8 4-3,-2 2-4,5-1 6,0-2-4,5 4 3,2-1-7,-1 1 3,1-1 3,-1-1-4,0-4-2,-2-2 0,-3 1-3,-4-3 6,0 0-3,0 0 0,-5-2-1,0-2 2,0 1 8,-2 0 14,1 1 9,-4-3 8,6 1-4,-5 0 3,-1-1-2,0 0 3,5 3-9,-5-3-10,0 0 4,0 0-7,0 0-10,-16 7 4,-4 1-6,-3 3 2,-3 2-3,-11 6-8,2 0 7,-3-1-4,3 3 1,9-6 1,0-1-5,3 2 0,-1-3-6,3-1-28,4 1-24,3-3-21,3 1-30,-2 0-26,6 0-28,-2 1-36,-2 2-26,8-6-39,-3 2-27,2-1-182,2-3-502,-1 0 223</inkml:trace>
  <inkml:trace contextRef="#ctx0" brushRef="#br0" timeOffset="77709.3961">14824 3355 36,'0'-6'218,"0"0"-8,2 0-15,-2 2-11,0-1-17,1 2-14,0-1-15,-1 4-14,0-5-18,0 5-10,0 0-17,0 0-7,0 0-8,0 0-3,-4 10 8,0-1 13,-3 6 1,-3 2 7,0 4-2,-2 1 3,-3 2-3,3 2 0,-4-1-5,2 0-9,2 2 1,-3-2-1,1 1-8,0 1-4,5-3-4,-3-2-2,4-5-10,-2 4 1,3 5-9,4-9-11,-2 0 5,0-1 5,5-3-7,-3-2 3,5-1-1,-1-2-4,2 2-3,1-3 3,2 0-2,2-2-8,1-1-9,-1 0-17,6-5-28,0-1-22,-1 0-34,3-2-23,-2 0-21,-2-3-26,2 3-27,-1-3-16,-6 1-15,3 0-8,-4 0-129,-3-1-385,2-2 170</inkml:trace>
  <inkml:trace contextRef="#ctx0" brushRef="#br0" timeOffset="78298.0757">14517 3655 47,'-4'-2'279,"0"1"-15,4 1-19,-6-2-22,6 2-15,-4-1-22,4 1-14,-3-3-16,3 3-15,0 0-16,0 0-12,13-4-12,1 1-10,5 3-7,6-1-6,1-2-8,1 1-4,3 1-5,9 3-2,0-1-9,-12 2-3,0-2-3,-2 2-6,-4-2-2,-4 0-2,-4-1-5,-2 2-3,-4-3 1,-1 2 2,-2-1 5,3 2 4,-3-2-1,-1 1 5,-3-1-2,5 1-10,-5-1 9,5 0-2,-5 0-3,0 0 6,0 0-6,0 0 7,0 0-1,7 0 7,-7 0-8,0 0 12,0 0-10,0 0-8,0 0 10,0 0-4,0 3-17,0-3 8,0 0-3,0 0-6,0 0 0,0 0-5,-7 14-2,2-5-2,-3 2-1,-3 3-2,4 2 5,-3 6-8,3-5-7,-1-2 4,2 2 1,0-6 2,3 3 0,0-2 0,0 0 9,1-3-8,2 1 2,0-3 2,0-2 5,3 2-6,-1-2 4,1 0 5,2-1 8,1-1-18,3-2 23,1 1 8,3-2-1,3-3-1,-4-1 1,5-2-1,-3-1 2,-1 2 5,0-3 3,-1-3 4,-2 2 7,1-3 0,-1-1-7,-2-2 1,0 1 1,-3-1-11,2-2-6,-4-1 0,-3 1-10,2-1 1,-4 2-11,2 3-5,-3 1-4,1 2-4,-3 1-2,0 0-4,-2 2-11,-2 3-12,-3 2-17,-4-1-12,3 6-22,-1-1-25,0 2-25,3 2-26,1-1-23,3 1-22,-1 0-12,3 3-19,5-1-24,0 1-39,5-3-248,0 0-584,6-1 259</inkml:trace>
  <inkml:trace contextRef="#ctx0" brushRef="#br0" timeOffset="78620.7119">15369 3406 267,'3'-13'326,"1"4"-17,-4 4-27,0-2-30,0 5-34,0-1-30,0 3-13,0 0-22,0 15-12,-7-1-17,0 13-10,-1 1-10,-1 3-10,-10 9-14,0 1-2,-2 5-6,3-5-16,-3 4 8,1 2-10,0-8-4,-1 2-5,0-1-2,7-9-13,-1-3 4,0-3-5,4 1 2,-3-3-4,2-2-4,3 0-1,2-6 3,-2 0-8,2-1 2,0-3-5,3-3 1,1-1-2,-2 2-3,3-3 1,0-1-1,-1 0-11,0-3-22,1 2-8,2-4-10,-1 3-8,1-3-28,0 0-36,0 0-40,-2-13-22,2 6-35,3-4-21,0-1-9,0-5-140,1-1-411,3 0 183</inkml:trace>
  <inkml:trace contextRef="#ctx0" brushRef="#br0" timeOffset="78927.9576">15129 3832 99,'9'-12'140,"-3"-3"15,1 5 28,-1 0 12,-1 1 10,2-5 1,-1 6 2,-2-4-3,4 0-7,3-1-5,-2 0-16,1 1 5,2-1-11,-3 4-8,5-4-15,-1 2 5,1 3-21,3-3-13,1 2 2,-3 3-23,4 0-3,-3 1-21,-1 4 0,-4-2-10,6 6-9,-5-1-11,0 5-1,-4-2-3,0 2-8,-1-1 3,-1 0-10,-1 2 2,-1-4-3,-2 6 3,-1-2-6,-3 2-22,-3-2 13,0 2 6,-5 0-5,-6 5 3,-4-1-5,2-1 9,-2 0-9,-1-1-14,0-7-17,1 0-13,4-1-15,-6-1-9,8 0-14,-1-3-8,2 1-18,-1-1-13,4 0-20,2-1-27,-1-2-26,9 3-43,-7-2-52,3 0-179,4 2-495,0 0 220</inkml:trace>
  <inkml:trace contextRef="#ctx0" brushRef="#br0" timeOffset="80196.2901">14486 4574 211,'0'-2'292,"0"2"-27,0 0-29,-2-5-29,2 5-24,0 0-20,0 0-16,-6 7-16,-1 3-13,0 2-27,-2 5-1,-3 5-17,0 2-7,1-3-6,1 2-9,3-5-4,0-3-6,1 3-2,1-1-5,3-1 5,0-3-7,2-2-4,0-1 4,2-2-5,-2 1 4,6 0 7,-2-4-1,3-1 3,3-3 5,0 2 9,1-7 2,2 0-4,2-3 0,0-4 2,1-2-2,-3 1 3,-2-2-3,-1-1-1,3-6-1,-5 3-6,-2-6-4,2 0-7,-8 9-1,3-4-7,-3 2 6,-3 3-6,1-1-1,-4 6-8,3 0-5,-3 3-5,0 2 0,-3 3-2,-1 1-3,0 1 1,3 4-2,-1-2-3,-1 5 2,2 2-5,2-1 2,2 3-2,0-2 4,2 3-1,2-1 5,3 2-2,1 2 0,2-3 3,2-2 3,4 2 2,5-1-3,1-2 1,3-3 3,-1-4-1,3 1 1,0-5-6,0-2 0,0-4 2,0 0 4,-1-5 0,-1 0 5,-1-1 2,-1-4 10,-3-2 2,0-3 11,-3-2 4,0 0-2,-3 1 3,2 2 5,-6-3 0,1 6 10,0 0 6,-3 2 4,-1 7-1,-1 0-12,-3 4-5,3 0-3,-3 2-22,0 3-2,2-2-4,-2 2-4,-8 18-7,1 5 14,-3 10-3,-4 9-9,0 3 9,-4 4-7,1 0-4,-1-1 2,2-2 2,-1 1-6,0-3 8,6-12-6,-1-2 3,0 0-9,5-2 3,-3-2-2,2-2-2,2-7 2,1-2 3,3-4-6,-1 1-6,1-2-10,2-3-6,-2-1 15,2 0-12,-1-2-9,1-4 14,0 7 2,0-7 1,3 2 0,-3-2 3,0 0 8,12-9-9,-6-1-3,0 3-23,1-9 7,-1 2-3,-3-2 0,4 0-4,-4 1-1,0 1 0,-1-2-2,-2 2 4,0 3 1,-2 2 1,2 0 4,-3 1 6,3 1-3,0 0 5,-3 1 14,3 0-6,-1 2 0,1-2 0,-1 4 9,2-3 1,3-2-5,-1 2 2,4-4 4,6-3 0,5-3-1,2 5-1,2-4-17,0 1-14,-1 5-23,-3 0-37,-6 3-28,6 1-33,-3 0-36,-1 3-36,-1 0-28,-3 3-34,-2 1-168,-2 2-494,-2 0 219</inkml:trace>
  <inkml:trace contextRef="#ctx0" brushRef="#br0" timeOffset="80638.2258">14279 5540 73,'-3'1'240,"-1"0"-10,1 2-22,3-3-14,-4 3-10,4-3-15,0 0-2,0 0-10,19-16-3,-4 7-4,6-7-6,2 1-4,0-3-7,4-1 1,4-6-10,-7 6-1,-1-1-7,0 0-4,0 2 5,-6-1-20,0 5 0,-3 1-3,-7 4 10,0 2 1,0 1 2,-1 1-5,-1-1-9,-2 3-15,-1 1-7,-2 2-14,0 0-9,0 0-6,-9-7-18,9 7-12,-14 9-7,2 0-4,0 2-1,2 1-8,2 2-10,2-4 2,2 2-3,0 3 4,2 4 0,2-2 15,0-3-10,3-1-6,-1-1 8,1 2 1,1 2 4,-1-5-5,0 0 5,-1-2-2,-1-1 1,2-3-1,-3 0 1,0 1 2,2-2 4,-4-1-4,2-3 7,-3 4-1,-3-1-2,-2-3 1,-3 0-9,1 0-5,-2-3-7,-2 1-22,2-2-18,-2 1-21,3-5-25,1 3-28,3 1-27,1-5-41,3 4-47,3-1-253,2 1-542,2-4 239</inkml:trace>
  <inkml:trace contextRef="#ctx0" brushRef="#br0" timeOffset="80929.221">14945 5201 238,'7'-7'349,"-1"3"2,-2-1-10,1 4-20,-1-2-39,-1-2-27,-1 3-30,-2 2-23,0 0-21,0 0-21,-2 13-13,-7 3-16,-2 9-9,-3 0-17,-3 0-5,1 1-13,-1 4-10,3-1-9,-3 0 2,3 0-8,3-3-6,0-3-13,1 1 2,3-7-11,1 0 1,2-4-3,2 0-4,0-4-9,0-1-5,1 0-2,2-1-9,-1 0-19,3-2-10,0 0-17,1-5-30,3 0-27,3-3-39,-3 0-42,8-3-50,-3-2-49,1-1-238,-1-3-561,-2 2 248</inkml:trace>
  <inkml:trace contextRef="#ctx0" brushRef="#br0" timeOffset="81212.4154">14714 5380 271,'-6'0'279,"6"0"-21,0 0-18,-1-5-24,1 5-25,0 0-14,17-2-22,-3 2-10,10 0-16,2 0-11,-1 5-13,1-5-13,-3 2-8,1 0-13,0 2-37,-3-2-37,-7-2-51,2 2-44,-2-2-59,0 0-59,-5 1-124,0 0-368,3-1 163</inkml:trace>
  <inkml:trace contextRef="#ctx0" brushRef="#br0" timeOffset="81542.7919">15267 5450 20,'1'-9'279,"-1"4"-7,1-1-14,-1 0-15,-1 1-21,2-5-15,-2 4-14,2-5-4,-2 5-11,1 0-26,0-3-3,-1 1-10,-3 1-10,3 0-11,-3-1-17,1 1-2,-1 4-23,-3-3-3,-3 3-13,0 1-3,-4 6-8,-9 1-2,3 1-10,0 8 2,-1 0-8,0-3 1,-1 7-5,4-3-7,1 3 3,-1-1-7,7-1-2,2-2-1,1 1-1,4 1-3,-2-1 1,4-5 0,2 2-1,2-2 5,2-1-3,0 1 1,3-4-4,0 0 4,8 1-1,-1-7 2,1 0-4,2-4 1,4-4 3,-3 1-2,1-5-4,0 0 2,-2-5-5,0-1 0,0 0-3,0 0 6,-3-3-2,-4 6 3,0 1-2,-4 4 9,-1 0 6,-1 2 8,0 4 2,-1-2-6,0 3-8,-1 0-5,-2 3-8,0 0 2,0 0 0,0 0 0,-2 15 1,-3-3 0,-2 2 7,0 3-9,-1 0-1,3 0 2,-1-2-2,3 2-1,-4 0-4,5-1 6,0 0-26,2-4-18,0-3-37,0 3-33,2-3-36,0-1-38,5-1-42,-4-2-36,7 0-232,1-3-533,5 0 236</inkml:trace>
  <inkml:trace contextRef="#ctx0" brushRef="#br0" timeOffset="82453.8324">15591 5385 187,'5'-17'262,"-3"5"13,-1 2 3,0-1-6,2 3-25,-3 1-28,0 4-22,0-1-21,0 4-19,0 0-16,-12 5-11,-1 6-16,-5 4-12,-4 4-10,0-1-10,-1 5-1,0 1-10,0-2-10,6 0-8,0 2 3,0-2-4,7-7-8,0 6-5,3-5-1,2 0-4,3-5 3,2 2-4,0-2-2,3 0-5,4-2 4,2 2 2,0-3-7,7-2 0,-1-1 1,6-2-4,2-3-2,-1-3 0,1 0 0,1-5-5,0-4 3,-1-2-5,-1-3-4,-1-2 12,0-1-10,-2-4-2,0-2-1,-2-1 2,0-4 0,-3 4 9,-1 0 4,-2 2 5,1 0 6,-4 0 11,-2 9 9,-1 1 4,-2 5 13,1 2-1,0 2-7,-2 0 2,-1 1-11,2 1-10,-3 4-9,0-7-19,0 7 10,0 0-7,0 0 1,-5 17-3,0-6-4,-3 5 2,-2 1 1,0 7-3,0 0-1,-4 2-4,4 0-2,-4-1 5,3 0-7,1-1 5,-2 0-9,2-2 10,0 2 0,0-2-2,3-8-1,-1 2 1,3-3-9,2-3 4,-2-1-1,2 1 1,0-3-1,2-2 1,-1 1 0,-1 0-5,2-2 6,0-3 6,1 4 0,0-5 1,0 0 11,0 0-5,0 0-1,0 0-9,17-11 7,-8 0-2,7-4-6,-1-3 5,5-2-9,-3 1 5,4 0 1,-1-3-5,-2 1 1,2 1-2,0 1 1,-2 1-2,0 1 2,-1 0-3,0 3 2,-6 4-2,-4 3 4,2-3 1,-4 4-3,1-1-1,0 3-6,-2-1 10,-1 3-2,-3 2-1,4-4-3,-4 4-12,0 0 2,3-6-12,-3 6 5,0 0-3,0 0-8,0 0-9,0 0-1,0 0-1,-27 8 1,12 0-3,-1-3 5,-1 3 8,3 0-2,-6 4 1,6-5 7,-1 3 2,2-1 9,-1-1-15,3 1 6,1-4 2,3 2 2,-2-2 3,2 0 5,3 0-3,1 0 4,-1-2 0,1-1-8,-1 2 6,3-2-7,-1 2 7,-1-2 1,3-2 4,-1 3 1,1-3-5,0 0 8,-3 4-7,3-4 9,0 0 2,-1 5 3,1-5-3,0 0 5,1 4 0,-1-4 4,4 8 5,-4-6 2,3 4 1,0-1 4,4 1 8,-3 2 2,3-1-3,3 5 3,0-1-7,0 1-3,-2-3-1,2 5-2,0-3 5,4-1-12,-3 3 9,0-2-12,0 2 8,-2-6-16,1 3 15,0-1-1,-3-4-9,1 3 1,-2-3 3,-2 2-6,2-3 6,-2-1-1,2 2-2,-2-3-4,-1 1 1,1-1 2,-4-2 1,3 4 1,-3-4 5,4 3-9,-4-3 5,0 0 3,4 3-11,-4-3 5,0 0 2,0 0-4,3 4 9,-3-4-9,0 0 0,0 0-11,0 0-24,0 0-37,2 2-43,-2-2-37,0 0-51,0 0-41,0 0-59,0 0-76,0 0-219,8-11-641,-5 8 284</inkml:trace>
  <inkml:trace contextRef="#ctx0" brushRef="#br0" timeOffset="83307.2807">21568 2859 257,'0'-7'272,"0"1"1,3 2-7,-2-3-14,-1 2-14,1 0-23,1 3-18,-2 2-26,0 0-20,0-5-19,0 5-17,0 0-13,0 0-9,-4 18-8,-3-3-11,0 10-7,1-1-6,-5 6-6,1-1 0,-1 1-10,3 1-1,-1-1 0,-1-3-9,3 2-3,-3-4 1,3-1-7,0-8 10,2 0-19,-1-1-20,3-5-39,-1-1-34,1-2-40,3 2-27,-3-8-23,-1 2-24,4-3-76,0 0-142,0 0-440,-3-11 196</inkml:trace>
  <inkml:trace contextRef="#ctx0" brushRef="#br0" timeOffset="83609.8785">21388 2870 139,'0'0'274,"-1"-5"-15,1 5-11,-2-3-14,2 3-9,0 0-6,2-8-31,3 6-15,2-6-18,7-1-20,6-3-10,8 2-14,10-5-11,-10 5-12,-1 4-5,1-2-20,3 5-16,-7 2-30,2 3-31,-2 2-37,-2 4-29,-8-4-52,0 4-30,-4 1-45,-3 4-167,-7-1-403,-3 0 179</inkml:trace>
  <inkml:trace contextRef="#ctx0" brushRef="#br0" timeOffset="84002.4541">21298 3282 30,'11'5'229,"5"-4"-13,9 3-21,3-7-15,10 6-12,0-1-23,0-2-13,-8 0-15,-1-2-23,2 2-27,-4-7-30,0-1-16,0 1-16,-3-5-5,-3 0-7,-3-3 2,0-3-3,-1-3 16,-3 2 20,-1-6 17,-2 2 20,-4 6 18,0 2 16,-4 6 16,1-3 8,-2 7 3,1-4-11,-1 6-21,0-2-13,-1 3-13,-1 2-8,0 0-2,0 0-9,-5 16-1,-1 1-7,-1 6-1,-3 0-6,2 1-3,-1-2-2,1-1-2,1 2 2,1-6-7,-1 0-2,3-8-1,1 6-6,-3-5 4,5-3-8,-2-1 7,0 0 11,3-1 26,-4-1 20,4-4 17,-3 3 29,3-3 13,0 0 14,0 0 5,0 0-12,0 0-19,0 0-9,14-27-12,-4 6-9,4-1-13,0 1-10,5-1-5,-3 2-6,2 1-9,1 4-5,2 3-10,-1 0-1,-2 5-6,-1 3-4,-1 0-5,-4 4-3,1 0-6,-3 6 0,1-1-12,-4-1-1,0 6 1,0 1-1,-2-1 1,-1 3-6,-1 5-11,-2 0-4,-2-1-15,-1-1-25,-2 1-27,1 0-23,0-5-36,-4 2-29,2 1-29,-1-5-32,0 0-33,2-1-26,0-3-252,-3-1-600,4-1 266</inkml:trace>
  <inkml:trace contextRef="#ctx0" brushRef="#br0" timeOffset="84310.4541">22223 3203 3146,'3'-8'128,"1"0"-83,-1 3 3,0 0 25,-2 1-12,-1 4-16,3-4-16,1 1-9,-4 3-8,0 0-3,0 0 2,0 0 0,0 14 0,0-7-1,-4 5 2,1-1-5,-1 4 0,-3 1 1,4-1-6,-4 4 6,4-5-8,-1 2 5,-1-6 0,4 1-9,-4-4-24,5 3-25,-3-3-31,1 2-23,1-5-31,1 3-21,-1-3-18,1-4-8,0 3-31,0-3-211,0 0-464,0 0 206</inkml:trace>
  <inkml:trace contextRef="#ctx0" brushRef="#br0" timeOffset="84608.8018">22289 2963 5,'-1'-7'122,"1"4"-63,0 3-65,0 0-24,0 0-33,0 0 14</inkml:trace>
  <inkml:trace contextRef="#ctx0" brushRef="#br0" timeOffset="84632.8184">22622 2927 261,'0'-5'336,"2"3"-30,-2 2-42,2-3-28,-2 3-23,0 0-23,-3 17-16,-1-1-18,-3 9-12,-1 2-18,-1 3-10,-1 0-12,-1 0-8,-2 3-11,3-4-6,-1 1-6,-1-2-1,0-1-15,1-3-6,1 1-20,0-4-20,3-5-33,1-2-29,2-4-27,-3 0-26,3-2-27,-2-1-19,2-2-37,1-2-41,-1-3-144,4 0-403,0 0 178</inkml:trace>
  <inkml:trace contextRef="#ctx0" brushRef="#br0" timeOffset="84957.3137">22399 3180 75,'-1'-5'243,"-2"0"-12,0 1-16,3 2-24,0 2-20,0 0-14,0-5-26,0 5-5,0 0-16,7-3-2,3 6-6,4-3-8,10 0-4,3 1-6,3 2-6,9-2-8,6 0-9,-4 2-2,-4-5-9,-9 1 0,-6 0-6,2 0 8,-11 1 6,-2 1 13,-2-1 17,-2-1 2,0 2-3,-3-1-8,-4 0-8,7 1-3,-7-1-15,4 3-3,-3 0-7,-2 3-3,-3 4-1,1 0-3,-1 1-2,-2 2-6,-1-2-5,2 3 0,0-2-1,0 1-2,1-4-6,1 3 5,0 0-5,0-3-5,3 1-3,0-3-15,0 2-7,3-3-14,0-1-8,2 4-18,-2-5-20,6 0-41,-2 0-36,4 0-44,3-5-37,0 1-225,0-4-496,0-2 219</inkml:trace>
  <inkml:trace contextRef="#ctx0" brushRef="#br0" timeOffset="84986.0619">22937 3159 128,'-1'-17'184,"0"2"8,1 6-1,0 1-15,0 3-28,0-1-15,0 6-57,-3-10-44,3 10-39,0 0-26,0 0-45,0 0-113,0 0-206,0 0 91</inkml:trace>
  <inkml:trace contextRef="#ctx0" brushRef="#br0" timeOffset="85602.0042">23187 3226 75,'5'-9'293,"-1"0"0,2-1-12,-2 0-16,-4 3-10,3-3-23,-3 4-23,0 0-21,-3 1-27,-1-1-20,-3 4-9,-3 0-19,-4 6-12,-10 2-5,0 4-12,-4 2-13,-6 10-4,0 0-10,12-4-6,-1 0-1,5 3-6,3-1-4,3-4 2,4-2-16,2 2 5,2-4-8,4 0 3,3-1-6,1-1 4,2-2-3,11-1 2,4-2 0,-7-5-5,7 0 7,-6-3-7,5-6 0,1-3 1,-8 3-6,5-6 6,-1-3 4,-3-1 3,0-2 11,-1-4-4,-2 4 9,-3-3 13,-2 8 10,-1 3 13,0 4 2,-2 0 4,-3 5-13,4-4-10,-4 5-18,0-1-13,0 4 1,0 0-9,-7 10-2,-3-2-5,3 7-29,-4 0 2,3 2-15,1 2 6,-2-2-11,2 0 8,3 3 5,4-4-2,0 1 6,0-2 1,1-3-5,2-1 13,4-2 3,0 2 5,2-6-2,5 3 1,0-3 3,1-2 3,2-6-2,3-1 10,1-2 1,-2-8-3,0 2-2,1-5 8,-2-5-8,3-2 11,-4-2-8,4-12-2,-5 7 5,2-8 2,-1-2 3,-4 10-10,-3-1 13,-3 4 16,1 3 10,-3 8 15,-3 5 4,2 2-7,-4 3 0,2 0-26,-2 1-6,1 5-8,-1 1-1,-7 12-1,-1 1-4,-8 8-4,3 4 1,-1 2-1,0 4 3,-1 2-6,-1 6 4,2-6-10,4-2 1,2-1 3,0 1-11,2-1-15,0-1-3,6-6-6,0-3 5,0-2-4,3-2-8,-2-3-3,2-4-7,2 0-5,-3-3-10,4 3-21,-2-7-28,7 1-38,-5-2-56,1-2-53,4-2-44,-2-2-37,-2 2-224,-2-3-607,-2 3 268</inkml:trace>
  <inkml:trace contextRef="#ctx0" brushRef="#br0" timeOffset="86188.5497">21223 4167 10,'0'0'253,"-7"-1"-7,7 1 0,0 0-1,0 0 1,0 0 0,-5 0-8,5 0-8,0 0-2,0 0-12,0 0-7,0 0-10,0 0-24,0 0-18,11-21-16,-1 8-9,5-3-18,2-4-5,4 1-21,0-6 4,9-2-16,-9 1-5,7-6 8,-9 8-24,-3-3-2,3 0-1,-4 4-8,-4-3 2,-1 9 5,-5 3 4,0 4 0,-2 0 2,1 1-11,-4 2-17,2 2 4,-2 5-10,1-9-7,-1 9-1,0 0-10,0 0 1,0 0-5,-20 16-4,12-3 0,-2 4-3,0 3-1,0 4-8,3-7 5,3 0 0,1 4-4,-1-1 8,4 4-3,0-5 8,0 1-3,4-2-4,3 5 19,-4-4-16,4 1 2,0-3-1,-1 1-3,-2-2 8,0-4 6,-1-1-4,1-2-6,-1-1 3,-3-3 3,3 0 1,-3-5-1,-3 7-3,3-7-3,-14 3-5,7-6-9,-6-1-5,-1-1-16,0-2-12,-2-2-6,3 0-12,-2 2-15,1-4-20,6 4-20,-2-4-31,4 1-38,4 0-50,2 1-35,2-4-33,4 6-166,12-10-516,-1 3 228</inkml:trace>
  <inkml:trace contextRef="#ctx0" brushRef="#br0" timeOffset="86497.7394">21868 3696 326,'4'-3'301,"-4"3"-34,3-4-34,-3 4-21,0 0-24,2 20-14,-4-2-15,-3 10-16,-3-1-4,2 4-7,-3 1-10,-1-2-12,0 4-6,0-2 0,1 0-17,-3-4-9,3 1-7,-3-3-7,8-7-4,-3-2-6,4-3-7,1-2-1,0 0-1,2-3-9,-3 1 11,3-3-13,0-1 9,0-1-9,3-1-6,-3-4-5,7 7-14,0-7-19,2 2-33,0-4-38,4-2-45,4 1-32,-3-2-43,0-3-21,0-1-34,-2 2-149,0-3-437,-2 0 195</inkml:trace>
  <inkml:trace contextRef="#ctx0" brushRef="#br0" timeOffset="86840.9871">21654 3918 206,'0'0'242,"-7"0"-25,7 0-17,0 0-10,0 0 5,0 0-8,44 7-6,-15-4-14,12 0-11,3-3-24,1 4-9,-5-1-14,0 0-20,-13-3-42,3-2-45,-5 1-46,0 1-58,-5-3-58,-6 3-197,0-1-385,-5 1 170</inkml:trace>
  <inkml:trace contextRef="#ctx0" brushRef="#br0" timeOffset="87506.7944">22468 4062 255,'2'-17'282,"1"0"-9,-2 1-25,0 4-19,1 1-24,-1-1-22,-1 5-12,0-3-19,2 3-8,-2 0 1,0 2-11,0-1-20,-2 1-13,-2-1-15,-2 5-10,-6-1-5,-4 2-12,-9 5-4,-2 4-3,0 1-8,1 7-1,-11 2-1,12-1-5,0 1 4,3 1-10,5-1 1,0 3 4,5-8-7,4 0 1,0 1 2,4-3-7,0 0 6,2-1-3,2 0 3,3 1 2,4-3 6,3-1-7,3 2 2,9-5-3,-1-5-13,-1-1 14,4-5 0,-3-4-3,3-2-3,-3-3-5,0-2 7,-1-5 1,-6 0 6,3-4 3,-2 1 10,0-1 15,-4 4 9,0-2 10,-5 10-4,-2 3 13,0 2-12,-2 3-10,3-3-10,-3 5-16,-2 1-1,1 1-10,-1 2-3,0 0-4,-3 13-5,-2-2 1,0 3 1,-2 4-6,2-1-1,-1 1 0,3 0-3,-1 3-3,1-3-3,3 0 0,-3 0 4,4 0 1,1-6-3,1 1 2,3 0 5,-1-4-3,5 3 6,3-7-1,1 2-3,3-6 3,5-2 3,2-3-9,0-7-2,-3-1 5,2-2 0,-1-5-3,1-6-2,2-10-12,-5 8 15,-2 0-5,5-11 1,-10 6-12,-1 0 16,1 2 3,-2 3 8,-2 2 8,-4 7 7,0 7 2,-3-1 1,3 4-5,-3-1-8,-1 3-9,1 3-8,-2 0-3,0 3-4,0 0-1,-7 20-1,-4-4 2,-3 8 4,-3 5-1,0 0-4,-7 10 3,7-7-1,0-1-3,3-1 1,0 1 1,1 0 4,5-1-2,0-2-5,3-3-2,1 1 2,3-7-2,3-2 3,0 0 3,2-1 0,5-2-2,0-1-5,3-2 12,0-4-1,1-2-1,8-3-5,6-4 3,-6-1-1,4-4-1,-1-1 1,2-3 0,0-3-4,-6 1 2,3-4-3,-1 2 2,0-3 1,-6 2-2,1-1 4,-7 5 2,1-2-3,-4 2 3,0 2 5,-4 2-4,0-1-1,1 4-4,-4-2-1,0 3-3,0-2-2,0 6-4,-4-4-2,-2 4 2,-8 3-1,3 5 6,-1 0-1,0 3-1,-2 0-3,1-1 2,2 4 3,-2-1-6,1 6-4,1-2-9,3-3-5,1 1-13,3 2 3,0-5 0,1 1-1,3-1-3,3-1 2,-2-1-16,6-1-11,0-1-37,6 0-45,0-2-34,2-3-36,6 2-40,1-5-59,4-4-57,-5-2-234,2-5-655,-2 1 290</inkml:trace>
  <inkml:trace contextRef="#ctx0" brushRef="#br0" timeOffset="87827.3641">22815 3949 128,'-6'0'325,"2"-1"-14,-2 1-25,6 0-21,-4 1-25,4-1-20,0 0-22,0 0-12,0 0 12,23 1-10,-4-2-8,8 0-8,1-1-23,12 1-22,-11 1-12,0-2-10,-2 2-8,-1-1-14,-5 0-40,-4 1-36,-1-3-41,-4 3-44,2-4-52,-7 0-65,0-1-69,-1 1-223,-1-1-529,-2 1 234</inkml:trace>
  <inkml:trace contextRef="#ctx0" brushRef="#br0" timeOffset="88755.313">21640 4679 152,'0'0'232,"0"0"7,0 0 0,0 0 8,0 0-4,0 0-2,0 0-16,0 0-2,7-11-1,-4 6-32,1-1-6,-2-1-13,2-1-9,-3 1-5,2-3-10,-1 1-23,-1 1-8,3-1-14,-4 1-2,0 2-12,0-1-12,-4-3-10,1 6-11,-4-4-4,1 0-7,-2 5-7,-2-1-6,-5 1-6,-5 7 3,-3 1-6,2 4 12,-1 0-29,3 0 11,1 6-4,5-5 1,-2 7-9,4-5-2,-1 2-6,5-2 8,0-3-6,3 2-4,1 0 2,0 0-4,2-2 4,2 3 17,2-5-11,4 3-2,0-4 6,0-1 0,5-1-5,0-1 3,2-3-5,-1-1 12,-2 0-2,-1-3 4,1 0-6,2-3 6,-3 3 11,1-6-3,0 2 6,-1-5 0,0 2 7,0 1-1,-3-3 0,2 4 9,-4-1-2,-1 4 4,2-2 4,-3 3-3,1 1-11,-2 1 3,-1-1-15,2 0-2,-3 4-3,2 0-9,-2 0-2,1 8 1,-2 3 0,-1 6-5,-2 7 2,-2 5 0,-4 1 5,0 1-3,0 1-4,-1 2 0,-2-1 2,3-1 3,-5-1-3,5-1 4,-2 1-4,0-2-1,3-7-1,-3 5-1,2-4 5,5-7-1,-2-2-1,2-3-2,1-1 0,0-2-1,1-1 4,0-2 2,3 1 18,-4-3 29,4 0 23,-1-1 22,1-2 16,-3 4 14,3-4 9,0 0-7,0 0-13,8-11-11,5-1-14,-2 0-9,10-8-11,-1 1-6,1-1-6,4 2-3,-6 3-11,-1 0-2,-1 1-8,0-1-12,-3 8-13,0-3-12,-4 2-22,-3 3-14,1-1-18,-2 1-28,0 3-38,-1-1-19,-2 1-36,0 0-35,1 0-28,-4 2-33,4-2-32,-4 2-42,0 0-32,6-2-45,-6 2-221,0 0-696,0 0 307</inkml:trace>
  <inkml:trace contextRef="#ctx0" brushRef="#br0" timeOffset="89124.4354">21926 4992 157,'3'-1'322,"-3"1"-1,0 0-9,0 0-22,0 0-29,1-5-26,-1 5-33,0 0-12,0 0-19,-11 12-21,1-5-11,-1 5-17,-2-5 0,3 5-16,-1 1-1,1-3-16,3 0-5,0 4 0,0-2-8,1 0-5,2-2-6,1 2 1,0 1-2,2-1-8,1-2-2,0-4 6,0 3-3,3-3 8,0-1 3,1 1 19,0-1 10,1-3 11,2 4 11,1-4 5,-1 0-2,0-4-3,4 0-3,-1-4-8,0 2-6,4-5-1,-1 1-10,-2-6-11,3 1-8,-3 0-5,-1-1-5,0 0-4,-3 2 1,1-3-2,-3 3-3,-2 1-7,2-1-2,-5 2-7,3 0-11,-6-2-3,2 2-3,-5 2-18,-1 1-24,-2 0-31,-3 2-46,-3 2-38,-5 2-55,3 3-35,-4 3-45,8 1-51,0 0-54,-2 1-66,8 2-232,-3-5-728,5 1 323</inkml:trace>
  <inkml:trace contextRef="#ctx0" brushRef="#br0" timeOffset="130620.2618">5400 4333 144,'0'0'225,"0"0"-12,0 0-14,4-1-9,-4 1-21,0 0-10,0 0-10,0 0-4,0 0-7,0 0-4,0 0 0,0 0-8,1-4 3,-1 4-1,0 0-10,0 0-4,0 0-8,-1-5-10,1 5-7,-4-5 0,2 3-7,0-1-3,-3-2-12,3 3 2,-1-3-4,-3 3 0,2-2-7,0-1-5,-3 0 5,1-1-15,0 2-8,-2 1-3,-2-1-7,2 2 0,-2-1-4,0 1-3,1-1-3,1 3-4,-2-2 5,2 3-4,-2-1-4,0 3 1,0-1 2,2 0-7,-2 4-1,0-2 1,-1 4-3,-2 1 1,1 0 1,1 2-3,2 2 3,-3-3 2,4 2 10,-2-1-19,0 3 8,4-4-4,2 1 2,0-3-7,-2 3 5,2 0 7,1-1-13,2 0 2,-2-2 1,3 3 1,0 1 1,0-2 1,3 2-3,0-3-4,-2-2 6,3 5 2,-2 0 2,2-2-2,0 0-1,-1-1 1,1 1-4,-1 0 3,1-2-2,-1 2 1,0-1 2,3-1-2,-1 1 11,-2-3-12,4 5 5,-4-6 3,1 2-3,3 2 1,-3-2 3,3 0-2,-1-3-6,1 1 5,0 3-3,3-5-2,-4 4 1,2-1 12,-2-2-9,2 0 0,-1 2 1,0-1-6,2-1 3,-2 2-4,0-2 5,-3 1-2,3-2-2,-3 2-3,2-1 7,0 1 8,-1 0-9,-1 2-6,2-4 5,1 2 0,-3 2 3,1-5-2,0 3-1,-1-2 1,2 3 0,-2-1 0,3 0 1,-5-1-3,2 1 1,-1 0-3,-2-1 3,5 3 3,-5-3-7,2 2 3,0 3 1,-2-3 4,2 4-1,-2-6-2,1 3 2,-2 1 5,3-2-6,-3 1 0,0 0 3,0-2-1,0 3-3,-3-1-1,3-2 4,0 0-2,0 2 5,0-3 5,0 2-9,-3-2 7,1 1 3,0 2-7,-1-2 3,2-1 3,-2 2 3,-1-1-7,2-1 1,-1 3-3,-1-4 6,1 2-2,-1 2-7,0-2 8,1-3 6,-3 2-6,2 2 0,-1-2 3,0-1 3,0 2 5,0-2 7,0-1-13,-1 3 5,1-3-5,-1 2 1,-1 0-2,1-3 1,1 3-2,-2-1 3,1-1 3,-1 1-7,-1-2 11,3-1-8,-2 3-4,0-2 5,0-1 5,0 0-2,0 0 0,1-1 1,1 1 9,-2-3-1,4 3-8,-3-1 4,2-3 3,-2 2-1,1-1-6,-1 0-1,3-1 2,-4-1-2,2 1 0,2-1-4,-1 1 1,-1-2-5,-1 0-2,1 0 0,1-1 4,-2-2-13,2 3-1,0 2 5,0-6-1,1 4-3,-3-3 10,2 0-2,1-2 1,-1 0 3,3 0-9,-2 0-6,3-1 11,0-2-8,1 3-1,-1-3 1,2-3-4,-1 3 15,3-3-17,0 2 4,2-1-7,-3 2 6,2-2 0,1 7-7,-2 0-12,-1 1-16,1-1-22,-1 1-26,1 1-34,-3 0-32,4 4-50,-4-1-71,5-2-54,-3 3-290,1-1-667,2 3 295</inkml:trace>
  <inkml:trace contextRef="#ctx0" brushRef="#br0" timeOffset="131333.1563">5965 4146 92,'0'-4'217,"0"-1"-3,1 0-3,0 1-2,-1 4 5,-2-6-17,2 4-3,0 2-11,-2-6-17,2 6-14,-3-2-15,3 2-7,-4-1-23,4 1-11,-8 1-7,2 1-8,0 1-3,-2 1-7,0 0-1,-2 3-5,0 1 9,-3 1-13,3-1 0,-5 1-1,2 0-4,3 4-2,-1-1-5,-5 5 1,1 4 0,5-9-11,-4 10-2,0 1 3,1 3 2,1-1-3,-1 4-2,3 1-2,-5 14 1,5-10 5,-3 13-1,5-10-1,-2 5 4,4 3-7,-1-11 6,6 1 0,1-1-8,0-1-3,0-2-2,1-2-3,3 2 3,1-5 3,0-1-9,-1-6 0,1-2 0,-1-1-9,3 0 4,0-2-1,-4-5 2,7 3-4,-5-2 1,5-3-9,-3-2-16,4-1-17,1 1-27,3-2-26,-1-3-29,0-3-25,3 3-25,-1-5-42,-1-2-17,6 4-11,0-4-14,-1-1-42,-6 3-166,5-6-486,-5 0 215</inkml:trace>
  <inkml:trace contextRef="#ctx0" brushRef="#br0" timeOffset="132461.213">6210 4590 155,'0'0'159,"0"0"5,0 0-5,0 0 3,4 1-8,-4-1 1,0 0 1,0 0-10,0 0-6,0 0-7,0 0 0,4-9-8,-2 6-6,0-2-4,3-1-2,-4 3-5,2-4-2,-2-1 3,2 3-7,-3-5-5,0 1-4,3-1-1,-3 1-3,0 2-4,0-1-9,0 0-6,-2-1-3,1 0-6,1 1 6,-4-1-17,1 3-5,2-1-9,-2-1-1,-3 1-6,2 0 0,0 1-6,-2 3-4,-1-2-5,0 0-5,0 3 0,-4-2 2,1 3-4,1-1-4,-5 8 3,0-3-4,0 4 1,0 3-1,1 1-1,-2 7 4,2-5 7,0 6-10,1 5-4,3-8 1,-2 9 2,4-7 0,3 1-4,-2-2 5,3 2-3,2-2-1,1 0 3,0-5-6,1 4 4,2-5 1,-1 1-3,3-3 7,1 1-3,-2-5 4,3 2-4,3-2-2,-3-3 1,3-1-5,1-2 2,2-2 6,-1-3-1,1-2-6,0-2 5,-3 0-7,1-2 2,-1-2-1,0 0 4,-2-2-7,2 0 4,-4-1 0,-1-2 9,4-3-12,-5 5 5,2 3-3,-5 4 4,2-3-3,-2 4 5,0 0-2,1-1 0,-1 3 13,2 3-9,-3 0 0,2 0 1,-2-1-2,0 5-4,0-5 3,0 5-1,0-4-9,0 4-2,0 0 7,0 0 1,0 0-1,0 0 0,-2 18 0,-1-6 1,0 5 0,-2 2 5,1 1 2,-2 6-2,2 0 1,0 1-1,-3 3 1,2-2 1,-2 4 4,0 0-5,-2-5 3,6 2 3,-3 1-4,-2 0 3,3-1 11,0-4-9,2-1-1,-1-6 6,-1 0 0,3 1-1,-3-4 4,3 0-1,0 2 6,-1-4 6,1-3-9,0 1 0,-1-2-1,2 1-2,-1-6 3,0 4-2,2-4-1,0 1 1,0-2 0,0-3 1,0 6 0,0-6 10,0 6 5,0-6 5,0 0 7,0 0 4,0 0 6,11-7-5,-4-1-9,4-4 3,5-6-5,-1 0 0,2-3-10,2-1-3,-1-4 2,0 3-6,2 3-7,-5-4 1,-1 7 0,-1 3-1,-3 2-3,1-3-5,-2 3-6,-1 5-1,-4 0 6,2 1 1,-4 0 0,3 1 4,-1 0-5,-1 0 1,1 2-5,-2-1 3,2 1-3,-1 0-1,-3 3-2,0-4-18,3 2-16,-3 2-34,0 0-29,1-3-28,-1 3-22,0 0-27,1-4-24,-1 4-34,0 0-35,0 0-31,0 0-251,0 0-595,3-4 263</inkml:trace>
  <inkml:trace contextRef="#ctx0" brushRef="#br0" timeOffset="133086.2073">6545 4788 6,'0'-6'219,"0"4"-2,0 2-11,0-6-4,0 6-5,0-5-7,0 5-5,-1-6-5,1 6-5,-3-2-3,3 2-10,0 0-7,-3-3-10,3 3-12,0 0-8,0 0-14,-3-2-13,3 2-11,0 0-12,0 0-7,0 0-10,-8 5-2,3 2-5,3-1-5,-3 0-4,0 6-4,-1-2-3,2 4-3,-2-2-1,2 5-2,1-2-3,-4-2 0,6 5 4,-3-3-5,1-3 4,1 0 0,1 0 2,-1 1-6,2-2 2,2 1 3,-2-2-3,3 0 13,0-2-13,1 3 3,1-1-1,1-3-2,1-2-4,0 2 7,3-1 1,-4-5 0,5 5-4,-4-4 2,3 0 3,-2-1 3,2-1 2,-3 0 7,3-3 2,-2 1 15,2-3-7,-3 3-2,2-2-6,-1-2 9,-1-1-12,0 1-10,0-3 11,-1 2-3,1-8-5,-1 5-5,-1-2-2,1-3-1,-1-1 1,1 1-6,-3 1-5,-2-2 9,1 0 1,-2-1-14,1 5 2,-2-1-4,-1 1-3,1 3 5,0-1-6,-1 1-4,-4 2-4,1-1 2,-1 1 0,-1 1-8,0 0-6,-1-1-20,-1 3-14,-1 3-10,-1-2-31,0 2-4,-3-1-21,3 2-18,1 0-25,0-1-28,1 3-26,1-2-39,2 1-47,2 1-34,-3 0-191,1 0-563,4-1 249</inkml:trace>
  <inkml:trace contextRef="#ctx0" brushRef="#br0" timeOffset="133592.965">6980 4702 81,'0'0'270,"0"0"-12,-4 1-7,4-1-10,0 0-8,0 0-11,0 0-8,0 0-6,0 0-7,0 0-7,0 0-6,0 0-2,0 0-2,0 0 4,0 0-6,0 0-6,0 0-18,0 0 11,0 0-6,0 0-11,0 0-6,0 0-10,0 0-12,0 0-6,0 0-20,0 0-11,0 0-5,0 4-17,0-4 3,3 7-5,1-3-5,0 5-2,0-1-5,1 8-4,0 1-3,-2 1-1,1 1-3,-2 0-12,-2 9-2,0-3-45,0-4-63,-2-3-88,-3 6-88,-5-2-100,-3 1-411,3-8-833,-1 0 369</inkml:trace>
  <inkml:trace contextRef="#ctx0" brushRef="#br0" timeOffset="134749.4232">612 5381 95,'0'-8'241,"0"8"-1,0 0-10,3-4-10,-3 4-9,1-3-4,-1 3-11,0 0-9,0 0-9,0 0-12,0 0-15,0-5-10,0 5-22,0 0-8,0 0-17,0 0-12,0 0-10,0 0-5,0 0-9,0 14-2,-1-2-8,-2 5 3,3 0-5,-3 9 7,0-1 2,2 5-1,-7 3-2,6-1-1,-4 4-12,1-3 14,-1 2-4,-1 1 3,-3 7-5,5-14 1,-2 1-3,0-1-8,1-2-3,1-4-6,-1-4 3,0-1-19,2-1 12,1 1-2,0-3 0,3-15 2,-7 24-2,6-14-21,1-10 16,-6 24 4,6-24-6,-3 16-6,3-16-4,-1 11-7,1-11-32,0 0-18,0 0-23,0 0-18,-4 16-14,4-16-14,0 0-24,0 0-26,0 0-49,0 0-33,0 0-233,0 0-527,0 0 233</inkml:trace>
  <inkml:trace contextRef="#ctx0" brushRef="#br0" timeOffset="135293.3959">622 5416 175,'0'-5'181,"0"1"-12,0-1-5,0-1 0,0 2-5,-3-1-11,3 5-6,0-4-14,0 4-15,0 0-11,-10 2-12,3 1-11,7-3-5,-18 19-8,3-2-2,-4 2 1,5 2-4,-3-1-4,0 0 0,-1 1 7,1 4-3,3-6 1,4 0 1,0-7-32,3 2 4,0-6-8,7-8 0,-10 12-3,10-12 1,0 0 0,-9 12 2,9-12 6,0 0 1,0 0 8,0 0 2,0 0-1,0 0 2,0 0 2,0 0 2,0 0-1,26-38-3,-14 18-3,-3 6 6,1-3-3,0 1 11,4-4-7,-4 0-5,-1 4 5,0 1 2,-2 2-8,2-1 14,-1 0 3,-2 1-7,0 4 1,-1-2 6,2 2-8,-1 0 1,0 0-1,-1 3 2,-2-3 0,-1 6-14,0 0-5,1-1-5,-3 4-2,0 0-8,6-3-6,-6 3 7,0 0-3,15 8-3,-8 0 4,3 1-1,1 3-2,1 2-7,0 5 0,4-1 4,-2 1 1,1 3-6,-5-7-5,3 7 6,-5-6 5,1-1-3,-1 0-8,2-3 5,-3-3-4,-3 1-5,2-3-21,-2 2-28,-1-5-23,1 1-22,-1-1-28,-3 0-21,4-3-27,-4-1-35,0 4-50,0-4-48,0 0-208,0 0-554,0 0 245</inkml:trace>
  <inkml:trace contextRef="#ctx0" brushRef="#br0" timeOffset="136610.7196">202 6320 194,'0'0'308,"0"0"-22,0 0-13,0 0-19,-24 4-21,24-4-26,0 0-12,0 0-28,0 0-20,0 0-15,0 0-7,0 0-1,0 0-3,0 0-10,61 2-5,-39-1-2,5-2-4,0 2-10,-2-1-8,-1 0-9,3 0 0,-3 0-13,-6-3 0,-18 3-12,30 0-2,-30 0-1,0 0-5,25 0-9,-25 0 3,0 0-2,0 0-3,0 0-3,0 0-18,21 0-30,-21 0-24,0 0-27,0 0-18,0 0-12,0 0-6,0 0-1,0 0 3,0 0 10,-52-17 3,52 17 14,-21 0 10,21 0 11,0 0 6,-31 0 3,31 0 5,-20 7 6,20-7 9,-18 14 11,5 0 2,4 2 13,-1 5 4,-3 0 17,3 4 3,0-2 5,3 3 6,0 0 4,3-6 5,-2-2 1,2 2 2,1-3-2,-1 0-5,1 1-2,-1 0-4,2-5-2,2-13 1,-6 26-3,2-15 1,4-11-3,-5 16-7,5-16-3,-7 16-17,7-16-14,-11 12-11,11-12-14,-14 9-4,14-9-10,-16 8 5,16-8 5,-17 6 5,17-6 2,-18 2 4,18-2 16,0 0 7,-27-2 13,27 2 14,0 0 13,0 0 15,-26-2 6,26 2 10,0 0-3,0 0-5,0 0 3,0 0-16,0 0 2,0 0-6,0 0-8,0 0 5,0 0-4,0 0-1,0 0 0,0 0-1,0 0-2,84 2 2,-60-2-5,3-2-5,0 4 1,2-2-3,-1 0 2,-1 0-3,-2 0 4,-1 0-2,0 0-11,-24 0-14,31-2-6,-31 2-11,21-1 0,-21 1 0,17-4 3,-17 4-9,0 0 1,14-11-5,-14 11-10,0 0-8,7-21-3,-7 21-1,3-20-14,-3 20-5,2-25-10,-2 8-13,4-1-4,-1-1-8,1-7 3,2 3-7,-1-3 2,-1-2 22,3 1 5,-2 2 4,0-2 22,2-3 8,0 5 22,-1-3 15,1 5 24,-3 3 14,3 1 19,-3 2 20,2 0 12,-2 2 17,2 5 13,-4 1 14,3 0 3,-2 1 3,-2 4-3,1-1-3,-1 1-9,-1 4-8,3-5-14,-3 5-9,0 0-12,0 0 4,-3 30-2,0-3 11,-4 7-8,-7 19 4,4 1-1,-3 2-2,-2 1 2,2-1-1,1-1 2,-1-4-6,0-2-5,2 0-5,0 3-2,1-6-5,3-12-8,1 1 0,-5 11 2,7-16 4,-4 2-9,3-3 1,-2-3-8,1 2 6,2-9-6,0 0-11,1-6 1,-1 1-1,4-14-4,-6 19 3,6-19-6,-1 14-2,1-14-20,0 0-35,0 0-24,-5 17-28,5-17-36,0 0-48,0 0-62,0 0-54,0 0-295,8-50-640,0 25 283</inkml:trace>
  <inkml:trace contextRef="#ctx0" brushRef="#br0" timeOffset="137254.5432">821 6411 171,'0'-2'282,"2"-2"-14,-2 4-24,2-8-24,-2 8-23,0 0-20,0 0-22,3-3-19,-3 3-12,0 0-6,0 0-13,0 0-4,-7 27-3,5-10 6,-5 5 8,-2 4-2,4 0 5,-2 4-5,-3 1-3,0 0-1,-3 13 1,5-10-5,-2 0-1,-4 15 0,3-2-6,-2-3 3,3-10-5,-1 10-3,1-13-7,2 3 2,-1-2-7,1-4-10,2-1-2,-1-1-5,3-6-3,-3-3-8,4-1-5,-1 0-5,1-5-4,0-1 0,0-2-6,2-1-4,1-2 0,-3 0 0,3 0 5,0-5-10,-2 6 9,2-6 4,0 0 8,-2 6 3,2-6 5,0 0 14,0 0-12,0 0-5,0 0-4,-1-17-1,1 7-11,0-3 0,0-2-6,1-3-2,3-7 0,-1 6-1,1-10-5,-1 3-3,1-3 3,-1 2-8,4 2-1,-4 5 3,4-1-5,-1-2 8,-2-2-3,0 0-1,0 8-11,2 1 4,0 1 2,-1-1-2,1 1 1,1-1 1,3 1-1,-2 0 0,5 1-2,1-7 1,2 6 0,3-1 0,-2 1-2,-1 7-1,-2-2-1,0 2-1,-1 1-2,-1 1 0,-2 5 1,-1-3-7,-1 4 2,-1 1 1,3 0 3,-7 2 4,5 3-6,-1 2-1,-3 1-4,-1 1 6,0-1 0,-2 1 2,2 2 0,-3 0 2,-3 0-4,2-1 2,0 1 0,-4-1 3,1-3-5,-4 8 5,-1 0-6,-2-3 7,0-3-7,-2 2-8,-5 2-13,4-5-12,-5-2-15,1-1-6,1-4-20,3 2-14,-3-4-18,3-1-14,0-3-8,4 1-28,0 1-27,0-1-38,6 0-37,0-2-60,-2 1-269,5-3-643,-2 0 285</inkml:trace>
  <inkml:trace contextRef="#ctx0" brushRef="#br0" timeOffset="139330.8559">7682 4746 176,'-2'5'170,"1"-3"-10,1-2-9,-4 6-9,4-6 0,0 4-14,-2-1 2,2-3-3,0 0 1,0 0 1,-1 3-12,1-3 2,0 0 4,0 0 1,0 0 1,0 0 4,0 0-5,0 0-6,0 0-8,0 0-9,0-12-4,3 6-11,-3-4-8,2 3-7,1-6-6,-1 0-7,-1 2-3,2-6 0,1-1-8,-4 1 6,0 5-2,1 3 1,1-4-4,-2 3 2,0-7-5,0 4-5,0 0-1,0 3 7,-2 0-10,1 1 5,1-2-3,-4 2-7,3 1 3,-1 2-7,-1-4-6,0 3-2,-1-1-5,0 1 7,0 1-3,-2-2-6,2 4-7,-2-2 1,-1 1-5,0 1 6,-1 2-3,-1-3-1,1 3-5,-1 1 0,2 1 0,-4 1 0,-2 0 1,-1 5-4,0 2 5,-1 1 0,-1 4 0,1-4-4,2 4 1,-1 6 1,1-1 2,0 1 14,1 3-6,1 2 3,2-3-13,2 4-4,0-7 1,3 0 2,-3 6-1,3-2 0,1 2 4,1-4 5,0-1-12,2-1 6,2 0 5,-2-6-5,0 0 3,2 2 3,1-5-6,1 2 3,0-1 1,-1-3 6,5 0-6,-1 0 6,-2-3-2,2 0 1,1-2 0,1-2 1,0 0-2,1-1-4,4-3 6,-1 0-2,0-3 3,2 0 1,-2-1-4,-1-4-2,1 0 1,3-6-2,-1-1 3,-5 4-4,3-4-1,-4 3 4,3-5-4,-1 0 0,-4 2-5,0 2 5,3-5-2,-4 6-3,-1 1 8,0 0-4,0 1 0,-2 3 2,0 1-3,1 0 0,-1 2 3,-2 1 9,1 2 2,-2-2 2,1 4 9,1-1-8,-2-1 1,0 5-4,0-7-4,0 4-3,0 3-6,0 0 0,0 0-1,0 0-1,0 0-2,0 0 3,-9 12 1,6-2-2,-2-2 0,2 3 12,-1 1-9,-3 4-13,2 0 11,-3 8 2,2-5-3,2-2 3,1 1 0,0 3-2,2-4 3,-2 1 6,3 0-11,0-1 1,0-1 0,3 0 2,0-4 2,-2 0 0,5-1 0,1-3 4,-2 1 2,4-1 1,1 1 4,1-4-5,2 3 2,-2-6-2,3 0 3,1-4-4,0 1 2,0-3 3,-2 0-5,1 1 1,-3-3 4,-2 3-11,-1-2 16,0 2-2,0-2-3,-1-1-10,0 2 12,-3 0-13,3 1 6,-6-1-13,4 1-30,-3 0-24,3-2-28,0 1-26,-5 2-28,3-4-40,0 1-37,0 1-37,1 0-46,-4 1-245,1-2-592,-1 3 262</inkml:trace>
  <inkml:trace contextRef="#ctx0" brushRef="#br0" timeOffset="139766.1704">8090 4845 121,'0'0'311,"0"0"-15,0 0-14,0 0-19,0 0-22,0 0-10,0 0-13,0 0-27,0 0-14,0 0-17,0 0-14,0 0-18,0 0-12,6 2-11,-6-2-9,4 3-11,-3 2 0,1 2-12,-1-2-15,2 3 1,-2 2-2,0 3 0,1-2-5,-2 1-3,0 2-1,0 1-3,-3-1-5,1 2-7,-1-5 4,-3 3-6,2-2-3,-3 2-3,0-6-1,-3 3 3,0 0-5,2-4-4,0 0-2,-2-2-24,1 1-25,0-1-24,2-4-32,-2 2-33,-2-3-42,5 0-44,-1-3-44,4 1-46,-4-3-172,1 0-510,3 0 226</inkml:trace>
  <inkml:trace contextRef="#ctx0" brushRef="#br0" timeOffset="140588.2113">8366 4432 167,'0'0'213,"0"0"-21,0 0-13,0 0-13,0 0-12,0 0-9,0 0-8,0 0-11,0 0-5,0 0-14,0 0-2,0 0-11,0 0-12,0 0-7,0 0-4,0 0-6,0 0-8,0 0-6,0 0-5,0 0-4,0 0 1,0 0-2,0 0-3,0 0-18,0 0-1,0 0 3,0 0 2,0 0 3,0 0-4,0 0 2,0 0-1,0 0 0,0 0-1,0 0-3,0 0 2,0 0 5,0 0-7,0 0-1,0 0 2,-7 8 2,7-8 1,0 0 5,0 0 2,0 0 3,0 0 5,0 0 0,0 0 9,0 0-2,0 0 0,0 0-1,0 0-3,0 0 1,0 0 2,0 0-4,0 0 0,0 0 1,0 0-5,0 0-2,0 0 2,0 0-1,0 0-4,0 0-3,0 0-6,0 0 3,0 0-3,0 0-1,0 0-6,0 0-9,0 0-16,0 0-40,0 0-53,0 0-51,0 0-53,0 0-67,14 0-238,-4 0-555,1 1 246</inkml:trace>
  <inkml:trace contextRef="#ctx0" brushRef="#br0" timeOffset="142166.3668">8370 4427 96,'0'0'123,"0"0"-3,0 0-4,0 0-3,-2-4-3,2 4-9,0 0-14,-2-3 14,2 3-16,0 0 6,0 0 2,0-3-3,0 3-1,0 0-1,0 0 1,0 0-3,0 0 1,0 0 1,0 0 7,0 0-3,-5-3 8,5 3-2,0 0 6,0 0-5,0 0 9,0 0-11,0 0 0,0 0-2,0 0-3,0 0-11,-6 0-1,6 0-4,0 0-13,0 0 1,0 0-8,-4-2-7,4 2 0,0 0-3,0 0-4,0 0 0,0 0 1,0 0-8,0 0-9,0 0 0,0 0-6,0 0-1,0 0 1,0 0-12,0 0 6,0 0 0,0 0-2,0 0 4,15 0-6,-8 0 0,3 1-6,4 0 4,3-1-2,-1 3-4,6-3 2,3 3 4,-2-2-1,1 1-6,0-1 12,1 2-6,-1-5-13,0 6 10,-1-1-5,-8-3 4,1 2 0,-2-1-2,-2 0 2,-2-1-2,-1 0 1,-4 1 2,1 1-4,-2-4 8,3 2 1,-4-1 5,-3 1-3,0 0 4,7 1 1,-7-1 2,2 3 2,-2-3-7,0 0 4,0 0-1,7 0-10,-7 0 7,0 0-4,0 0 0,0 0-4,0 0-4,0 0 2,0 0-1,4 1 0,-4-1-4,0 0 2,0 0-3,0 0 2,0 0-2,0 0 2,-9 5-3,1 3 5,-1 1 4,-2-1-5,1 1-4,-2 6 3,-5 1 1,0 3-6,-4-3 5,5 2 0,-2-2 0,1 0 1,0 1 2,0 0-3,2 0 6,1-5-2,2 0-7,-1 0 2,1 2 13,2-6-15,-1 4-5,2 0 7,1-6 7,0 2 0,3-1-6,-2 0 0,1-1 0,2-1 1,0-2 3,1 1-6,-1-1 2,3-1 2,1-2-4,-5 4 7,4-2-3,1-2 3,-3 4 0,3-4-4,0 0 5,-4 2-2,4-2 6,0 0-3,-1 3 4,1-3-2,0 0 3,0 0 0,0 0 0,0 0-3,0 0-5,0 0 7,0 0-7,8-11-1,-2 7 9,1-1-5,0 0 3,1-2-6,2 5 4,-1-5-2,0 4 4,1-2-8,3 1-4,0-2 3,-1 5 5,2 0-7,-4-1 2,0 2 5,1-1-10,-2 4 2,-1-2 0,-1 0-5,2 5 1,-2-2 2,0 3-4,0 1 5,0-3-4,0 4 7,0-1-3,0 0 5,-1-2 1,1 2-1,1-1 1,-2 0-2,1-1 5,0 0-7,1 1 6,-1-3-9,0 2 8,2-4 12,-1 3-15,-1-4 5,3 0-5,-4-1 4,2 0-3,0-2 4,-3 0 2,1-1-8,1-2 4,0-2-1,4-5 1,-4 4 3,0-1-1,2-5-5,-2 1 0,0 0-1,-3 2 3,0 2 1,0-1-2,1 0 0,-3 5 3,0-1 8,1 3 2,-1-2 3,-2 2-12,2 1-6,-2 2-6,1-5 5,-1 5-6,0 0 3,-5 13 3,0-6-2,0 4 0,-4 0-1,1 3 4,-1-1 0,4 1 2,-3 0-7,3-2 3,4 3-2,-2-3 1,0 0 2,3 0 4,0-2 5,0 1-5,0-2 1,3 0 1,0-1 0,1 1 6,4-4 1,-3-1-5,2 1 7,3-2-1,-2-1-2,0-1 2,1-2 3,2-2 3,-1-1-3,2-3 1,-4 2 2,4-5-4,-2 0-6,-3 0 3,2 2 6,-2-5-10,-2 3 9,0 0-7,-2-2 14,2 3-18,-4-2 1,1 0-7,-2 1-6,-2 1 3,0 1-1,-2-1-6,-2 0-3,-1 3 4,-2-2-8,0 1 0,-1 5-13,1-3-11,-1 1-1,0 2-18,2-1-14,-2 0-22,3 3-26,3 0-35,-2 0-28,6 0-21,-5 0-27,5 0-31,0 0-231,0 0-537,14 3 238</inkml:trace>
  <inkml:trace contextRef="#ctx0" brushRef="#br0" timeOffset="142715.6525">8924 4132 123,'-3'-3'194,"3"1"-9,0 2-7,-3-4-5,3 4-7,-2-3-8,2 3-2,0 0-2,-2-6-2,2 6-11,0 0-6,0 0-3,0 0-14,0 0-3,0 0-8,0 0-8,0 0-6,0-3 6,0 3-14,0 0-12,0 0-3,0 0-10,0 0 0,0 0 0,9 11 4,-2-5 1,-2 0 7,5 5 2,-1-3-5,3 5-2,1 1-4,2 3 0,-1 0-5,3 3-9,0 1 8,-1-4-7,-2 2 8,4-1-14,-2 3 5,-2-1-11,0 1 1,0-3 6,-6-2-10,5 4-5,-5-4 0,0 2-3,0-2 0,2 6 2,-5-3-2,1-1 2,1 0-13,-3 7 15,1 0 7,-2 1-1,-1-7 1,1 8 0,-2 2-2,-1-3 0,0 1 3,-2-1-2,0 1-8,2-2 3,-2 3-3,0-9 1,-2 7 3,0-3-5,-3 4-1,-1-5-4,3 2 4,-2 0 8,-4-2-8,2 0 0,-4-1-5,2-6-1,1-1 4,-4 6-2,1-8-3,2 2-2,-3-2-1,1-1-1,0 1-1,-2-3-3,3 1-21,0-3-50,0-2-51,-2 2-55,4-5-48,1 1-67,2-3-69,-2 0-325,3-3-730,6 3 323</inkml:trace>
  <inkml:trace contextRef="#ctx0" brushRef="#br0" timeOffset="145379.1537">7139 5369 83,'4'-11'242,"-1"5"0,0-3-4,0 6-6,0-2-8,-3 2-4,1-2-21,1 2-21,-2 3-18,1-4-16,-1 4-20,0 0-13,0 0-10,4 19 15,-5-1-8,-2 7-9,-1 4 2,1 1-10,-4-1-7,0 5-3,0 2-3,-3-5-10,4-2-8,-1 0-1,-1-1-9,1 0 0,1-4 2,2 0-15,-4-7 2,3 0-10,2-3-6,-2 1-1,0-7-7,4 2-36,0-4-34,-2-2-31,3 0-21,-1 1-28,-2-3-34,3-2-28,0 0-17,-3-11-20,3 1 0,3 0-151,-2-5-417,2-2 185</inkml:trace>
  <inkml:trace contextRef="#ctx0" brushRef="#br0" timeOffset="145754.0213">7101 5498 42,'7'-33'91,"0"6"22,-4 10 4,-1-1 4,0 6 20,1 3 15,-3 0-29,0 4-14,-1 3-14,1 2-9,0 0-5,-18 9-5,5 2-2,-5 5 3,0 2-2,-1 0 0,-2 2 0,3 1-3,-2-6-1,4 5-6,-1-2-1,6-5-4,1-4-6,3 0-8,0-2 0,3-3 0,0 1 2,1-3 7,3 1 5,0-3 8,0 0-2,11-6-2,-4-1-4,11-5-5,0-2-4,1-3 3,4 0 1,-5-1-3,3-3 1,0-1 12,0-3 3,-4 2 2,4 3 6,-5-1-1,-4 9 7,0-3-2,-4 5 8,-1 3 25,-1-1-34,-4 3-7,4 3-14,-4 0-13,-2 2-9,5 5 12,0 7-15,-1 3-3,3 7 0,0 5-6,-3-1-2,3 3 0,-3-3-2,2 1 1,0 3-6,-1-2-8,1-1-2,0-1-25,0-1-47,-1-2-51,-2-3-52,0-2-60,-1-2-52,1-4-60,-3-1-215,0 0-597,-1 0 265</inkml:trace>
  <inkml:trace contextRef="#ctx0" brushRef="#br0" timeOffset="146269.1479">6335 5981 44,'-7'0'338,"1"0"-12,2 0-22,1 2-26,3-2-31,-7 2-17,7-2-21,0 0-14,0 0-2,0 0-5,17 3-1,-3-1-3,3-2-9,4 1-10,0 1-11,2 0-15,-2-2-11,0 0-13,-4 2-12,0 3-24,3-4 9,-6 0-10,-4-1-5,-3 3-13,0-1-2,0-2-6,-3 1-8,2-1-7,-6 0-1,5 0-21,-5 0 10,0 0-28,0 0-6,0 0-13,0 0-4,0 0-6,0 0 11,0 0-1,-17-1-4,17 1 4,-11 2 0,3 6 0,-2-1 6,-1 5 3,1 0-4,0 3 8,0-1-1,0 3 1,-3 1-5,5-1 6,-2-1 3,5 1 0,-4 1 3,2-4-1,1 0 1,1 2-1,2-5 2,-1-1-2,3 1 3,-3-3-2,2-1-19,-2 0-20,2-4-16,-2 4-17,1 0-18,-3-4-14,-2 4-3,1-5-1,-2 0 7,1 1 9,-6 2 10,4-4 9,-3-1 12,-1 1 13,6-1 9,-2 0 18,0 0 14,2 3 17,-1-3 4,4 2 9,0-1-3,5-1-3,-7 0 0,4 0 1,3 0 0,0 0 1,0 0 2,19 4 0,-4-2-3,1-2 1,6 1-2,5-2-6,1 2 3,-1-4 0,0-1 0,0 3-14,1-4-28,-3-2-38,-2 0-39,1 3-39,-2-4-40,1-2-29,-1 0-36,-2-4-134,-2-1-418,-2-2 185</inkml:trace>
  <inkml:trace contextRef="#ctx0" brushRef="#br0" timeOffset="146655.2738">6749 6093 50,'8'-23'169,"0"8"12,-3 5 11,-2-1 11,3 2 19,-2 3 2,-2-2-2,-1 4-15,0 1-19,2 1-16,-3 2-18,0 0-7,0 0-5,0 18 6,-5-4-2,0 10 1,-2 2-4,0 1-5,-2 3-4,0 0-2,-5 2-12,2-3-7,-3 14-3,1-14-6,0 1-8,0 1-4,-3-3-8,1-1 1,2-2-17,-1 0-6,1-2-11,1-3 3,3-6-10,-1 1-4,4-6-7,3 1-39,-2-3-56,3-2-42,3 0-45,-4-3-49,4-2-72,0 0-73,0 0-239,17-9-629,-5-2 280</inkml:trace>
  <inkml:trace contextRef="#ctx0" brushRef="#br0" timeOffset="147034.8009">7115 6104 8,'3'-10'346,"-1"-2"-30,-2 5-8,1 2 0,0-1-18,-1 1-25,-1 1-31,1 4-20,0 0-23,-7 8-18,1 3-11,-5 11-12,0 5-24,-2 4-8,-5 13-8,1-1-1,4-11-5,-5 16-4,4-2-7,-2-5 11,5-9-16,-1-1-5,3-2-3,-3 3 3,1-5-15,2-1-5,-1-1-14,1-3 0,3-5-6,2-1 1,-2-5-5,3-1-4,0-3 0,0-1-3,0-2 10,3-1-4,-4 1 13,4-4 5,-3 1-5,3-1-11,0 0 3,0-11-4,3 2-7,-2-3 3,3-4-10,2-2-13,1-8 6,3-3 1,1 2-5,3 0 2,-1-1-5,1 1-1,2 3 1,-1-2 5,2 6-16,0 2 4,3 0-4,-2 2 6,0 6-4,2-1 1,-2 7-6,-1 1 2,-3-1 1,2 5-5,-6 2 2,1 4-2,-4-3 7,1 4-9,-3 1-1,-4 2-1,0 3 0,-3 1 3,-3 2-6,-4-1-16,-4 4-15,-4-1-10,-3-2-5,3-2 0,-5-1-2,1-4-3,1-1 5,2-6-15,-2 1-5,2-4-16,2 0-16,2-4-25,4 1-28,0-1-45,-1-7-63,5 2-71,4-3-201,0 0-587,5-5 261</inkml:trace>
  <inkml:trace contextRef="#ctx0" brushRef="#br0" timeOffset="147494.2893">8449 5450 197,'0'-4'241,"0"4"-25,0 0-23,0 0-4,-1 21-5,-1-3-5,-2 11-1,0 6 1,-3 0 0,-3 10 2,-2 0-7,-1 0-12,4-11-7,-1-1-13,1-1-5,-1-1-13,0-1-7,-1-2-14,4-3-8,1-6-13,0 0-6,1-1-8,-1-3-3,3-4-10,0-1-10,0-2-33,1-2-32,-1-2-28,3 2-27,-3-6-35,3 0-47,0 0-44,0 0-29,-2-12-49,2 0-156,2-2-471,1-3 208</inkml:trace>
  <inkml:trace contextRef="#ctx0" brushRef="#br0" timeOffset="147906.5321">8383 5608 21,'1'-12'193,"4"2"17,-3 0 6,1 1 2,-3 4-13,2 0-20,-2 2-18,0 1-20,0 2-14,0 0-11,0 0-11,-13 7-11,3-1-3,-1 5-4,-7 5-8,1 0-4,0 1-7,0-3 0,6-1-2,-5 4-2,5-6-1,4-4-1,-1 1-5,2-3-4,0-1-2,2 1-6,1-3 7,-1 2-4,4-4-1,-5 2 4,5 1 2,0-3 9,0 0-1,0 0 1,0 0 1,0 0-3,16-11-6,-9 6-1,0-2 2,7-2-6,3-5 1,-4 1 6,0 3-1,5-7 7,-3 1-6,1 1-1,-2 3-2,0-5 6,-1 6-6,-1 2 5,-2 0-16,0 5-2,-3-2-4,0 1-3,0-1-2,-1 3-7,-2 3-4,2 0-3,1 4 4,0 2-11,8 4 0,-5 2-2,5 5-6,1-1 7,1 3-4,-1 1 1,-1-2-1,2 0-6,0 3 3,-2-1-2,1-2-20,-2 0-59,1-3-71,-6-1-67,1-2-77,0 0-77,-6-2-279,1-1-695,-2 1 307</inkml:trace>
  <inkml:trace contextRef="#ctx0" brushRef="#br0" timeOffset="148384.4713">7860 6290 17,'-6'-1'265,"3"-1"1,0-2-12,3 4 2,-6-3-14,3 1-16,3 2-24,0 0-17,-5 0-12,5 0-19,0 0-14,0 0-10,0 0 2,0 0 5,17 2 1,-6 0-2,4-2-3,8 5-9,-5-3-5,4-1-7,1-1-7,-4 2-1,5-2-22,-9 0 2,7 1-5,-10 1-8,-1-2-12,-1 0 1,-3 0-8,1 2-5,-2-2 5,-2 1-17,1 0-4,0-1-7,-5 0-21,6 0-18,-6 0-30,0 0-30,0 0-16,0 0-10,0 0-7,0 0-2,-16-4 0,8 4 7,-1-2 7,0 2 12,0 0 5,-6 2 8,1 0 7,-2 4 5,1 0 9,-5 6 12,0 1 15,0-2 2,2 9 6,0-3 9,-1 2 7,1 2 4,3-1 0,1 0 2,-2 2 3,5-8 2,-3 8 0,5-8-4,2 1-1,0-1 3,0 0-1,3-3-4,1-2 4,-2 1-4,2-3-8,1 0-18,-1-2-25,2 0-33,0-2-31,1 1-28,0-4-30,7 3-38,-2-3-195,1-1-432,3-1 192</inkml:trace>
  <inkml:trace contextRef="#ctx0" brushRef="#br0" timeOffset="149279.4763">8045 6471 205,'6'-1'235,"-2"-3"-25,-1 4-16,-3 0-7,3 5 9,-5 1 0,2 1-9,-3 3-7,2 0-7,-3 1-11,-1 3-12,2 3-12,1-4-16,0-1-10,0 4-11,2-5-6,-2 1-7,4 0-1,0-3-7,2 1 0,1-2 3,0 1-10,3-2 5,0-5-9,2 3-2,5-2-3,-2-4-5,1-2 0,1-1-1,0-3-1,0-3 3,-1 3-10,-1-7-4,-3 1-1,1-3-5,-1-1-1,-4 1-7,-1 0-3,-2-1 0,-1-2-5,-2 2-6,-2 3 1,-4 4-4,1-3-12,-5 4 2,-1 2-3,1 4 2,-4-1-4,-1 5 3,2 1-4,1 0-1,1 2 2,1 1-3,2 0-1,-1-2-18,2 3 0,4-1-10,2 0-4,1 0-9,1 0-1,-1 2-1,5-5-12,3 6-7,4-3-12,5 0-13,5-3-9,-1-4 0,3 2 1,-2-2 11,4-2 7,-1 0 10,2-5 6,-3-3 6,1 0 6,-2-1 5,1-6 6,-3 1 11,1-3 10,-5-2 16,1 1 8,-2-4 19,-2 2 12,-1-2 16,-3 4 16,-2 5 9,-1 0 8,-1 3 12,-1 4 11,-3 3 10,-1 0-3,3 0-14,-4 1 3,3 2-13,-3 1-13,0 3-3,3-3-18,-3 3-6,0 0-17,-1 16 10,-4-2-3,0 11-5,-2 0 8,-2 2-5,-1 3 3,0 1 6,-2 2 6,2-1-18,-1 2 14,-1-2-2,2 2 3,-1-3 8,1 2-11,-1-3 5,1-1-5,2 2-1,-2-3-11,0 0 8,0-4-2,3 5-5,-3-7-2,2 4-4,-1-7-2,4-1-5,0-2 3,-1-1-2,2-3-5,1-2 4,0-1-9,0-3 3,3 0-5,-3-1 2,3 1 0,-3-4-1,2 3 4,1-5 2,0 6-9,-3-5 8,3-1 2,0 0 2,0 0-8,0 0-2,3-14 0,1 3 5,-3 2-15,4-3 7,1-6 0,0 0-1,4-7-1,-1 4 1,-1-3-3,1-3 1,2 10 2,-1-5-13,1-2 8,0 4 4,-1-2 2,4-1-1,-7 8 4,3-2-3,-2 2 9,4-1-9,-2 0 3,1 3 1,4-7-3,0 1 2,0 2-4,-2 5 2,5-5-2,-1 2-3,3 3 2,-6 4-3,0 0-2,0 4 1,-1 0 1,1 2-3,-5 2-3,1 1 0,0 2 0,-3 0-5,0 4 6,0 2-2,-2 0 1,0 0-8,-5 3 13,2 2-1,-4-3-2,-1 2 2,1-1 4,-3 2-5,0-1 0,-3-1 3,-4 1-2,2 0 1,-4-5-4,0 1 4,-4 0 1,0-3-2,6-3 7,-11 0-15,5-1-22,3-2-11,-5-1-26,3 0-18,1-2-30,4 0-38,-1-2-29,-2 1-42,6-1-49,-2 2-64,5-3-52,-2 2-255,2-2-698,1 0 309</inkml:trace>
  <inkml:trace contextRef="#ctx0" brushRef="#br0" timeOffset="150639.7977">9396 4530 36,'-3'-1'268,"3"1"10,-4-1-13,4 1-11,0 0-13,-4-4-20,4 4-12,0 0-18,-2-3-11,2 3-14,0 0-12,0 0-11,0 0-4,0 0-10,0 0-6,0 0-3,0 0-9,0 0 11,0 0 8,17 5 1,-7-2 5,3-1-14,2 1-14,1 1-4,6 0-15,-4 1-2,2-2-13,1-3-8,0 7-11,-4-4 3,-1 1-7,-2-1-10,1-3 0,-2 0-7,-2 1 3,-2-1-7,1 3-4,-4-3-14,2 2 9,-3-3 0,0 2-2,-5-1-8,7-1-12,-7 1-7,5-1-17,-2-2-40,0 2-32,-3 1-25,3-2-30,-3 2-30,1-7-26,-1 7-33,3-5-35,-3 2-25,0 3-229,0 0-573,-4-4 253</inkml:trace>
  <inkml:trace contextRef="#ctx0" brushRef="#br0" timeOffset="151013.0698">9434 4683 174,'0'0'242,"0"0"-11,0 0-6,-9-2-14,9 2-7,0 0-15,0 0-16,-4 4-10,4-4-10,0 0-10,0 0-12,0 0-8,0 0-10,0 0-8,0 0-2,0 0 7,6 6 8,-2-2 7,3-2 1,3-1-6,7 1-3,-2 3-6,8-3-4,-8 1-7,6 1-13,-4-3-14,0 1-3,-1-2-8,-1 1-6,-2 1-4,-3-2-13,0 1 3,-2 1 3,2-1-11,-7-1-5,1 0 5,-4 0-10,11 0-3,-11 0-8,4 1 7,-4-1-3,5 0-5,-5 0 1,0 0-16,5 0-14,-5 0-28,0 0-30,0 0-49,0 0-23,0 0-25,6 0-26,-6 0-27,4-2-34,-1 0-48,0-2-175,1 4-521,7-2 230</inkml:trace>
  <inkml:trace contextRef="#ctx0" brushRef="#br0" timeOffset="151785.5134">10244 4227 16,'0'0'225,"0"-3"-16,0 3-10,0 0-15,0-6-2,0 6-7,0 0-4,1-2-7,-1 2-9,0 0-10,0 0-10,0 0 1,0 0-9,0 0-8,0 0-3,0 0-7,0 0 0,0 0-7,0 0 0,0 0-7,0 0-1,0 0-6,0 0-3,0 0-5,0 0 0,0 0-5,0 0-18,0 0-3,0 0-2,0 0-7,0 0-5,0 0-4,0 0-4,-13 5-5,8-3 1,2 0-8,3-2-2,-10 5-2,5-1 4,-1 0-4,0 1-6,-1 2-1,-1-2 15,0 1-13,-3 1 3,0 0-7,-2 2 0,1 2-1,1 0 0,1 1-2,-3 2 0,0 3 4,2-2-5,-3 5 3,1 2-2,1 2 0,2 4 2,1-6 3,-1 7 0,-1-2-2,3 4 5,-1 1-3,1-1-2,-1 1-1,0 16 1,1-13 6,3 11-3,1-13 2,-1 0 0,1 1-4,3-1 10,-2-2-2,2-1-2,1-2 4,2-4-6,0 3 4,-1-9-3,-1-1 0,4-2-3,-2-3 1,1 0 0,-2-2 0,2 1-3,-3-3 2,3-1-5,-1 0 2,1-3-2,-1 1-20,1 1-6,-1-4-32,-2-2-19,6 5-28,-2-5-26,-4 0-39,0 0-52,18-1-44,-12-2-52,-6 3-196,14-9-549,-8 4 244</inkml:trace>
  <inkml:trace contextRef="#ctx0" brushRef="#br0" timeOffset="159410.6468">20930 6258 192,'3'-19'312,"4"1"-1,-4 1-6,0 5-9,-2 2-11,2-1-5,-2 0-17,1 5-32,-1 2-23,-1-1-27,0 2-24,0 3-19,0 0-17,-4 25-11,-2 3-3,-5 16-10,-2 6-11,-4-1-8,0 4 1,0-3-7,-2-3 6,-1-1-10,3-3 0,-3-4-6,5-10-4,5 0-10,-2-4-3,-1-2 3,2 0-12,1-1 1,1-6-1,2-4-8,2 1-1,-1-4-8,3 1-28,0-5-32,-1 0-16,3 0-10,-1-5-18,2 0-30,0 0-26,0-10-23,0 3-13,3-5-13,3-3-4,-1-2 2,4-7 6,-1-2-1,1 1 15,-1-2 11,-1-6 15,2 3 17,-1-3 19,-1 1 14,-3-2 27,2 1 23,1-1 20,-3 4 32,2 2 25,-1 3 23,-3 0 16,4 7 21,-2 1 9,0 3 12,0 2 4,-1 0 12,3-2-8,-1 0 1,2 2-3,3-1 5,0 0-9,3 1 9,5-2-7,3 4-9,3 2-6,0 2-13,4-2 13,-2 8-9,-1 0-9,0 5-6,2 4-5,-6 2-7,-1 3-12,1 2 1,-7 5-10,-1 0-4,-7-3-5,-2 0 6,-3-1-10,-1 2-8,-4 0-3,-3-2 3,-6 3-3,-4-2 1,-1-2-4,-3-4-13,-6-1-29,3-2-19,0 0-9,2-4-21,-6 1-19,5-3-15,-1-1-19,0-1-14,4-1-20,5 2-21,2-2-22,5-2-32,1 1-33,4 1-206,3 0-513,0 0 227</inkml:trace>
  <inkml:trace contextRef="#ctx0" brushRef="#br0" timeOffset="160074.0479">21234 6474 129,'6'-8'297,"-2"2"-8,-1 3-21,1 0-46,-1-1-29,-3 3-11,0 1-26,0 0-17,-7 17-11,0-2-10,-6 7-7,0-3-6,0 3-10,4-5-8,-1 7-4,3-6-12,2 1-6,0-3-2,3 1-1,0 0-8,2-5-4,3 0-2,1 1-6,2-4 15,-2 1-17,6-1 1,1-3-1,4-4-4,1-2-2,5-2-3,0-3-2,2-3-4,-5-2 0,4-2-6,-4-4 0,0-1-1,-2-4-4,-1-2 2,-1-1 3,0-1 11,-1 4 4,-3-1 5,-4 7 15,-1 4 17,-1 2 13,-1 3-9,0 2-15,-2-2-6,1 4-18,-2 2 4,0 0-7,-9 10-2,0 5-5,1 0-7,-3 5 12,1 2-10,3-3-8,0 1 3,4-3 0,-1 3-3,4-1-6,0-3 6,4 4 2,-1-6 1,4 1-2,3-1-7,-3-7 10,6 1-5,-1-1 1,3-4 0,6 1 0,-6-5-7,8-4 7,-1-3-2,-1-1 0,-1-2-3,1-3 3,-1-5-3,1-1 0,-2-3 4,2 0-5,-5-4 0,1 3-2,-4-2 9,-4 4-10,-1 4 0,-4 1 3,0 1-6,-2-1 2,-2 7-9,-6-2 3,3 5-8,-4 3 6,0 1 3,-3 1-9,-4 7 6,-2 0 4,4 8-12,4-7 2,-3 8 13,5 1-16,3 1 6,3 3 10,1 0-7,5 6-4,1-3 13,1 1-5,2 0-4,0 0 4,-3-5 5,0-2 0,0-1-5,0 0 1,0 0-2,-4-5 9,0 0-2,1 0 1,-4-2-1,3 0 2,-6-1 12,1-2 0,-3 0 4,-2 0-4,0-1-3,-7-3 0,1-2-4,-5 0 3,3 0-23,1-5-37,-1 0-37,-3-2-35,4-1-47,1-2-41,-1-2-46,7 1-47,0-3-51,4 1-176,3-3-569,3-3 252</inkml:trace>
  <inkml:trace contextRef="#ctx0" brushRef="#br0" timeOffset="160479.0272">22041 6260 164,'13'-11'310,"-6"4"15,0-1-14,-4 5-25,1-2-32,-1 3-29,0 2-28,-3 0-18,4 10-17,-4 2-12,-4 8-8,0 9-3,-2 3 5,-8 11 1,-3 0-1,-1 1 1,5-13 3,-1 1-13,-1-1-11,-8 8 1,9-8 8,0-6-15,-2 3-2,5-7-2,1 1-10,3-7-15,0 0-8,1-6-3,2-1-14,-2 2-7,5-6 1,-3 2 7,3 0 21,-1-2 16,1-2 18,1-2 14,0 0-4,0 0-16,0 0-13,9-19-8,2 4-15,6-5-2,-1 1-9,4-2-11,3 1-4,-1 0-8,1 2-2,-4 2-8,1 3-3,-6 5-6,0 3-5,-1 1-3,-6 3-7,4 2 2,-4 1-3,-1 5-3,0 0-1,-2 3-5,-2 2 1,0 5-2,-1 0 0,-2-1-6,1 1-12,-3 1-22,0 0-31,1-3-38,-3 1-31,4-4-41,-2 4-27,3-6-37,-3-3-19,3 2-25,0-4-21,2 0-19,2-2-33,-1-2-289,2-1-705,-5 0 311</inkml:trace>
  <inkml:trace contextRef="#ctx0" brushRef="#br0" timeOffset="161497.8852">22878 6583 261,'4'-8'284,"2"3"-11,-2-1-41,-4 3-17,3 2-36,-3 1-13,-13 10-17,2 0-14,-10 8-5,1 5-10,-4 0-11,3 3-4,0-3-13,3-1 3,5 2-16,-1-2-9,7-5 0,-3 4-12,3-5 2,7-2-5,-1-1 0,6 3-4,-2-6 1,7 2 1,-3-4 0,7-4-5,3-1-2,-1-3 3,5-5-4,3-1-2,-3-4 13,1-5 1,-2-2-7,-2 0 1,-4-4 11,-1-4-6,-3 0-2,-2-5-5,-2 2-11,-2 2 2,-4 0-4,-3 6-5,1 3 7,-3 0-3,-2 5-13,0 5-6,-2-1-1,-3 6-2,-5 2-3,-2 4-4,4 4-8,1-1 2,0 3-1,0 0-7,4 2-13,3 2 10,0 1 0,4 1 4,3-3-5,3 3 6,4 0 0,2-5 4,6 6-2,5-5-1,3 0 4,3-5 2,0-1 3,2-4-10,0-5 14,2 1-6,-2-5 1,0 0-2,0-3 3,7-9-1,-11 4-1,0-3 8,4-16-5,-1 2 7,1-5 10,-8-2 4,1 0 1,-1-2-1,-5 13 12,-6-1 6,1 2 19,-4 8 15,-1 4 5,-1 5-3,0 0-9,-4 3-15,3 3-8,-3-1-6,0 5-8,0 0-5,-5 24-2,-6 3-2,-4 16-4,-2 5-2,-4 3-1,-2 2 3,0-1-10,0 0 12,-1 1-6,-5 22-2,7-27-4,4-1-1,0-3-1,0-1 2,6-10-1,-2-1 3,3-4-3,-2 1-2,1-3 4,0-1-7,5-7 2,-3-2-2,4-2 1,-2 0 0,4-4-1,0-3 2,0 1 1,-1-4-9,2 4-5,2-6-24,-1 1-10,2-3-4,0 0-6,0 0-17,0 0-14,0 0-12,2-20-2,4 5 5,-1-4-4,3-4 8,2-3 7,-1-5 17,-1 2-3,2 0 11,0-1 14,0-1 11,0 2 11,-3 2 14,3 1 15,4 1-4,-4 2 2,4-1 2,0 2 9,0 1 8,3 0-9,1 0 2,3 4-2,2 1 6,0 2-12,-1 3 7,2 1-8,-1 5-9,-1 3 6,2 2 2,-10 2-6,3 3 8,-3 2-14,0 2 0,-7-1 2,3 2-5,-4 1 4,-3 0-1,-3 1-2,-3 8-1,-3-7-1,-4 1 6,-1-1-2,-8 4-4,0-2-8,-4-6-20,2-4-18,-3 2-13,3-4-16,0-1-18,0 1-9,4-4-17,-3-3-14,9 1-11,1-1-23,2-1-16,0-2-25,7 2-22,-1-3-24,4-1-143,1-2-434,3-3 192</inkml:trace>
  <inkml:trace contextRef="#ctx0" brushRef="#br0" timeOffset="162085.9643">23502 6638 219,'0'0'237,"4"-4"-21,-4 4-24,3-1-16,-3 1-22,0 0-13,10 5-12,-8 0-12,4 0-9,0 0-7,1 3-3,0-2-8,2-1-3,2 5-2,-4-4-2,6 0 5,0 0 0,-4-2 8,3 0-1,0-3 0,2 0 2,0-1-2,-4-1 1,4 0 1,0-4 13,-2 1-10,0-3-1,1-1 2,-2-1 8,-4 1-11,0 2-4,0-2 6,-1 0-6,0 1-4,-1-2-3,-3 6 2,-1-4-11,1 0-21,-2 2-6,-2 1-9,-1-1-12,-7 2-2,-4 5-12,-7 0-5,-3 6-17,0 0-8,-1 3-5,3 1-12,2 3-3,3-1-3,4-2 1,3 3 8,0-4-2,5 0 0,-1 0 8,5 0-1,-1-1 7,5 2 2,0-2 3,4 1-1,3 2 6,1-3 4,5-2 5,-2-3-3,9 3 0,0-5 3,1-3-1,0-1 2,1-4-3,-2-2 2,2-1-2,-3-5-1,1-4 3,-6-1-1,3-1 4,-6 1-6,0-2 5,-4 4 3,-3 0 3,-1 1-7,-1 0-2,-5 3 21,3 3-21,-1-1-1,-2 5-10,0-1-2,0 3 0,0 3-6,-2-5 25,2 5-2,0 0-21,-7 14 21,4-4-16,3 3-2,0 5 15,2 0-1,-1-2 4,2 4-3,0-3 4,0 7-1,-2-8-16,0 2 22,-1 2-11,-1-3-3,0 1 7,-1-5 6,2-1-10,0-1 1,2-2-4,-4-3 7,2 1-3,0-4-15,0 2 5,2-1-7,2 0-8,0-3-10,6-2-34,-2-1-32,5-2-39,1-1-37,1 1-38,1-6-41,-2 3-45,-1 1-190,1-1-528,-3 1 235</inkml:trace>
  <inkml:trace contextRef="#ctx0" brushRef="#br0" timeOffset="162730.8339">24381 6675 59,'-1'-15'288,"-2"1"-4,0 2-3,3 4-19,-3-2-25,1 3-24,0 1-22,-1 2-22,-4 0-22,3 2-13,-6 4-15,-10 2-12,-4 4-8,-1 6-10,-1-1-10,-10 7-9,12-3-2,0 0-8,3 3-1,4-4-1,2 0-12,6 0 6,-1-1-8,3 4 2,6-9-10,-2 10 12,7-4 3,-2-6 4,8 2 3,1-5 3,4 0-8,-1-4 4,10-3-8,-4-3 1,4-3 2,-6-2 3,4-1 2,-3-3 3,0-3-6,0-3-1,-2-3-1,0 0 0,-3-2-9,3-3 5,-3 4 4,-8 3 7,4 2 4,-5 3 1,-1 2-2,2 7-4,-2-4 0,-1 4-10,-1 2-19,-1-1-1,-1 4-11,0 0 0,-11 11 5,-2-1-5,2 4-4,-2 5 6,-1 3-2,1-2-23,2 1 17,-2-1 4,8-3-7,-2 7-1,4-5 5,0-2-2,4 3 0,1-3-5,2-1 6,0-4-2,1-2 2,3 2 1,0-5-4,2-2 2,0-1-4,6-2 2,-2-4 0,1 1 2,1-6-4,3-3 5,0-4-16,-1-4 12,3 0-4,-1-5-3,1 1 2,-4-4-4,1 1 4,-2-3-5,1 3-9,-2 0 9,-4 5 0,-1 7-3,-5 1 3,-5 12-8,9-17-1,-9 17-5,0 0-5,0 0 5,0 0 3,0 0-7,0 0 14,-14 29-3,0-9 1,3 3 3,-1 0-2,1 1 2,2 0-3,0-6 8,1 3-1,3-2 5,1-7-3,0 5-7,4-2-17,0-2-12,0 0-19,0-5-12,3 0-15,0 0-17,2 2-18,-3-2-19,5-3-24,-7-5-26,0 0-33,0 0-29,32 2-42,-32-2-246,0 0-579,23-17 256</inkml:trace>
  <inkml:trace contextRef="#ctx0" brushRef="#br0" timeOffset="163159.1129">24430 6708 180,'0'0'251,"10"-5"-10,0 2-18,7 2-17,6-2-14,6-1-9,-1 1-4,13-2-1,-13 3-2,-1-2-4,11-4-2,-14 0-3,3-1 9,-3-1 7,-2-2-2,-3 0 4,-4 2-1,-4 3 4,2-2 1,-13 9-3,18-11-9,-18 11-17,0 0-23,10-8-14,-10 8-17,0 0-25,0 0 4,0 0-10,0 0-9,0 0-12,0 0 3,0 0-9,0 0-6,-18 52-2,11-42-2,7-10-5,-13 21-2,6-13-2,7-8-2,-10 14-5,10-14-1,0 0 1,-7 15-2,7-15-2,0 0 5,0 0 2,-8 9 28,8-9 17,0 0 3,0 0-6,0 0-7,0 0-6,0 0-9,0 0-6,42-43-6,-22 28-4,-3 1-1,-3 7-8,5-5-1,-6 7-23,-13 5 1,23-7-4,-23 7-2,19 0 4,-19 0 0,0 0-2,24 14 0,-18-4 1,-6-10-5,7 21 3,-7-8 1,1 3 0,-1-16 5,-7 34-2,3-17-5,-5 0-20,4 0-40,-2-2-64,-3 1-61,-7 2-61,6-4-66,1-2-74,-1 0-68,0-2-234,-2-3-755,13-7 334</inkml:trace>
  <inkml:trace contextRef="#ctx0" brushRef="#br0" timeOffset="165326.1997">15945 6374 237,'3'-8'263,"0"1"-4,-3 1-5,3 1-10,-2-1-8,1 2-8,-1 0-12,1-1-10,-2 5-10,1-3-17,-1 3-17,1-5-16,-1 5-12,0-2-20,0 2-9,0 0-13,0 0-13,0 0-8,0 0-10,0 0-1,0 10-12,0 3 16,-1 2-17,-3 4-1,-1 5 1,1 4 5,-3 1-10,0 0 14,-1 2 0,-1 1 5,-2 12 0,1-9-11,0-1 6,-1 10 1,-2 0 0,-1 2 3,2 1-3,-1-2-1,3-11-5,-3 11-1,-1 1 12,3-2-9,1-8 5,0 9-3,-4 1 8,3-3 4,2-7-7,-2 8-4,1-11-3,-4 13-4,4 0 1,-4-4-7,6-9-4,-1 3-2,2-1-2,0 0-3,0-1-7,1-3 1,-2 2-3,3 1-1,-1-1-5,0-7 0,1 2 0,-2 0-2,-1 1-2,3-1-1,-2 0 1,-2-4 1,2 0-3,0 1 0,-2 1-2,1-1 8,0 1-6,0-4-4,1 1 6,2-3-7,-2-2 3,2 1-6,0 0-3,1-2 5,-1 1 0,0 5-1,3-8 1,-1-3-2,0 1-1,0-3 2,0 2 0,2-4 1,1 0-4,-3-2-1,3 5 4,-3-5-2,3-3 2,0 4-1,-2-4 0,2 1-2,0-4 2,0 6 0,-1-2-3,1-4 0,0 5 0,0-5 4,0 0-2,0 0 3,0 0 1,0 4 4,0-4-2,0 0 2,0 0 0,2 3 1,-2-3 4,0 0 0,0 0 0,5 0-2,-5 0-1,9 0 1,-3-1-1,1-1 0,2-1-3,1 2 0,4 2-1,6-1 1,1 2-3,0 1-2,5 1 3,2 1-1,-1-3-3,2 1-1,12 5-1,0-2 1,1 2-4,0 2 5,-1-1 2,4-2-3,-1 3 0,-2-1 1,2 0-2,-3-1 0,2 1 0,-5-1-3,-8-1 2,-2-2 3,10 1 1,-10 0-5,3-3 1,-4-1 0,4 2 5,-3 0-6,-1-1-4,3-3 7,-4 3 0,1-3-1,1 1 7,-2-1-10,-2 0 3,-2 2 1,-1-4-2,1 2 1,-10 0-2,5-1 1,-6-1 6,2 1-3,-3 0-2,-2-1 1,-2 1 2,1-1 0,0 2-1,-3-1-4,2-2 8,-2 2-3,2-1-2,-1 2 4,0-2-1,0-5 1,2 1-3,-3 2 1,2-4 1,-2 3 3,3-5-5,0 3-1,-1-9 0,1 1-1,3-3 1,1-3-2,-1-4-1,1 2 1,2 0 2,-3-2-2,1-1 0,2-3 0,-2-2 0,-1-2 3,1-1-2,0-12-2,-1 12-1,0-12 3,-3 0-1,3-1-2,-3-2 0,1 2 1,0-3-2,0-1 0,2 3 3,-3-4-1,4 2-2,-2-1 4,1 0-3,1 0-4,-3 0 3,6 3 3,-2 3 2,-2 0 1,-5 10 0,2 1 2,0-2 3,5-9 2,-4 11 4,-4 4-1,3-2 3,-1 1 0,2 1-2,1 2 0,-2-2 0,0 1-2,1 3 0,-1-1-1,0-1 0,2 2-4,-1 2-3,-1 1-1,2 1 2,-4 6-3,1 1 3,1-1 25,-3 2-2,1 2-4,-2 2-1,3-4-2,-3 5-5,-1-2 1,3 1-2,-5 5-5,3-1 4,-2-1-3,2 3 1,-3-1-3,3 1 0,-3 2-3,0 2 0,3-6-5,-3 6-1,0-5-17,0 5-22,0 0-35,0 0-46,0-4-48,0 4-50,0 0-42,0 0-42,0 0-31,-13 9-35,7-3-9,-2 1-42,-4 4-231,0 0-702,-1 1 311</inkml:trace>
  <inkml:trace contextRef="#ctx0" brushRef="#br0" timeOffset="166077.4226">15896 7969 152,'-7'-4'312,"3"2"-11,-2-1-25,3 0-25,0 0-23,-1 2-22,4 1-24,-4-2-14,4 2-21,0 0-9,0 0-10,0 0-8,0 0-7,24 3-3,-10 1-1,3-1-7,7 1-3,1 0 2,1 1-10,1 0-4,-1-1 3,1 2-7,-4-1-7,-1 1-16,-6-3 13,-1 1-15,-4 0-11,-2-1-4,-1 1-5,-4-4-7,2 2 9,-2-2-10,-1 2-3,-3-2-4,4 3-3,-4 1 4,-1 2-5,-2-1 1,0 4 14,-7-2-16,1 4-1,-4 1-7,-5 1 7,-2 2-6,0 0 3,-4-4 4,0 3 1,0-1-4,2-1 0,-3-2 7,2 2-7,-1-3 9,1 1 14,5-2-5,3-3 3,3 0-3,1-1-2,1-1 1,5-1-13,0 1-1,-2-1 6,4 0-6,-1 2-1,2-3-2,-2 1 5,4-2-2,-3 3-2,1 1 2,2-4 6,0 0 9,5 3 12,1 0-3,8 0 5,-1 1 0,1-1-8,2 1-2,6-2-6,-1 4 2,2-1-6,-1 2-4,-2-5-4,1 1 6,0-1-8,1 3-15,0-4-33,-8-1-52,2 0-42,-1 0-37,3 1-22,-3-1-38,-1 0-39,1 0-39,-1 0-29,0 0-280,-1 0-660,-3 0 292</inkml:trace>
  <inkml:trace contextRef="#ctx0" brushRef="#br0" timeOffset="166508.6589">16379 8261 143,'3'-7'220,"1"5"17,-2-3 10,-1 1 4,3 1-1,-4 0-9,2 0-23,-2 3-18,1-3-25,-1 3-17,0 0-15,0 0-18,0 0-12,-14 11-9,2-2-2,0 1 6,-2 3-20,1-2-4,2 1-8,0-1 4,1 1-17,3 3-6,1-5-4,2 2 1,1 0-12,0-2 3,3 1 8,0 1-6,3-3 10,0 0 5,1 0 6,3-2 8,0-2 7,2 0-10,-1-2 4,5-1-9,-2-2 0,3-2-4,1 0 4,-6-2 1,5-3-6,-4-2 0,2-1-1,-3-2-5,1 0-9,-1-3 1,-4 1-2,1 3-8,-2-3-5,-1-1-5,-2 2 1,-2 3-6,2-2-10,-3 0-10,0 3 1,-1-2-14,-1 2-13,0-1-26,-2 4-15,-1-2-25,0 4-25,0 0-20,-1-1-22,1 2-26,-2 2-29,2 0-30,0 1-33,3-3-35,-2 3-249,-1-2-601,0 0 267</inkml:trace>
  <inkml:trace contextRef="#ctx0" brushRef="#br0" timeOffset="167476.2821">16292 7454 32,'4'-4'229,"0"3"-12,-2-2-9,1-1-8,-1-1-6,3 0-7,-3 0-7,3-5-6,-1 5-3,-1-4-11,2 0 5,-2-2-18,0 0-10,1-4-7,0 4-9,-1-1-11,-1 0-6,1-2-3,-1 2-3,-2-1-8,3-3-1,-3 5-5,0-1-7,0 1-11,-3 2-6,0-1-5,-4 2-6,-1 1-14,2 0 0,-3 3 7,-6 1-22,0 3 2,-5 5-7,-2 0 1,2 4-4,-3 4 5,5-2-7,-3 5 2,1 3-9,3 0 15,1-1-13,1 3 3,4-2 0,1-2-3,3 3 5,0-6-5,0 3 0,4-1 6,3 4-5,0-6 0,0-1-4,3-2 4,1 2 3,2-4 2,1 0-3,0-1 1,0 0 2,6-1 0,-5-3 11,5 4-7,-2-6-3,-1 0-1,0-4-1,-1 2 0,2-4 20,-2-1-15,4-3 4,-2-1 4,-1-2 2,0-3-4,2-1 3,0-5-8,-1 0 7,2-4-14,-4 4 12,-1 5-7,0-1 3,-1 1 3,-2 4 28,-2 3-15,2 1 7,-2 0-5,-2 2-6,2 2-3,0-2-10,-2 3-9,-1 2-3,0 0 4,0 0-3,0 0 2,-1 17 1,-2-5 0,0-1 2,-1 7-5,1-3-2,3 1-2,-4 1 5,1-6 1,0 7-7,3-7-4,0 3 4,0-2 4,2 0-9,-1-2-7,3 0 17,-1-1 1,0-1-2,1 4-4,3-5 7,-2 0 6,0 0-1,2-2-1,3-3 7,0 1-7,0 0 0,-2-2 1,2-1-1,-1 1-6,1-3 7,-1-1 3,1 1 1,0 1-1,-1-3-2,-1 2 0,-4-1 4,4 2-2,-5 0 1,2-2-4,-1 3 4,-4 0 0,6-1-10,-1-2 9,-5 3-2,4-1-2,-4 1-2,3-2 1,-3 2-8,0 0 9,3-3-3,-3 3 1,4-2 4,-4 2-5,0 0 0,0 0-3,3-2-2,-3 2 3,0 0-3,0 0 1,0 0-7,0 0 12,4-3-5,-4 3-8,0 0 2,0 0-18,0 0 2,0 0-19,0 0-17,0 0-15,0 0-7,0 0-21,0 0-6,0 0-7,0 0-8,0 0-8,0 0-2,0 0-14,0 0-14,0 0-20,0 0-16,0 0-10,0 0-27,0 0-38,0 0-201,0 0-506,0 0 224</inkml:trace>
  <inkml:trace contextRef="#ctx0" brushRef="#br0" timeOffset="169694.6412">15351 9061 44,'-4'3'230,"2"1"2,-2-4-4,4 0-8,-3 3-3,3-3-15,0 0-18,0 0-11,10-10-12,2 5-8,4-10-6,4 0-10,3 2-5,0-3-15,4-3 9,-3 2-17,0-1-3,0 0-4,-3 2-7,-4-1-7,-4 6 10,-3 4 7,-5-2 0,1 4 7,-1-1-3,-3 1-7,2 1-12,-4 1-1,2 1-24,-2 2-15,0 0 3,0 0-6,-20 5-4,7 5-10,1 0-2,-1 2-2,3 2-12,0 1 1,3-1-5,2 3 0,3-1-9,4 1 18,0 0-19,5-1 11,0 2-3,3 2-8,3-1 6,-2-3-3,-1-3 0,-4 0 1,-1-4-4,1 0 3,-2-1-1,-1-1-3,1-4 1,-4 2 1,2-1-5,-2-2-1,0-2 4,-6 6-3,-2-4 1,-5 1 7,-1-3-4,0 0 0,-2-2-5,2 1 4,-3-2-12,0 1-9,3-1-8,0-1-7,0 1-20,4 1-7,0-2-18,3 0-20,2 0-15,2 2-36,-3 0-51,6-3-44,3 0-26,4 0-259,6-5-575,2 4 255</inkml:trace>
  <inkml:trace contextRef="#ctx0" brushRef="#br0" timeOffset="170130.0243">15865 8880 81,'8'-5'346,"-2"4"-19,-6-4-13,6 0-15,-5 4-28,4 0-31,-5 1-23,0 0-22,1 9-23,-7-1-12,1 7-14,-3 9-12,0-6-16,-2 7-6,0 1-6,-1-1-5,1-1-6,-2 0-17,2 2-3,1-2-5,2-6-8,2 1-8,-1-4-3,2 0-10,1-1 0,0-4-3,2 0-3,-1-1 1,0-1-8,2-1-6,0-2-9,2-1-17,3 1 1,0-2-35,1-1-19,3-2-25,2 0-29,1-1-34,2-3-35,0-1-29,-1 0-27,-2-3-30,2 0-193,-2-4-495,-1 2 219</inkml:trace>
  <inkml:trace contextRef="#ctx0" brushRef="#br0" timeOffset="170159.0667">15745 9032 259,'0'0'253,"-4"-2"-19,4 2-17,0 0-10,13-3-15,0 3-3,2 0-20,8 0-15,1 2-13,2-1-12,-2 0-15,0 0-10,0 5-21,-7-6-39,0 1-41,4 1-44,-7-2-59,0 0-23,0 0-31,-4 1-43,-3 0-117,-3-1-338,4 1 150</inkml:trace>
  <inkml:trace contextRef="#ctx0" brushRef="#br0" timeOffset="170590.8809">16210 9082 200,'3'-4'253,"1"2"-13,-4-3-3,3-1-17,1 1-16,-1-1-7,-3-1-12,0 1-13,0 1-12,-3-4-8,3 4-10,-4-1-18,1 0-17,-4 0-12,0 2-10,-3 2-9,-4 2-6,-2 2-8,-3 5-8,-3 2-5,0 0-3,0 7 1,-1-1-9,5 0-1,1 0-4,3-2-1,4 2-2,2-3-2,1 4 4,2-5-13,1 1 4,1-2-2,3 1-6,0-3 10,3-1-7,1 1 5,2-4-5,1 1-3,4-2 3,-1-2 1,7-1-4,-3-4-2,0-1 1,0-2-1,-1-2 1,0-2-4,-1 0-2,1-2 13,3-4-14,-5 3 2,-1-1-3,-2 5 7,2-3 23,-4 5-14,-1 0 5,-2 4-2,1-1-1,-1 0-8,-1 2-7,0 3 3,-2 0-4,0 0-1,0 0 13,-1 13-13,-2-4-6,0 2 5,-1 0 2,4 0-6,-3 0 2,0 1-1,2 3-3,0-4 2,-1-1 0,2 2-12,0-4-13,2 4-28,0-7-29,1 4-33,0-2-28,1 1-10,6-3-28,-3 2-35,10-2-34,-5-1-219,6-1-503,3-2 222</inkml:trace>
  <inkml:trace contextRef="#ctx0" brushRef="#br0" timeOffset="171344.0283">16572 9039 84,'0'-13'248,"-4"4"1,1 0-2,2 4-11,-5-3-22,-1 3-22,0 3-17,-3 4-14,-4-2-16,1 5-14,-1 4-8,-4 3-3,1 8-13,0-3-8,5-6-10,-1 7-4,2-1-6,5-2-8,0 2 9,-1 1-20,3-1-5,4 0-5,0-1-2,0-5-8,7 2 1,-1-1-4,2 0-1,4-5 0,0 0-3,2 2-4,3-5-2,3-2-2,2-4-1,-5-4-6,3-1 5,-2-2-3,1-1-8,1-4 12,-4-5-12,1-1 1,0-2 3,-1 0-4,-1-2-2,-1-3 7,-3 1 1,2-3 9,-2 3 1,-1 1 13,-4 7 7,-2 1 3,3 1 6,-4 6 1,1 1 3,-2 1-7,0 4-13,-2-1-15,1 5 23,-1 0-26,-3 13 1,-3 1 1,-1 5-2,-3 5-8,1 3-4,-3 0 6,-1 4-3,-1-1-6,3 0 7,-2 1-4,2-1 3,-1-1-4,1-3 3,2-1 0,0-1-1,5-7 2,-2-1-9,2-6 3,1 2 3,2-2 4,-1-2-6,1-3 2,-2-1 27,3 1 20,0-1 17,0-4 16,0 0-5,0 0-6,0 0-10,18-16-6,0-1-11,1 0-2,2-2-4,3-3-7,5-8-5,1 0 2,0 0-9,-1-1-1,-5 11-5,2 1-1,-4 1 2,-2 0-6,0 2 0,-8 6-2,1 2-5,-5-1 5,0 3-5,-3 1-7,0 1 1,0 2-11,-2 1-8,0-1-21,-3 2-3,0 0 0,0 0 1,0 0-5,-13 10 7,-1 0 9,-6 4-16,-1-1-3,-3 3-7,3 2 9,-3-2 3,4 0-3,3-1 6,1 2 6,4-4-1,1 1 2,3-2 0,2 0 11,0-2-1,4 2 5,0-1 6,2-1-4,0 3 2,3-1 1,1 0 3,-1 0-1,4 2 3,0 0-1,0-1 1,3 1 10,-2 1 7,1-2-15,-1-3-2,2 2 1,-1-1 1,0-1 2,1-3-6,-3 0 23,0 0-8,3 0 6,-3-2 2,0 0 4,0 0-2,-3-1 1,1-1 1,0-1-6,0-1 11,-2 2-10,-1-2 2,-2-1 0,5 3 2,-3 0-4,-2-3-2,3 1-1,-3-1 3,0 0-13,4 1 9,-4-1 2,0 0-4,0 0-19,0 0-32,3 2-35,-3-2-35,0 0-45,0 0-54,8-2-49,-4 0-57,0-3-318,0 0-688,-1 2 305</inkml:trace>
  <inkml:trace contextRef="#ctx0" brushRef="#br0" timeOffset="173164.9288">21287 7706 177,'0'0'168,"0"0"-5,1 5-6,-1-5 0,0 0 0,7-5-3,-6 2-4,1 0-3,2-1 2,0 2 2,-1-1-1,3-2-3,-2 0-7,0-4 0,2 1-10,-2-2-3,0-1-5,-1-4-3,0 3-6,1-4-1,-1 1-13,0 0 1,-3 2-7,1 1-5,-1-4-6,0 5-2,-3 0-3,3 0-6,-3 3-3,-1-2-9,2 0-1,-3 3-16,1-1-3,-2 4-5,1-3 0,-4 1-7,1 3-6,-2 3 0,-7 0-5,3 6 0,-6 1-10,1 5 10,-4-2-6,2 4-1,3 0-2,1 1 1,1 1-8,2-4 9,7 2-7,-3-4 4,4 0-7,-2 3 0,3 0 0,0-1 2,5-5 12,-3 6-12,3-4 2,3 1-1,0 0-2,1-1 3,3-1 3,-1 0-3,4-4 1,-2 2-5,5-2 9,1-1 1,0-3-5,-1 1 4,1-4-2,0-1 8,-1-2-7,-1-1-7,8-7 3,-9 2 5,2 0-2,5-5 9,-8 4-12,-1-2 1,3 2-4,-3 1 6,-1 0-12,-1 5 6,-1-4 0,0 5 2,-1 0 2,-3 2-4,2 2-1,-1-3 13,-3 5-19,2-2-3,-2 2-1,0 0 3,2 9 5,-4 1 0,0 7 0,0 2-1,-5 5 3,-1 5 3,-1-4-4,1 3 6,-2-2-6,0 0 1,3 2-2,-3-3 6,2 1 1,-1-2-1,2-7 6,0 2-2,0-2 4,0-2 4,4-3 1,-1-3-5,1 0 0,-1 0 1,4-3-2,-1-2 23,-1 0 21,2-1 26,0 1 14,0-4 16,-3 5 39,3-5-4,0 0-11,0 0-10,20-16-12,-3-1-13,1 2-10,5-3-9,-1 0-10,1 1-12,0-1-2,-1 3-12,-1-1 4,-1 1-7,-7 6-3,-1 0-4,1 2-4,-5 1-3,-2 1-3,1 1 1,-3 1-10,-1-1 7,-1 1-5,2 2-2,-4 1-17,6-4-22,-4 4-38,-2 0-36,3-3-52,-2 2-52,-1 1-53,0 0-45,0 0-49,7-3-49,-4 2-346,-3 1-805,7 5 357</inkml:trace>
  <inkml:trace contextRef="#ctx0" brushRef="#br0" timeOffset="173592.3527">21820 7786 113,'0'-8'354,"0"1"-5,2 2 17,-4 0 6,2-7-6,0 9-28,-1-3-28,-1 3-32,2-2-29,0 5-25,2-5-19,-2 5-21,0-4-21,0 4-19,0 0-18,0 0-13,0 0-14,0 0-9,0 0-10,-10 13-3,3 0-6,-3 3-7,-1 5-12,0 0-7,-2 2-1,0 0-10,2 1 8,-3 1-10,1 1-2,2-3-2,-1-2-5,4-4-2,0 0-2,1-1 0,-2-1 0,2 0 2,1-3-7,1-2 8,1-1-10,1-2 1,-4 3-3,7-6 2,-3 3-3,0-3-3,-1 0 4,4-1-3,-3 0-7,3-3 8,-1 5 3,1-5-3,-3 3 0,3-3 1,-1 3-5,1-3-20,0 0-36,0 0-44,0 0-54,0 0-50,0 0-63,0 0-81,0 0-357,4-12-760,-1 6 336</inkml:trace>
  <inkml:trace contextRef="#ctx0" brushRef="#br0" timeOffset="179661.0522">10437 4702 199,'0'0'187,"1"-4"-17,-1 4-17,3-3-11,-2-1-11,2-1-6,0 3-12,1-2 2,0-1 0,1 1 3,0-4 3,0 0 5,0 0-3,-1 1 2,1-3-5,0 0-6,-3-2-2,3-3-9,-3-1 0,-1-3-1,0 4-9,-1-2-10,0 2 0,-1-1-5,-2-1-10,3 5-7,-4-2-1,1 5-5,0 0-11,-1 2 0,0 0-9,-1 0-1,-3 2-6,0 2-7,-1 3-2,-2 0-1,-4 3-5,-4 6 0,-2 1-2,1 2-4,2 2 2,5-1-1,-1 3 3,-3 3-7,6-6 2,3 4-5,-4-1 4,7-1-4,-2-2-1,4-1 4,-1 0-5,2-3 3,0-1-2,2-1-1,0 0 2,1-2-2,2 2 2,1-2 4,-1 2 2,1-4-6,3 2 0,-1-4 7,1 2-2,0-3 1,1-3-2,1 1 2,-2-2-4,3-1 5,2-2-4,-2 2 1,0-5 1,1-1-5,1-1 1,-3 0 0,2 1 10,-2-1-12,3 0 0,-6 2 3,6-2-3,-5 4 2,1-1 12,-4 2-19,2 4 4,0-2-7,-3 1 2,0 2-2,-2-2-5,-1 4 3,0 0-2,7 9 1,-6 3 7,-1 2-6,-1 12 2,-1-6 5,-2 7 1,-1 2 2,-2 0-3,1 2-1,-3-6 3,2 3 1,2-3 4,-2 1-3,-4-2-3,8-7 3,-4 0-3,2-1 2,1-3 0,1 2-2,-1-5 4,3-1-1,-1-2-4,0 0 0,1-2 1,1 0 3,0-1 13,0 0-12,0-4 9,-1 5 4,1-5 11,0 4 6,0-4 0,0 0 7,10-2-5,-3-5 6,6-2-6,1-2-3,4-3 0,2-1-1,-1-2-6,0 0 1,0 0-5,1 0 0,0 1-6,0 0 3,-1 1-6,-2 0-3,2 3 7,-8 3-4,-1 2-6,-2-1 4,-1 4-1,0-2-4,0-1 4,-3 6-5,2-3 6,-2-2-4,1 4-1,-5 2 3,5-5-4,-5 5-5,5-2 6,-5 2-5,4-2-14,-3-3-19,-1 5-31,0-3-31,0 3-28,0 0-31,0 0-34,0 0-39,0 0-41,0 0-241,0 0-552,-10 10 244</inkml:trace>
  <inkml:trace contextRef="#ctx0" brushRef="#br0" timeOffset="180078.0272">10880 4949 154,'3'-4'232,"-1"-1"5,0 1 0,1 1-4,-1 0-11,-2 3-16,1-5-12,-1 5-17,0 0-22,0 0-12,0 0-18,0 0-18,0 0-9,0 12-8,-1-2-4,-5 6-3,0 1-5,-1 7 7,-4-1-3,5-4-4,-5 4-4,1-1-7,2 0-8,2-6-6,-2 1-1,1-1-9,0 1-5,0-2-2,1-2-1,3-2-4,-3-1-3,4-5-28,-1 2-42,0-2-37,0-1-37,1 1-39,0-2-57,2-3-57,0 0-189,0 0-496,0 0 220</inkml:trace>
  <inkml:trace contextRef="#ctx0" brushRef="#br0" timeOffset="181209.5184">11265 4881 194,'0'0'204,"0"0"-14,0 0-12,-1 4-13,1-4-11,0 0-14,0 0-7,0 0-16,0 0-1,1 2-12,-1-2-9,0 0-6,0 0-5,0 0-7,0 0-6,0 0-3,0 0 0,0 0-2,0 0-2,0 0 3,0 0-4,0 0 7,0 0 3,0 0 5,0 0 9,0 0 14,0 0-1,0 0 0,0 0 4,0 0-6,0 0-7,0 0-13,-9-7-7,8 4 0,1 3-11,-6-7 7,6 4-3,-2 1 3,2 2-3,0 0 3,-2-5 5,2 5 3,0-5-4,0 5 1,0 0 3,0-5-11,0 5 1,0 0-5,0 0-17,0 0 2,3-2-8,-3 2-3,0 0-9,0 0 2,7 8-7,-3 1-4,2 1-3,2 5-1,-2 2-2,0 1-2,-1-1-1,-1 9-4,1-6-36,-4-1-61,-1 3-53,-1 1-62,-6 0-58,1-3-68,-2 2-297,1-5-684,-3-3 303</inkml:trace>
  <inkml:trace contextRef="#ctx0" brushRef="#br0" timeOffset="186125.1688">11795 4787 37,'0'0'99,"0"0"-5,0 0 2,0 0-4,0 0-4,0 0-2,0 0 6,0 0-11,0 0 7,0 0-4,0 0 1,0 0 5,0 0-1,0 0 4,0 0-3,0 0 2,0 0-4,0 0-2,0 0 1,0 0-3,0 0 2,0 0 2,0 0-5,7-9 0,-5 5-14,2-1-9,-2-1-4,2 0-2,-1-1-2,1-3 2,-1 1-7,1-2-5,1 4 1,-3-4 2,1 2-8,1-3-2,1 2 0,-3-2-1,1 2 1,0-1-3,-2 1 2,1-2-6,-1 2 3,1-3-4,-2 2-3,0 0-2,0 1-2,0-1-3,0 4 0,-2-1-3,2 2-3,0-2-1,0 1 0,-1 2 1,-1-2-3,1 1-5,-1 2-1,0-1 2,0 1-2,1-1-5,-2 2 1,0-2-3,1 2-1,-3-1 1,1 2-4,-1 0-2,-3-1-1,1 1 4,4 0-3,-3 2 4,-3-2-3,2 2 3,-1-1-4,1 1 5,-2 1-1,0 1-3,1 0 6,-2 1-4,3-1 3,-4 2 5,4 1-6,0 2-1,-1 0-1,-1-1 5,-1 3-1,2 0 0,-1 2-2,-2 2 2,3 0 1,-1-1 2,2 0-1,1-4 1,-1 7 0,3-4-4,-2-1 5,2 2 0,0-2-3,-2 2 4,4-2-2,-1 1 3,-1 3-3,-1-3 1,4 1 2,-2 2 0,2-2-3,-1 1 0,0-2 3,2 2-3,-3-1 4,3 1-4,0-3 2,-2 0-1,1 0 0,-1-1 2,1-1 0,2 0 0,-1-4 1,0 2-1,0 2-2,3-5 0,-3 2 5,0-5-1,2 6 3,-2-2-3,4-2 5,-1-1 3,0 1 5,2 1-8,1-3 5,2 0-2,1-3 1,-1 2 1,1 0-2,-1 0 4,2-3-4,-2-4-4,2 3-2,0 2 5,0-5-2,-3 2-4,6 1 1,-2-5 7,-3 5-10,2-4-1,-1 4 1,-2-2-2,3-2-1,-1 0-2,0-2 6,-1 4-6,-1-3 5,3 3-2,-2-6-1,-2 5 2,4 1 2,-3-3-2,0 2-1,-1-2 0,0 1 1,-1-1 0,2 2 0,-1-2-2,0 1 3,-1 0-3,-1 1 3,1-1-3,-4 2 4,3 2-1,-1 0 7,0-2-5,-2 2 1,1-2-2,1 2 3,-3 2 2,1-2-3,0 0 3,1 3-1,-2 2 0,1-7-2,0 4-1,-1 3 0,2-5 2,-2 5 7,0-4-6,0 4 2,0 0-1,1-3 6,-1 3-6,0 0 0,0 0-5,0 0 1,0 0-1,0 0 2,0 0-4,0 0-8,0 0 1,0 0-2,0 0-2,0 0 1,0 0 0,-5 11 3,3-4 1,-2 4-2,0 5 4,0 0 0,-3 1-3,1 0 4,0 1-1,1 0-1,-1 6 2,0-4-4,1 4 5,2-7 0,0 0-3,-1 1 5,3 0-5,-1-1 7,2-1-3,-3-3-1,3-1 10,3-3-10,-3 3 1,0-7-2,0 3 4,2-1-3,-1-1 3,0 0 0,2 0 2,0-2 2,1 1 0,0-3 0,2 4 2,-2-2 1,5-4-2,-1 2-5,1-2 5,1 0-3,-1-2 2,3 2-3,-5-2 3,4 1-2,-5-3-4,1 1 3,0 2-3,-4-3 4,5 3-13,-4-2-3,0 1-14,0-2-23,1 2-26,-1-3-26,0 1-27,-2-1-40,1 0-40,1 1-29,-3-1-179,3 1-451,2-3 200</inkml:trace>
  <inkml:trace contextRef="#ctx0" brushRef="#br0" timeOffset="187004.0347">12145 4602 188,'-3'-1'209,"3"1"-18,-4-2-14,4 2-13,-3-3-15,3 3-8,0 0-17,0 0-12,-4-1-13,4 1-11,0 0-5,0 0-7,0 0-2,0 0-5,0 0 5,0 0 5,0 0 6,14 1-2,-5-1-1,-1 3-6,6-3-5,2 4-2,-1-4-5,7 5-5,-2-4-1,3 3-6,0-1-6,-1 1-2,2 0-5,-2 0-3,-2 0-3,-5-3-3,1 1-2,-2 0-2,-2 2-7,-4-3 2,0-1-6,2 0 4,-5 3-2,0-3 0,-2 0 4,-3 0-3,7 2 4,-3-2 0,-4 0 0,0 0-5,7-1 0,-7 1 0,0 0-2,3-1-2,-3 1-1,0 0-4,0 0 0,0 0 1,0 0-6,0 0 1,0 0-3,3 4 5,-3-4-4,0 0 0,0 0-7,0 0 1,0 0 0,0 0-7,0 0 0,0 0 2,0 0 3,-6 6-2,2-4 2,0 3 0,-2 1 1,-4 1 5,-1 3-6,-2 0 4,-1-2-1,-3 6 0,-1 0-1,-2-3 1,3 4 2,-5-2 1,2 4-2,-1-2 1,1 1-1,-1-1-1,2 0 12,-2 2-9,3-4 0,1-1-1,5-2 1,1-1 3,-1 0-1,4-3-1,1 0 6,-1 1-6,3-3 4,0 0-5,0-2 6,2 2-4,-1-1 2,2 0 3,2-3 1,-4 2 8,4-2 1,-2 2 2,2-2 4,-4 2 8,4-2 2,0 0 5,0 0 10,0 0 0,0 0 5,0 0-3,0 0 2,0 0-5,0 0 2,0 0-7,0 0-1,0 0-4,0 0-5,22-2-2,-13 2-8,1 0-4,2 1 3,2-1-4,-1 2 8,1-2-16,0 3 5,2-1-2,-2 3 4,-2-3-7,0 2-8,-4 0 12,2 0-10,-2 0-3,2 2-10,-3-2 13,1 0-2,-3 0-1,-1 1 1,2-2 1,-2 1-5,0 3-4,1-4-9,-3 0-9,1-2-28,1 3-18,-1 0-13,-1 0-16,2-1-12,0-2-18,0 0-8,3 3-27,0-3-35,3-1-2,-1 1-18,5-2-11,-2-4-9,3 3-137,-1-1-409,-2-3 182</inkml:trace>
  <inkml:trace contextRef="#ctx0" brushRef="#br0" timeOffset="187461.5922">12507 5017 784,'7'-8'15,"0"-1"23,1 1 23,-2 0 13,1-2 23,0-3 14,-2 3 18,-1 1 13,-1 3 7,1 0 6,-3 1 10,1 0-2,1 1-17,-2 1-10,2-1-15,-2 2-20,-1 2-7,1-3-17,-1 3-6,0 0-12,0 0-2,-9 17-8,0-8-1,-1 3-7,2 3-5,-1-3-4,1 0 0,1 2-3,1-3-6,2 0 2,0 1-6,3-2 2,-2 0-2,1-1-2,2 1 6,0-3-4,2 0-2,-1 1 4,1-2-1,-1 1 6,3-1 3,-1-2 5,1 1 9,1 1-4,0-5 6,0 3 4,0-2 0,1 0 10,2-2-3,1-2 2,-1 1-4,-1-3-4,4 2-3,-4-4 1,0 1-7,1-1-3,-2 2-13,2-4 7,-3 3-2,-1-5-10,-1 5 4,0-4-12,1 1 1,-4-1-15,0 0 0,0 3-10,0-4-18,-1 3 1,-2-1-2,0-1 3,0 4-11,-1-2-7,-1 3-12,-3-4-5,4 3-9,-1 2-12,0 1-13,0-1-14,1 2-20,1 0-32,-2-1-26,5 2-36,0 0-14,0 0-26,0 0-143,0 0-440,0 0 196</inkml:trace>
  <inkml:trace contextRef="#ctx0" brushRef="#br0" timeOffset="187926.5494">12830 4352 128,'-3'-10'256,"0"3"-10,0 2-6,3 0-17,-2 0-16,0 1-11,2 4-22,0-5-10,-1 2-20,1 3-9,0 0-13,-2-5-10,2 5-10,0-4-11,0 4-3,0 0-10,0 0-9,0 0-7,0 0-7,0 0 6,0 0-9,12 8 9,-3-2 9,4 6 1,4 5-5,1 0 6,2 3-19,-2 1 6,2 6-8,-2-1-3,1 1-4,1 11-1,-5-6-2,-2 2-3,3 7 15,-6-7-21,0 2 7,-1-6-6,-4 2-1,3-2 1,-3 1-4,-5 1 0,0 0-1,-5-3 15,0 2-17,-2-2 10,-1-2-4,-4-2 7,2 3-3,-3-4-4,0 0-6,0-2 7,-2 0-10,-1 0 7,1-3-6,3-5-3,-5 1 4,-1 0-3,5-2-9,-1-1-31,2-2-42,-2-2-55,-1-3-56,3 2-57,-1-5-77,-1 1-294,4-5-650,1 4 288</inkml:trace>
  <inkml:trace contextRef="#ctx0" brushRef="#br0" timeOffset="188778.4448">12293 5291 36,'0'-6'199,"2"4"-15,-2 2-9,0 0-10,0-7-1,0 7-15,0 0-7,0 0-14,0 0-11,0 0-13,0-2-9,0 2-13,0 0-10,0 0-11,0 0-6,-5 11-2,5-1-4,-2 2 1,-3 7 3,-1 8 1,0 3 3,-3 0-1,2 2-1,0 0 0,0-1 0,0 2-4,0-3 3,1-1-3,1 0 0,0-4-6,1 2-1,0-1-2,1-8-5,0-2-4,2 0-1,0-3-1,-2-2-5,3 0-4,-2-1-2,1-2-2,-1 0 2,1-5-6,1 3-3,0-1-13,-1-1-17,1-4-15,-2 4-11,2-4-34,0 0-43,0 0-40,0 0-34,-3-12-27,2 5-142,1-3-394,0 0 175</inkml:trace>
  <inkml:trace contextRef="#ctx0" brushRef="#br0" timeOffset="189242.5701">12286 5334 137,'1'-8'203,"-1"4"-5,1 0-32,-1 4-21,-3-4-15,3 4-14,0 0-13,-16 4-14,6 3-3,3 0-12,-5 0-2,-1 3-3,2-1-7,-1-1-1,0 1 1,3-1-4,0-1 0,1-2-5,1 2-2,0-2-4,0 1-1,3-2-4,-2-1-5,5 1 1,-2-3 0,0 2 2,1-1 4,2-2 4,-2 4 0,2-4 8,0 0 0,-3 4 4,3-4 3,0 0 9,-3 0 2,3 0 3,0 0-7,0 0 0,0 0-6,13-7-6,-6 0 0,0 2-5,0-2-3,6-2-7,-2-2 1,2-1-1,1 1 0,4-5-2,-7 4 2,4 5-4,-4-7 1,2 4-1,-7 3 1,4 1-3,-4 1-4,-2-1-2,2 4-2,-2-2-4,-1 2-4,0 0-8,-3 2-1,4-1-5,-4 1 4,11 5-8,-8 3 6,3 2-4,2 2 0,0 3 2,2 0-2,-2 1 0,1 1 2,1 0-3,-3 0-3,6 2 4,-6-3 1,2 0-1,-2-2-16,-2-2-25,-1-3-42,2 1-40,0-2-49,-4 1-53,1-1-44,0-1-255,0-1-561,-3 3 249</inkml:trace>
  <inkml:trace contextRef="#ctx0" brushRef="#br0" timeOffset="189758.1329">12020 6026 8,'0'0'168,"-7"0"-4,7 0-9,0 0-6,-6 0-5,6 0-6,0 0-7,0 0-7,0 0-2,0 0 5,0 0 5,0 0 7,0 0 1,0 0 1,17 3-3,-1-3-7,-3 2-7,5-1-9,3 1-4,1 0-14,-2-2-1,4 2-13,-3-2-10,-4 3-7,-2-2-4,0 0-7,-1 1-7,-5-1-6,1 2-4,-3-3 5,-1 1-11,1-1-2,-3 0-2,-4 0-12,7 0-5,-7 0-8,0 0-11,5 3-5,-5-3-27,0 0-12,0 0-10,0 0-3,-12-7 0,1 7-1,5-1 3,-3 2 7,0 1 4,-1-2 2,-2 2 8,2-2 2,-3 8-4,-3-1 10,2 4 8,2 1 3,-4 5 7,2 1 10,0 2 1,1 1 2,4-3 6,0-1 1,1-3 3,-5 7-1,5-6-1,1 2 3,-1-2-2,4 1-1,0-4 1,0 0 0,2-4-21,-2 4-31,1-4-37,-1 0-32,4-2-26,3-2-37,-2 0-168,0-3-373,-1-1 165</inkml:trace>
  <inkml:trace contextRef="#ctx0" brushRef="#br0" timeOffset="190216.9453">12257 6205 95,'2'-2'260,"0"-1"-24,-2 3-25,0 0-20,0 0-13,0 0-7,-7 15-14,1-8-12,-2 5 1,0 1-9,2 1-13,-1 2-14,4-1-8,-2 0-6,3 2-9,2-5-10,0 0-5,2-1-1,1 0-9,1-2 10,4 0 0,-3-2 6,4-1 4,-1-1-3,2-2 4,3-2-1,2 0 0,-4-3-7,6-3-1,-3-2-9,-2 1 5,1-3-7,0-2-11,-1-2 3,0-1 0,-2-2-5,0 3-3,-2-3-1,-2 2 4,1 1-3,-3 2-7,-1-1-5,-3 6-8,0-3-5,-3 4-5,2 0-25,-2-3-18,-2 4-14,-3-1-11,-1 1-8,-5 4-14,1 0-20,0 0-25,2 1-28,1 2-28,0 0-37,3 2-34,0 0-29,3-3-181,1 1-494,0 1 219</inkml:trace>
  <inkml:trace contextRef="#ctx0" brushRef="#br0" timeOffset="190713.12">12642 5964 261,'3'-11'300,"0"1"-6,-1 4-20,0 0-15,-2 1-35,3 0-30,-1 1-23,-2 4-19,0 0-18,0 0-10,-2 15-11,-1 0-10,-1 11-7,-2 4-4,1 1-1,-4 0-2,2 1-6,2 2 2,-8 12-6,2-2 0,2-12-3,-2 2-4,4-1-5,-3-3-1,3 4 4,-4-5-1,4 1-5,-2 1 4,2-5-3,0 3-4,0-4-3,0-1-4,3-5-6,0-1-5,-2-1 0,1-3-11,3 0-7,-1-4 7,0-1-1,-1-1-15,1-1-23,3-2-29,0 0-22,0-1-11,-3-2-13,3-2-10,0 0-26,0 0-19,0 0-17,0 0 1,0-15-4,3 4 2,0-1 9,-1-5-2,0 0 17,1-4 13,2-4 14,1-2 12,0 1 28,3 0 16,-1 1 18,-1 1 28,2 1 10,-2 7 17,-1-1 17,3 0 12,-2 2 10,7-3 8,-7 4 8,1-1 7,3 1-5,-2 2 5,4 0-4,-2 1 0,9-3 2,-4 7-12,2-6 4,3 5-9,-1-1-1,-5 5-6,5 0-9,-5 3 0,-1 1-11,1 0-5,-6 1 1,0 3-5,-1 2-8,-2 1-2,-2 2 3,-1 2-6,-2 0 4,-4 1-8,-5 4 2,1-1-4,-10 6 2,-3-4-1,4 0-8,-4-5-11,-1 0-17,1-3-19,3-5-19,2 0-22,-1-2-24,-5-2-29,6-1-37,1-4-49,1-3-52,-2 4-191,3-4-501,-3 0 221</inkml:trace>
  <inkml:trace contextRef="#ctx0" brushRef="#br0" timeOffset="191181.2774">11561 5280 9,'0'-6'276,"-2"1"-10,2-1-21,-1 2-25,1-1-26,0 5-28,0 0-17,0 0-13,0 0-19,-13 24-6,6 0-10,-4 5-8,-2-2-11,-1 6-9,0 10-7,-6-1-5,9-11-5,-4 3-6,3-4-2,0 2-3,0-3-6,0-4-3,2 1-1,2-7-2,0-4-6,4 2-2,-2-6-5,2 1 0,0-2-12,0-2-23,1-2-25,-1-1-29,2 1-32,-2-4-32,2 0-58,2-2-186,0 0-407,-8-7 180</inkml:trace>
  <inkml:trace contextRef="#ctx0" brushRef="#br0" timeOffset="191645.0907">11504 5302 211,'2'-4'219,"-2"4"-30,0-3-15,0 3-21,0 0-15,-13 5-10,6-1-19,-6 5-10,-1 0-13,-5 5-9,1 3-5,2-4-5,2-1-7,1-3-1,0 0 2,1 2 3,0-4 2,1 3-5,3-5 0,2 2-3,0-5-4,2 2 3,1 0-1,0-2 1,1 0 2,2-2 1,-5 3 3,5-3 13,-2 2-2,2-2 3,0 0-8,0 0 1,0 0 1,15-12-7,-8 5-1,6-1 4,-2-1 0,3-1 1,-2 1-2,1-1-3,7-2 1,-1 0 1,-7 0-2,2 7 0,-1-8 1,0 3 12,-1 1-9,-2-3 1,-2 7-3,1-4-3,-2 3 0,0 0-15,-2 3-13,0 1-3,-3-1 0,2 1-11,0-1-3,-4 3 0,4-2 5,-1 1-5,-3 1-3,8 4-3,0-1 0,-1 2-7,2 5-10,3 3 3,0 1 12,7 0-1,0 4 3,-3 2-18,2-3-11,1-2-21,2 1-29,-2-3-25,1 0-28,-2 1-30,1-2-30,-7-4-38,4-1-33,-3-1-38,-1 1-225,-3-3-558,-2-1 248</inkml:trace>
  <inkml:trace contextRef="#ctx0" brushRef="#br0" timeOffset="192459.2608">10093 6229 133,'-1'-3'235,"-3"-2"-8,1 0-4,0-2-14,3 1-6,-3-2-10,2-3-6,-1 1-10,2-4-10,0 4-12,3-2-9,0 1-10,0-2-13,0 3-12,2 0-11,2 2-8,-1 1-9,-2 0-13,2 5-8,-1-1-8,-1 6-6,1 2 2,0 4-14,-1 3 0,-1 6-2,-1 4-7,0 2 2,-2 4-5,-2 0-2,-3-3 0,0 0-4,1-1 0,-2-5 0,0-1-2,2-1-3,-1-3 3,-1 0-4,2-4 2,1-1-2,-1-5-4,0 2 7,3-2 26,-1 1 15,0-4 24,2-1 10,-3 5 16,3-5-11,0 0-9,0 0-8,2-19-13,-1 6-7,4-4 5,4-6-16,0-1-4,3-1-7,0-1-7,3 3 1,1-1-1,2 5-9,-3-1 2,2 4 1,-3 6-6,-1 0-3,1 3-3,-1 3-8,-3 1 3,0 6-3,0-2-6,-1 3 1,0 3 18,-1 2-18,2 4 3,-3 0 11,-2 3-13,0 2 2,-2 1-4,-3 0 4,0 4-2,-2 3-10,-2-6-4,1-2-21,-1 0-17,-2-1-9,2-2-22,-1-3-24,-2 0-30,2-1-28,0-3-27,2-1-28,0-2-20,3 0-7,0 0-7,0-5-12,0 0-174,0 0-478,6-1 211</inkml:trace>
  <inkml:trace contextRef="#ctx0" brushRef="#br0" timeOffset="193280.5268">10430 6278 121,'2'-7'244,"0"0"-4,1 4-12,-2 0-22,1-1-20,-1 1-23,-1 3-18,4-2-12,-4 2-12,0 0-14,1 7-7,-1-2-10,0-2-4,2 2-4,2 1 0,-2-1-2,5 4-3,0-3 1,0-2-5,1 1-1,1-2-4,3 2 0,-2-3-5,0-1-4,1-2 3,-1-2-1,0 1 3,-3 0 14,6-1 0,-5-4 9,1 0 5,-3-2-3,2-1 8,-4 0-3,2-2-5,-4 2-4,0-2-2,-4 2-7,2 0-15,-2 2-10,0 0-7,-3 3-4,-1 2-6,-1 2-7,-4 3-7,-1 5-3,-6 2 2,-2 8-2,2 0-1,1 3 2,0 1-10,5 2 0,0 3-2,5-5-2,1-1 1,4-3 1,2 2-1,1-2 2,3-2-4,1 1 4,2-4 1,3 3 1,-1-10-2,3 4 3,2-4-10,1-2-2,2-1 7,0-4-16,-5-2 13,6-2-2,1-5 3,0-2 5,0-2-9,-2-4 5,0 0 5,-3-1-11,0-1 9,0 0 5,-5 8 8,-1-2 11,-5 3 8,4 2 9,-3 1 9,1 1-5,-4 4-22,2 1 4,0-1-8,-1-1 0,-2 5-7,0 0-4,0 0-13,-9 12 15,3-1-3,-2 0 0,-1 3-5,1 0 2,-1 3-4,2-3 3,0 1-3,0 0-5,3-4 7,-2 0-2,2 1-7,1-3 3,0 1 9,1-2-7,0-1-3,-1-2 3,0 0-3,3-1 3,-1 1 0,1-5 1,-1 3-1,-1 0 2,2-3 6,0 0-3,0 0 2,7-8-5,0 0-8,5-2 10,3-8-4,2 1 0,-3-1-3,-3 4-4,-1 4 4,-4 1-5,0 1 2,1 1-4,-3 2-3,-2 0-3,3 4-10,-2-1-3,-3 2 7,0 0-6,4 7 10,-1-2-3,-3 3 4,0 4-1,1 2-1,0 2 0,-1 0 5,3 0-1,-1 0 8,3-2-8,1 1 5,0-1 0,0 0 4,3-2-2,-2-1 5,0-4-1,-1 3 2,1-5-4,1 1 0,-1-3 3,3-1 5,-3-2 1,3 2 2,0-4 11,-2-2-7,1 2 15,2-8 4,0 2-4,2-4-4,1 0 2,-5-2-3,6-5 7,-6 2-12,3-5-3,-3 2 1,-1-4-3,2 2 2,-3-2-8,-1-2 2,-3 7-2,1 0-3,-3-6 0,-1 6-4,-1 3 1,-1 1-1,-2-1-3,3 0-3,-5 2-2,0 3 4,2 0-4,-1 5-8,-1 0-21,-4 0-28,2 1-36,-2 2-38,-2 1-31,1 4-34,-4 1-37,2 0-38,3 2-65,-2 2-284,3 0-678,-2 0 299</inkml:trace>
  <inkml:trace contextRef="#ctx0" brushRef="#br0" timeOffset="194767.4353">9916 6945 132,'0'0'141,"0"0"-1,0 0-7,0 0-1,0 0-5,0 0 2,0 0-1,0 0 3,0 0-1,0 0-2,0 0-8,0 0-7,0 0-2,0 0-9,0 0-5,0 0-8,0 0-4,0 0-2,0 0-10,0 0-5,0 0-5,0 0-6,0 0-7,0 0-4,0 0-2,0 0-8,0 0 1,0 0-7,0 0-3,0 0 1,0 0-2,0 0 1,0 0-6,0 0-5,0 0-2,0 0 3,0 0-2,0 0-6,0 0 3,0 0-5,0 0 0,0 0-1,0 0 3,0 0-7,0 0-2,0 0 0,0 0 2,0 0 1,0 0-5,0 0 3,0 0-2,0 0-3,0 0 0,0 0 4,0 0 0,0 0-2,0 0 0,0 0-1,-2 4 0,2-4-2,-1 7 1,-1-3 3,0-1 0,-3-1-1,4 3 0,-1 0 0,-2-1 3,1-1-1,2 2-7,0-3 6,1-2 2,-3 6 0,1-5-3,2-1 3,-4 3 1,4-3-1,-1 3 2,1-3 1,-2 3-3,2-3 10,0 0-1,0 0 0,0 0-2,0 0-3,-1 3 5,1-3 0,0 0 1,0 0 1,0 0 9,0 0 2,0 0 0,0 0 0,0 0-1,4-9 1,0 5-7,3-4 0,3 0-1,2-4-3,4-6-1,0 1 1,1 0-4,0-1 1,-2 3-3,2-2 1,-1 1 2,-4 4-3,0 0 2,-4 0-5,2-1 2,-2 8 0,-2-2 2,0-2-2,-2 7-2,-1-6 2,-1 3-2,0 0-3,1 0-4,0 1 0,-3 1-2,0-1-4,0 4-2,-3-4-2,3 0-4,-5 1-3,5 3 1,-9-1-3,0 1 3,-1 3 0,2 0 1,-2 0 0,0 2 0,3 0 1,-3 2 5,3 1-1,0 1 3,0-1-2,1 3 5,5-4 1,-3 6-1,4 1 0,0-3 5,1 6-1,2-5 0,3 4-1,-1 0 4,4 0 6,1 1-10,-2 0 5,3 1 1,1-3-4,-2-1 5,1 1-5,-5-3 3,2-2 1,-3-1 1,0 0-2,-2-3 0,1-1-5,-3 2 2,-2-2 3,-1 0-5,-3-1 3,-4 1 1,-1 0-3,-4-3-4,0-3 5,0 1-7,-3-3 0,3 0-1,1-3-2,1 1-2,1 2-5,0-3-13,5 0-17,0 1-13,-2-2-35,6 0-35,2-3-22,3 0-32,4 2-179,-1-3-395,3-1 176</inkml:trace>
  <inkml:trace contextRef="#ctx0" brushRef="#br0" timeOffset="195235.7427">10369 6735 244,'7'-7'300,"-4"3"3,1 0-12,0 0-33,-1-1-27,0 4-30,-3 1-20,0 0-20,0 0-15,0 14-16,-3-1-11,-4 4-11,0 6-13,-4 7-10,-1-3-7,-1 5-6,1-3-8,2 3-5,-2-5-6,-2 1-3,4-4-8,1 2-5,-3-5-3,2 0-3,3-2-23,1-6-32,0 1-42,-1-2-41,3 0-41,1-3-39,-1-1-38,1-3-213,1-1-474,0-2 210</inkml:trace>
  <inkml:trace contextRef="#ctx0" brushRef="#br0" timeOffset="195700.0583">10193 6994 149,'4'-12'245,"-2"2"-3,-1 3-9,3-1-12,1 0-16,3 2-14,-1-1-11,7 2-18,-1 1-12,3 1-10,4 3-12,-4 4-5,5 2-14,-2 4-7,0 3-6,-2 1-15,-6-3-9,0 6-5,-1-3-9,-2 1-5,-4 2-5,-3-5-7,2 2-1,-3-2-6,-2-1-4,1 1-4,0-5 3,-1 0-5,0 1-2,-1-4 4,1 2 8,1-2 12,1-4 7,-6 0-3,6 0-3,-3-8-3,3 3-4,2-4-1,-2-1-11,7-7 2,-1 1-1,2-4-5,2 5-6,2-4 0,0 5-1,0 1-7,0-1-3,0 4 3,1 1-6,-2 2 6,0-1-4,1 5-14,-4 1-25,2 2-30,3-2-30,-2 4-33,1-1-38,3 1-37,-3 1-35,1 4-36,1-3-178,-3-1-486,2-1 215</inkml:trace>
  <inkml:trace contextRef="#ctx0" brushRef="#br0" timeOffset="195747.0918">10723 6975 205,'0'0'108,"7"-3"32,-5 2 8,-2 1 10,3-6 6,-3 4 16,0 2 13,0-5 0,0 5-7,0 0-18,-4-4-21,4 4-15,0 0-16,0 0-9,-12 11-10,6-1-8,-4 1-5,0 2-5,-5 5-6,5-2-5,1 1 0,1-2-7,0 1-7,2-1-3,1-1-1,4-4-2,-3 2-7,2-2-2,2-2-1,0 1 1,0-2-4,3 0 0,0-2-3,4 2-1,-2-3-5,6-3-8,-2-1-25,6 0-31,-1-1-31,0-4-49,3-1-56,4-4-46,-2 1-65,0-4-147,-2-1-468,-5-1 207</inkml:trace>
  <inkml:trace contextRef="#ctx0" brushRef="#br0" timeOffset="196261.5754">10935 7021 41,'2'-3'313,"-2"3"-25,0-3-30,0 3-32,0 0-26,0 0-18,0 0-21,0 13-14,-4-1-10,-2 2-18,-3 3-12,2-2-9,-2 2-8,0 0-9,1-5-9,-1 2-10,2-5 2,4-1-13,-1-1 0,0-3 10,1 1 21,0-2 22,1 0 22,2-3 9,-5 3 3,5-3-10,0 0-15,4-14-13,2 5-10,1-6 2,2-1-27,5-3-3,1 0-13,5 1-1,0 4-1,-4 1-9,-1 2-2,-1 5-8,1 0-2,1 2-7,-2 3 1,0 1-5,-4 1-5,-1 3 1,0 2-2,-2 2-3,-1 2-3,-2 0 1,-1 6-7,-3 2 5,-2-1-2,-1 2 1,1-1 12,-3-1-14,0-1-43,3 0-35,0-5-29,0-1-29,1-1-26,1 0-29,1-2-20,3-2-24,3 1-11,5-1-2,2-1-12,5-4-156,-2 0-450,6-2 199</inkml:trace>
  <inkml:trace contextRef="#ctx0" brushRef="#br0" timeOffset="196746.4251">11380 7129 80,'17'-19'148,"-3"-3"9,-1 0 18,-4 8 17,-5 0 7,-1 3-1,1 1-3,-3 3-18,-2 1-21,-1 1-17,-3 2-13,-7 3-16,-2 0-10,-5 8-7,-5 1-7,0 2-7,1 5-6,2-2-7,3 2-7,2-2-7,6 1-4,1-1-1,3 1-6,2-4-2,1 0-2,2 2-3,1-3-1,2 0-3,1-1 4,2-1-2,1-1-2,1-3-1,3 0-3,0 0 0,-1-3-2,3-1-1,0-1 2,-3-3-2,2-1-4,2-1-2,-3-3 3,2-1 1,-1 2 0,-1-4-1,-2 0 4,1-4 1,-1-1-1,-2 3 1,2-1 3,-2-2 4,-3 2 9,1 1 4,-1 2 13,1 3 0,-3 0 17,2 4 1,-1-1 2,-1 1-19,3 2-12,-4 1-5,0 2-6,0-6-12,0 6-4,0 0 4,0 0-6,0 0 2,-8 18-8,3-3 1,-3 1 9,2 1-12,-5 6 0,4 0 4,-3 5 2,0-3-1,0 1 1,2 2 3,0 0-1,-2 0 10,-2 3-2,4-1 6,-5 0-5,1 2 7,2-1-6,-3-2 6,0 3-2,1-6-2,-2-3-3,-2 2 23,3-7-2,-2 3 4,4-6 1,-1-3 1,0 1-5,-1-5 7,0-1-3,1-4 3,2-1 9,0-3 12,0 0 8,2-2 1,-2-3 0,4-2-5,1-4-7,0 3-6,1-7-17,3-11 2,2 8-5,5-1-9,3-5-2,6-1-7,3 1-4,2 1-11,9-6-12,-5 9-12,3 5-13,10-3-9,-11 8-18,1 2-11,3 3-17,-2 0-17,1 2-32,-5 1-17,2 3-28,-4 0-30,-2 1-34,-6 1-37,0 2-46,-4-2-51,0 2-285,-3 0-707,0-1 313</inkml:trace>
  <inkml:trace contextRef="#ctx0" brushRef="#br0" timeOffset="198435.9879">9917 7385 171,'7'-18'276,"-1"2"-10,-1 4-8,-2 2-10,1 1-23,-2 4-25,-2-2 1,1 5-26,1 0-19,-2 2-20,0 0-12,-8 13-12,3 4-9,-5 5-6,0 1-16,-4 4-4,1-1-7,1 3-8,-1 0-9,-3-2-1,5-3-6,-1 3-3,0-1-3,1-6 4,3-3 2,-1-3 1,2 1 2,0-6-1,4 2-5,-2-2 3,3-4-4,-1 1-3,0 0 0,1-4 2,2 2 1,-3-1 8,3-3 4,-3 5 3,3-5 16,-3 2 2,3-2 2,0 0 11,0 0-1,0 0 5,-2 2-2,2-2-9,0 0-10,0 0-1,7-11-9,-3 4-9,-1 0-4,4-3-8,-2-1-1,5-2-7,0 0-2,2 0-5,-2 2-4,6-6 1,-3 5-7,6-5 11,-6 8-11,1 1-7,2 0-3,-2 3 2,0 2-7,-3 4-1,-1-1-2,0 6-1,-1 1-3,2 0 4,-2 5-2,-1 2-2,-3 1-3,-1 2-1,-1 1-6,-4 1-16,-4-2-26,0 0-26,-9 4-16,-2-2-10,-2-1-4,-3-7-6,-2 2 3,-1-4-4,0-3 2,-1-2 13,2-2 8,3-1 11,0-4 12,4 0 10,2 1 6,1-5 9,4 4 16,0-1 14,5 1 10,-2 0 8,4 1 1,-1-2-1,0 3-1,3 1 4,0 0 0,0 0-2,0 0 2,8-2 2,-2 2 1,2 1 10,2 0-6,4 4 7,3-3 0,-1 2 2,4-1 2,2-2-1,3-1-6,-1 1 6,-1-3-3,2-2 4,-1 1-9,1-4 0,-3 0-2,1-4 0,0 2-1,-2 0 1,-7 0 4,0-1-4,5-1-1,-8 2 2,-3 2 5,2 2 11,-4-2 9,-2 4 7,0 1-6,0 0 0,-2-1-9,1 1-5,-1 0-5,-2 2-4,0 0 0,6-3-2,-6 3-1,0 0 3,9 7-4,-4-4 6,3-1-7,0 0-7,0 1 10,2 0 0,4-2-4,-4 1 4,3-4 0,-2 5 0,-1-4-1,1-1 4,-1 1-3,0-4 5,-2 1-4,1-1 8,-2-1 11,1-2 1,-4-2 8,2 3 1,-2-4-16,-2 1-1,-1 3 1,-1-1 13,0 2-7,-1-2-6,-4 5-16,0-3-7,-4 3 10,-3 3 0,-5 4-2,-5 4 0,3 6 5,-2 1-11,-2 2-1,2 0-3,7 1 2,-3 0-1,2 1 3,2 1 1,5-4 0,1-2-6,1 2 0,4-4 4,2 0 2,3 1-16,2-3 18,0 1 0,6-2-6,2 1-2,3-4 6,6-2-9,2 0 9,0-3-9,1-3 3,-1-5-2,3 1-2,-4-4 2,-3-2 3,2 1 0,-4-3 0,0-3-1,0-1-1,-3-1 3,-5 5-1,0 1 1,-3 0 2,0 2 18,-1 2-10,-4 4-5,4-1-5,-5 3 4,1-1-13,0 2-5,-2 2 6,0 0-2,0 0 9,-11 12 0,3 0-8,-1 2 1,-1 1 9,1 2-6,-4 1 0,4 0 4,1-3-5,2-1 3,1 1 3,0-3 0,4 0-3,0 0 11,-1 0-6,5-2 13,1-1-13,2 1 1,2 0-4,4-5 8,3 2-7,6-4 6,2-1-8,1-5 1,1-3 1,-1-1-3,3-1-6,-3-5 3,-2-1-3,1-1-10,-2-2 3,-3 2 1,-4-2 2,1-1 6,-6 2-3,1 3 4,-4 5 1,-2-3 1,0 1 6,-2 5 5,0 0 0,1 2-10,-1 1 1,-2 2 4,0 0-3,0 0-2,0 0 12,-13 12-18,6-2 1,-3 4 7,-2 1 1,-1 2-2,3 0 1,0-2 2,2-1-3,-1 1 16,1-1-17,3-5 1,2-1-1,-2-1 3,2-2 4,0 0 3,1-1 3,0 0 5,1-2 3,1-2 9,0 0-7,0 0-13,0 0 12,17-18-5,-3 9-5,4-8 1,2 3-6,2-1 5,-2 3-2,1 2-5,-7 3 0,0 0 0,0 3-2,-4 2-3,-1 2 1,-1 1 1,-1 1-9,3 3 8,-6 2-5,-1-1 3,4 4-2,-1 4 5,-1-1 1,1 4 2,1-4-7,-2 3 4,3 0 0,0-2 2,2-1 4,-1-2 0,3 1 5,4-3 1,-1-2-4,3-3 2,-1-2 0,6 2 15,-3-5-9,-3-2-14,-1-2 19,0-1 2,-2-3 3,6-5-1,-2 2 8,-4-5-11,2-2-13,-3 0 13,-4 2 4,-2 0-7,-1-2-3,-1-6-6,-2 5-4,-3 2 1,-1 1-5,-3 2-6,-3 5 5,1 1-19,-7 2-2,-1 2 0,-1 4 0,-6 6 5,-1 7 0,3 6-2,-1 4 10,2 7-6,-5 14 3,2 3 1,6 3 18,-1 1-12,2-2 2,3 1 0,-2-3 3,1 0 1,3-16-8,-1 16 3,2-13 3,-1 0 0,0 0-2,0-3 3,0-1 1,-3-4 2,2-1-4,3-10 4,0 1-5,1-5 4,0-3 2,-1-1-9,-1-2-26,2-2-33,1 0-37,1-4-30,4 2-31,-9-7-28,5-1-34,1-4-45,3-1-53,-1-2-187,-1-3-550,1-1 244</inkml:trace>
  <inkml:trace contextRef="#ctx0" brushRef="#br0" timeOffset="198962.3656">10550 7628 118,'-2'-7'289,"-1"3"-29,3 0-21,-1-1-30,-1 1-23,2 4-18,0 0-22,-2-4-29,2 4-47,0 0-58,0 0-64,0 0-67,0 0-156,-5 8-295,5-8 130</inkml:trace>
  <inkml:trace contextRef="#ctx0" brushRef="#br0" timeOffset="199486.1568">11272 7890 192,'0'0'197,"0"0"-18,0 0-15,8-8-12,2 4-16,4-4-13,5-4-11,0 2-10,0-3-11,0-4-6,3 1 3,-7-1 3,3-2 4,-6 5 7,-3 1 2,1-1 9,-3 7 7,-2-4 2,0 6 5,-2-1-11,1 3-15,-2 1-3,-2 2-20,0 0-11,0 0-7,-12 15-5,3-1-1,0 3-11,-3 7-3,-1 1-2,-2 0 8,6 0-15,2 2-5,0-3 0,2 2-7,3-6 3,2-2-5,0-1 2,1 0-5,5-3 4,2-2 3,2-3-4,-2-2-15,7-2-30,1-2-48,4-3-62,1-6-68,3-3-59,-3-3-204,1-3-507,-3-4 225</inkml:trace>
  <inkml:trace contextRef="#ctx0" brushRef="#br0" timeOffset="199525.1886">11697 7529 198,'-5'-2'176,"0"2"-16,0 0-19,5 0-30,-10 2-27,7 2-65,0 2-67,2 1-93,-2 3-151,3-4 67</inkml:trace>
  <inkml:trace contextRef="#ctx0" brushRef="#br0" timeOffset="200054.8529">11687 7768 30,'6'-7'282,"-2"-2"-10,1 6-28,-3-1-24,1-4-24,-3 7-27,0 1-20,0 0-8,10 10-16,-10-2-13,0 4-9,0 5-9,-3 0-10,-1 1-7,-1 0-6,0 2-7,-2-6 9,1 2 0,1-3-6,0-4 0,1 0 6,0-2 10,1-2 21,2 0 24,-2-3 25,0 2 14,3-4-14,0 0-14,0 0-12,0-15-17,3 4-12,4-4-5,3-7-8,3-2-12,0 2-13,4 2-2,1 4-10,3-4 2,-2 6-12,3 2 0,-8 5-6,1 4-6,-1 1 5,-1 4-14,0 1-2,-5 4-5,0 0 2,0 2-6,-3 5-4,-4 2 6,2 1 0,-3 1-5,-1 1-3,-3 6-3,0-5 2,-2-3-30,0 0-30,1 0-34,-4-2-40,2-3-48,0-2-51,3-1-55,1-3-64,-1-1-210,1-4-610,3-1 271</inkml:trace>
  <inkml:trace contextRef="#ctx0" brushRef="#br0" timeOffset="200101.179">12219 7753 21,'4'-11'297,"-1"1"0,0 1-7,-3 4-16,0 0-27,0-1-28,-2 1-23,1-1-22,-1 4-21,-4-1-13,-1 3-16,-7 3-13,3-1-8,-4 4-13,0-1-9,1 3-8,0 1-12,0 0-5,2 4-7,2-3-1,0 2-12,4-1-1,3 0-8,3 1 2,-1 0-3,2 1-1,4 3-7,-1-2 1,1 3 0,3-1-3,-3 0 0,-1-3-2,3 4-6,-4-6 4,0 3-1,-2-3-6,-2-1 1,-2-1 0,-1 2 2,-2-2-3,-6 0-3,-2-2 5,0-2-6,-3-2-4,-6-2 0,9-1-11,-9-4-6,7 4-14,0-5-21,1-2-18,2 2-27,-1-3-34,5 4-34,2-5-37,0 0-58,0-2-135,2 2-430,3-2 191</inkml:trace>
  <inkml:trace contextRef="#ctx0" brushRef="#br0" timeOffset="200911.0593">12204 7773 104,'0'0'228,"0"0"-21,0 0-26,0 0-17,0 0-17,7 8-14,-2-6-9,-2-1-13,4 5-11,-3-1-9,3-1-2,0-1-3,1 2-2,-1-1-3,2-3-4,0 0-5,2-2-7,-2 1-4,5 0-3,-4-2-8,4-2-1,-1 0-7,0-2-2,-3 0-5,2 1 5,-3-1-5,-1 0 7,0 0 14,-5 2 1,2-2 0,-1 2-5,-3 0-7,-1 1-6,0 3-7,0 0-6,-5-1-4,-7 5-2,-2-1-4,-5 8-2,-4 1-2,3-1-3,-1 4-2,-1-1-5,3 3-1,5-5-4,0 6-2,5-5-1,1 1 1,3-1 1,0 0 3,4-3 0,2 0-1,1 0 3,2-2 1,3 1 1,1-1 3,7-4 1,-1 1-4,1-2 0,6-2 1,3-3-3,-1 0 6,-1-5-2,2-2 0,-3-3-2,3-1 0,-4-2-1,1-4-2,-4 0-3,-1-1-7,-4-4-2,-3 10-2,-4-1 2,1-1-4,-3 2-1,0 0-1,-3 7 0,-2-5-3,-1 5 3,1 4-3,-3 0-7,0 2 0,5 1 5,-11 11-2,6-4 6,2 9 2,2 1 5,2 4 1,-1-1 1,3 6-1,0 0 3,1 3 5,-1-1-3,0-3-1,0 0 2,-3-5 1,0-3 0,-1 0 2,-1-1-3,-1-5 1,3 1 2,0-5-16,0-1-6,0 0 0,0-2-4,0-2-2,0-2-15,6 0-19,-6 0-23,12-7-5,1-2-11,4-5-8,1-3 8,2-4-5,1 0 15,-1-3 7,0 1 15,1-5 22,3-6 25,-6 5 13,4-9 30,-5 9 19,-1-2 22,-2 1 22,0 3 20,-1 0 16,-2 6 17,-4 7 15,-1 0 8,-2 3-7,-1 5-21,1 2-17,-4 0-16,1 1-8,-1 3-11,0 0-4,-6 21-8,-2-4-8,0 5-2,-2 6-5,0-5-9,0 5-1,3-1-3,-4 3-5,4-4-2,-2 2-4,2-2-7,3-2 2,-1 3-3,3-10 0,-1-1 1,3-5-3,0 2 2,0-4 4,3 3-4,1-3-1,2-1 2,2-2-4,2-3-7,0 1-19,0-3-23,4-2-23,0-1-21,0 0-26,-1-6-25,2 2-28,-5-2-33,2-1-39,-4-1-240,-4 1-506,3-1 224</inkml:trace>
  <inkml:trace contextRef="#ctx0" brushRef="#br0" timeOffset="201440.4533">12652 7845 199,'0'0'217,"0"0"-17,27-5-12,-4 5-21,1-1-17,1 1-11,3 0-17,0 0-13,-4 2-10,0 1-15,0-3-32,-8 1-44,-1 2-45,1-2-47,-1-1-53,-8 1-109,2-1-267,-1 0 118</inkml:trace>
  <inkml:trace contextRef="#ctx0" brushRef="#br0" timeOffset="201983.5986">13021 7874 27,'0'0'230,"0"0"-18,0 5-8,-1 1-13,2-2-11,2 1-10,-1 0-14,5 3-11,-2 0-5,2-2-7,2 1-7,3 0-9,3-2-7,-1 0-6,2-4-9,-1 0 3,0-2-5,-1 0 0,-1 1 7,-2-5-1,-1 1 3,-2 0 17,0 0 4,-1-5-2,-5 6 7,4-2-8,-3 0-4,0-1-20,-3 3-7,-3-4 4,-1 4-24,-3 1-7,-3-1-15,-6 3-8,-1 3 6,-4-1-11,0 5-4,1 1-5,3-2-3,3 3-1,3 2-15,-2-1-10,5 2-3,2-4-7,1 3-5,1 0-15,3-1-20,4 0-17,0 1-22,3 0-24,2-1-7,3 4-11,1-3-24,7-1-28,1 1-24,1-4-8,3-2 5,0 1 15,-1-2 19,3-6 14,-2 0 20,0-4 31,0 0 37,-1-4 44,-1 1 29,-1-4 35,-1-2 30,-2 1 29,-1-1 16,-6 4 13,1 0 0,-4-1 6,-1 1-11,-4 0-14,0-1-7,0 4-8,-5-3-13,-2 3-7,1-1-9,-6 4-7,1-2-8,-7 4-5,2 1-5,-5 4-1,-4 3-2,3 1-4,-2 5-3,3-3 1,2 4-4,2-3-1,1 4-4,2 1 0,-1-1 0,3 0 0,3 0-4,2-4 3,1 1-1,-1 0-2,4 0 0,0-3 1,2-1 3,0 1 3,3-3 0,3 2 5,1-2-1,4-1 6,0-3 13,0-1 3,2-5-5,0 2 3,5-3-3,-1-6-1,1-1-6,-2-1-1,0-4-4,2-4 0,-4-1-3,-1-3-3,3 1-3,-6-5 0,0 0-3,0 1 0,-3 0 5,-2-2 11,1 3 8,-3 3 18,-1 9 3,-3 4 11,3 2-6,-2 3-6,-2 1-10,0 3-9,0 4-5,0 0-6,-9 11-9,2 1 1,-3 5-11,-2 8 19,1 3-4,3-1-4,-1 4 1,-1-1-8,-1 2 4,4 0 4,1 0-6,-1-3-4,0 0-23,4-2 11,-1-9 14,4 0 7,-3-4-10,3-2 0,-1 0 1,2-3 17,2-2-19,1 2 4,-1-6 3,6 1-6,-1-2 2,6-2 3,0-1-3,3-1-8,4-3 10,1-1-1,-8 0-2,3 1-1,2-5 9,-5 2-16,-1 0-22,1 1-20,-1-2-28,-1 1-25,-5 2-25,1 1-22,-3-1-28,1 0-37,-2 2-38,-1 0-35,0-3-41,-2 5-199,0-4-562,-1 3 250</inkml:trace>
  <inkml:trace contextRef="#ctx0" brushRef="#br0" timeOffset="208844.406">15457 6140 87,'-3'-4'223,"1"-4"-8,1 5-17,0-4-20,1 0-14,2 2-16,1-2-11,4-1-9,0-1-7,3-1-9,4 1-6,-2-1-5,3 0 8,6 0-4,-1 1-12,4 1-6,-2 1-4,1 0-8,1-2-3,1 6-5,-1-1-4,0 1-4,3 1-5,-3 2-4,3 5 1,2-1-4,-1 1-13,-4 7 4,0 0-7,-3 3 1,2 6-3,-1 1-3,-2 6 1,8 9-2,-1 2-5,-6-3 1,3 8-2,-4-6-2,0 7-1,4-5 1,-3 1-5,1-2 1,-8-8-2,10 6 1,-8-8 1,-1 0 0,-1 2-2,-1-2 0,-2-3-2,-1 1 1,0-2 1,-4-1 0,-1-5-1,-2 1 3,1-4-1,-2 2-1,0-4 1,-1 0 1,-2-6-4,2 4 1,-1-3 0,-1-2-2,2-3 1,-1 0-3,-1 1 2,1-1-1,0-1 3,0-3-4,0 0 1,-2 3-15,2-3-31,0 0-29,0 0-33,0 0-56,-16-13-45,13 4-40,-4 1-219,-3-4-500,-2-3 221</inkml:trace>
  <inkml:trace contextRef="#ctx0" brushRef="#br0" timeOffset="209381.7109">16053 6646 20,'-5'-1'254,"1"-3"-9,1 1-21,-1 1-24,4 2-19,-3-2-18,3 2-23,0 0-10,0 0-1,3 12-2,5-1 0,2 2-3,0 1-1,0 1-1,4 4-10,0 2 0,1-4-10,1 4-4,1-7-7,-5 3-4,4 0-3,-2-6-3,-4 2-1,4-2-4,-4-1 4,1-3-14,-1 0 7,-3-1-11,0-3 5,-1 1 6,-2-3 7,0 3 28,1-3 2,-5-1 7,5 3 11,-2-2-9,-3-1-3,0 0-9,10-6-15,-7 3-5,2 0-11,2-3-7,1-1-8,0-1-6,3 0-8,0-2-2,-1-2-5,3 0-1,-2 0-6,6-8-2,2 3-5,-1-1 0,-5-2-6,3-1-2,3 1 1,-2 0-7,-2-2 1,2 0-16,-3-1 15,2 4-1,-8 4 0,-1 3 0,-1 2-2,1 2 2,-3 0-6,-1 2 0,1 1-2,-1 0-2,-2 0-10,1 1-30,-1 1-15,-1 3-24,2-5-55,-2 5-36,-3-7-28,1 5-34,-2-1-33,4 3-38,-10-5-34,6 3-267,-2-3-651,2-1 288</inkml:trace>
  <inkml:trace contextRef="#ctx0" brushRef="#br0" timeOffset="209890.4433">16716 5966 210,'-3'-10'255,"3"3"-25,0 4-30,0-1-21,0 4-17,0 0-21,-4 17-12,-2-1-9,2 12-15,-2 1-5,-1 2-8,-1 2-2,0 1-3,0-2 2,1-1 2,2 1-3,0-3 0,1-3 2,-1 1-2,2-10 1,0 1-2,0-3-1,1 0-3,-1-3-4,1-5 2,1-1 5,-1 1 0,2-2 19,0-3 24,0 3 21,0-5 17,-2 5 12,2-3 23,0-2 16,0 0-1,0 0-16,0 0-21,2-15-18,-2 2-20,3-5-14,-3-10-11,5-1-15,-3-4-9,5-3-9,-1-12-11,2 2-7,-1-3-6,2 4-6,2-1-5,-2 12-9,3-11-8,1 16 1,-2-2-9,5 3-1,-1 1-4,-1 3-4,0 4-3,0 3-3,0 5 0,3 0-6,0 7 0,-3 2-9,3 3-10,-3 6-14,0 0-15,3 10-10,-4-2-10,-2 7-14,0 2-11,-6 1-12,-4 3-15,-2-2 12,-3 0-17,-8 1-17,-2-1-5,-4-1-13,-3 1-12,-12 1-9,9-7-12,-9 5-9,8-7-12,-2-4-12,-1-1-7,3 0-10,2-7-2,7 2-4,-1-2-6,5-5-13,2 0-151,2 0-451,8 0 200</inkml:trace>
  <inkml:trace contextRef="#ctx0" brushRef="#br0" timeOffset="210467.4953">16993 6086 191,'0'-4'252,"0"4"-31,0 0-25,0 0-17,0 0-19,-4 12-13,-3 3-8,0 3-14,-3-3-11,0 9-9,3-7-5,0 0-8,3 0-5,0 0-11,1 2-6,3-3-3,0 0-7,3-2 1,1-2-9,3-2 2,2 2-5,0-3-4,4-1 2,1-3-5,0-1-1,0-1 0,2-5-1,-1-1-1,-2-1 3,5-8 7,-4 2-4,3-7-2,-4-2 3,2-3 1,-2 0 3,-3 0 2,1 0 6,-4 6 2,0-1 16,-1 2 9,-3 8-1,-2 0 0,2 2-14,-2-2-24,-1 7-7,0 0 1,0 0 2,0 0-14,-15 24-4,5-7-4,-4 2 6,5 5-4,1 1-4,1-1-3,1 2 1,4-1-4,2-4-9,4-2 12,-1-1-4,2 0 1,2-1-1,-3-2-2,5-5 0,-1-2-1,2-1 7,0 0-4,4-3-5,0-3 4,-1-1-1,3-1 0,-2-3 1,7-5-1,-3-1 2,1-3-1,1-2-4,0-4 1,0-2 1,-2 0-2,-2-2 3,-1 0-4,-3-2 2,0 0-3,-2 1 4,-3 0-7,-1 1-3,-5 3 2,-1 10-4,2-4 5,-4 3 1,-1 0-14,3 5-2,-5 0 6,2 3-2,-3 1-3,2 0 2,4 2-4,-15 8 1,10-2 0,-2 3 6,2-1-7,2 4 3,1 0 16,2 0-12,5 5 14,0-2-14,5 6 9,4 0-2,-1 1 2,2-4-8,-5-3 4,7 3 4,-6-5-3,-1 1 2,0-2 1,-3-3-3,0 2-1,-3-4 0,1 2 2,0-1-1,-2-3-3,1 1 5,-3-1 5,-1-1 0,0 3-10,-3-3-3,-3 1 4,-7 1 7,-1 0-2,-3-3 0,-4 2-6,1 1 6,-1-5-18,-1-2-23,1 2-22,0-4-26,5 3-26,2-2-25,-2 0-29,4-1-36,4 1-34,4-2-44,0-1-190,1-1-512,6 1 227</inkml:trace>
  <inkml:trace contextRef="#ctx0" brushRef="#br0" timeOffset="210989.6347">17788 5909 70,'3'-16'275,"-2"4"1,-1 2-12,3 3-23,-3 2-26,0 0-27,0 3-20,0 2-20,0 0-13,-3 22-8,0-5-10,0 12-2,-5 4-8,-2 16-4,-3-2-6,-1-2-6,0 1-5,0-3-5,0 3-8,4-15 1,0 0-6,-1 2-3,1-7 1,0 3 3,1-4-2,1-1-19,3-7-1,-1-1-3,2-3-5,1-3 0,0-1-3,1-4-1,0 1 15,-1-1 30,3-1 36,-1-2 30,1-2 3,0 0 12,0 5-4,0-5-8,0 0-16,8-13-11,-2 2-15,4-4-11,5-7-8,2-1-11,0 0-6,0 2-11,3-1-5,2 2-7,-1 3-4,-1-1-4,1 7-5,-5 2-4,-1 4-5,-1-3-3,-5 6-6,-1 2 1,2 1-5,-3 7-4,2-2 2,-4 3 3,1 7 0,-2 0-7,3 2 1,-4 0 2,-2 6-1,1-4-1,-1 5-5,-1-7 6,-1 0-6,-1 0 1,2-5 2,-1-1-4,0-3-1,-1-2 4,2 0-3,0-1 1,0 0 1,-3-1 6,3-2-12,0-3 8,0 7 2,0-5 0,0-2-2,0 0 3,0 6 2,0-6-2,0 0-1,-2 2-13,2-2-33,0 0-30,0 0-29,0 0-35,0 0-34,0 0-33,0 0-36,5-10-35,-5 5-46,0 5-48,0-7-320,0 2-740,0 5 327</inkml:trace>
  <inkml:trace contextRef="#ctx0" brushRef="#br0" timeOffset="214625.0431">20783 8840 6,'-2'0'196,"-4"2"-10,6-2-6,-4 2-9,4-2-9,-3 1-8,3-1 0,0 0 1,0 0 4,0 0 13,0 0-10,0 0-11,7-13-14,3 5-7,3-2-10,5-10-9,3 2-9,0-5-7,10-6-8,-11 2-5,14-2-6,-10-4-9,4-1-6,-10 7-3,-4-1-2,2 2 0,-2 5 0,-3-3 7,-1 8 3,-6 4 1,-1 1 8,1 2-8,-1 4-5,-2 0-12,1-1-9,2 2-9,-4 4-6,-4-3-6,4 3 3,0 0-5,-15 10 1,6 1-8,-1 5 13,0-1-17,2 3-8,-5 5 7,3 0 0,6-3 2,1 5-4,3 1 1,0 1 3,5 2 2,-1-5-4,4 0-3,0 1 9,0-3-8,-1-3-4,3 2 2,-2-4 1,-4-2-4,3-3-2,-4-2 7,1-2-2,-4 2-2,3-6 6,-2 1 2,-1 1 4,0-1-7,0-4-2,0-1 3,-8 4-1,1-4-3,-3-3-2,0 1 3,0 2 3,-1-3-6,-1-5-19,0 2-15,-2 3-22,6-5-21,-1 2-15,1-1-18,1 2-14,1-3-26,2-1-38,4 2-31,1 0-26,5-4-13,5 1-165,5-6-457,2-1 202</inkml:trace>
  <inkml:trace contextRef="#ctx0" brushRef="#br0" timeOffset="215124.5982">21350 8502 223,'6'-5'280,"1"-5"5,-3 5 2,0 0-6,0 2-23,-1-1-29,1 2-25,-3 2-27,-1 0-19,2 5-18,-4 7-14,1 4-11,-7 11-12,-5 2-11,2 4-6,-1-1-9,-6 10-8,6-13 0,-1 2-11,0-2-4,-1 3-7,3-6-3,-2-2-1,6-1-9,0-6-1,0-1-8,4-1 1,-1-6-1,1 1 0,1-3-4,0 1 1,2-1-2,0-3 0,3 1 8,0-1-18,2-3-14,2 2-17,3-3-28,4-3-29,-1 2-33,5-3-37,-2-1-39,4-2-34,-1-2-27,-5 2-207,-1-3-492,0 1 218</inkml:trace>
  <inkml:trace contextRef="#ctx0" brushRef="#br0" timeOffset="215167.6503">21244 8675 127,'-4'-1'258,"1"-2"-13,3 3-20,0 0-22,0 0-20,14-5-11,3 5-16,7-1-14,6 2-14,8-1-13,-9 3-11,1-2-11,2 2-13,-6-1-29,-1 1-41,0 1-46,-1 0-48,-3 0-31,-5-4-44,-2 5-158,-7-5-342,3 3 151</inkml:trace>
  <inkml:trace contextRef="#ctx0" brushRef="#br0" timeOffset="215904.9407">21740 8756 117,'7'-5'206,"-1"-3"2,-2 1 1,3-2 2,-1 3-8,-1-5 1,1 5-5,-2-3 0,-1 2-5,1-2-14,-4 4-5,0-1-7,0 2-15,0-3-12,0 2-19,-4 0-14,0 3-13,-5 1-17,-5 4 0,-7 1-13,-1 6-10,-2 2-3,-2 2-2,-2 3-9,-3 5-2,10-4-6,-2 3-4,9-4 0,-2 0-7,7-5 0,-1 2-5,7-2-2,-1-1 2,1-1-4,1 1 1,2-5 0,2 0 1,4 3 3,-2-6-6,5 2 4,0-2-3,7-3-2,-4-3 2,1-2-1,0 0-1,1-4 0,3-7 1,1 3-1,-1-2-6,-3-5 5,3-1 3,-1 3-8,-4-2 2,-2 6 10,0-1 14,-6 8 8,3-3 9,-1 4-2,-5-1-10,2 5-6,-3-1-10,3 1-3,-3 2-8,0 0 7,-6 14-5,2-4-4,-3 7 3,0 0-2,0 0-1,0 0 0,2 2 0,4-4 1,-3 2-5,4-1 3,0-3-3,4 4 5,-3-3 3,4 3-3,3-4 4,2-1 19,4-3-14,6 1 1,-6-3-2,3-3 2,3 0-2,3-7 4,0 1-1,-3-6-3,5-1-2,-5-6 6,3-6-2,-2 1 2,-2-6-1,1 1 13,5-13-3,-2-1-3,-3-2 3,-2-2-9,0 1 4,-3 1 5,-5 7-7,-2 7 12,0 0 9,-1 4 4,-2 6 7,-1 2-7,-3 5 1,1 3-6,-2 1-8,1 1-14,-1 5-2,0 0-2,-6 14-8,-5 3 6,-3 9 0,-3 3 1,-5 15-5,-1-5 2,3 2-13,6-11 16,0 0-9,1-1-1,4 0 4,0-1-5,4-3-3,0 0-1,4-7 6,-1-2 2,4 3-1,-2-9-4,1 4 4,1-4-1,2 0 3,0-1-3,0-3 1,2 0 2,2-1 0,2-1 1,0-1-11,1-3 11,6 0 6,-4-3-9,4-1 1,-3-1 3,7-7-5,-1 5 0,-2-5 5,-4 2-7,7-7-3,-7 1 0,-1 4 0,0-2-2,-2 1 3,-1 1 1,-3 2-2,-3 0 1,2 3-4,-3 1 3,-1 0 0,1 1-26,0 1 12,0-2 3,-3 4-7,0 2 4,0 0 5,-16 2-2,8 3 1,-6 2 1,1 1-3,-1 3-2,4-1 1,-1 2-7,1 0 3,2 1-6,2-4-1,3 3 2,-1-1-2,3 0 1,-1 2-3,4-2 2,-1 0-3,3-2-11,2 0-2,2 0 3,2 2-9,1-6-17,2 1-15,4-3-32,0 0-30,4-3-23,-5-3-22,5 1-29,-2 0-24,1-4-29,-3 2-17,-3-2-19,0 0-198,-7 1-542,2 0 241</inkml:trace>
  <inkml:trace contextRef="#ctx0" brushRef="#br0" timeOffset="216394.2254">22011 8590 226,'-3'0'294,"3"0"-20,-4-4-20,4 4-20,0 0-25,16 0-17,8 4-18,0 0-18,3-1-14,3 1-15,-5 3-12,0-2-11,-1-3-21,0 3-46,-3-3-50,-4 0-57,0 2-53,-1-5-65,-2 1-184,-2 3-402,-3-3 179</inkml:trace>
  <inkml:trace contextRef="#ctx0" brushRef="#br0" timeOffset="217430.7093">23009 8577 4,'10'-30'235,"-2"-1"-1,2 5 6,-4 1-3,1 7 0,-4 7-9,1-1-10,-1 5-16,-2 1-21,1 0-27,-1 3-15,-1 3-16,0 0-10,-7 17-12,0 7-12,-3 5-9,-7 12-4,-1 1-5,1 1-6,0-1 0,3-11-9,0 2 0,0-5 1,-3-1-8,7-1-2,-1-5-3,2-4-3,5-2 1,-3-3-5,4-2-5,-1 1 5,1-5 4,-1 3 6,1-5 7,3-1 21,0 2 21,-3-2 19,3-3 12,-1 3 11,1-3 8,0 0-1,0 0-10,0 0-16,7-14-12,2-2-11,3-3-12,2-5-10,3 0-1,11-7-14,-8 11-4,0 2-7,0 1-4,-1 1-8,-8 7-4,-3 3-12,0 1 1,-1 1-7,0 2-8,-3 4-2,-1 2-3,4 3 2,-4 5-3,1 5 1,-1 1-4,-3 1 6,0 8-6,0-3 0,0 2-2,-4-1-13,1-6-29,0 1-33,3-1-21,0-2-27,0-1-20,3 1-17,0-2-12,1 0-19,3-3-18,3 0-13,3-2-16,2-3-14,1-3-12,3-3-5,5-1-1,0-3 13,-1-2-157,1-5-455,-3 0 1494,3-3-750,-4-2 37,-1-4 35,2 1 36,-7-2 29,3-1 38,-4 1 22,1-1 21,-3-2 5,-4 5 14,-1 1 8,-1 0 23,-3 5-7,2 0-2,-2 5-11,-2 0-19,-2 2-12,-1 1-11,-4 1-3,-5 8-10,-4 2-6,-8 5-8,0 2-1,-2 3-6,-7 8-5,9-5-1,3 0-3,0 2-10,4-5 4,3-1-8,4-3 3,3 2-4,2-4-6,0 0 7,5-2-6,0 0 1,3-2 0,1-2 3,3 0 2,3-2-3,3-2 0,2-2-1,1-3 1,3-5-2,4-2-7,-2-2 5,-1-3-7,1-1 4,-4 0 1,0-4-4,-3 1 0,0 1-1,-4 5 14,-3 3 1,-1 2 11,-2 2 6,-1 2-7,-1 2-9,1-1-11,-3 3-2,0 1 3,0 0-2,-12 17-3,3-5 5,-1 2-5,-4 8-1,4-7 1,2 2-6,1-2-3,1-1 0,2 1-5,1-4-3,3 1 4,0-1 1,3-2 4,1-1 8,3-2-7,1-2-4,3 0-1,1 0 7,4-3 0,0-4-3,4 1 3,4-3-3,0-4 4,0-2 1,0-2 1,0 0 0,0-4-4,-1-1 7,0-2-3,0 0-3,-2-8 0,-4 3 3,4 0 0,-5-2-2,-3-1 5,2 4-6,-4 0 8,-4 7-1,-4 2 9,1 6-2,-2-2-3,-1 2-5,0 4-9,-1 1 4,0 4 1,-7 0-1,-1 4-7,0 6 5,-4 2-3,-2 9 4,1 1-6,5-1 2,0 3 6,5 0-6,0-3 9,7 3-7,-1-5 3,3 1-2,3 0-3,1 4 3,0-10 2,-2 3 0,0-5 1,-1-3-4,-3 2 2,3-4-1,-3 3 4,-1-6 3,-1-1 0,0 1-4,0-1 14,-1 0 8,-1-3-9,0 0 7,-5 7-12,0-5 2,-9 1 6,0 0 0,-11 0-11,5 0-20,-7-1-42,3-1-33,-7 3-46,6-3-53,-4 2-51,1-2-50,-11 4-230,12-2-561,-4-1 248</inkml:trace>
  <inkml:trace contextRef="#ctx0" brushRef="#br0" timeOffset="218026.2632">20540 9281 168,'6'-7'195,"-1"1"1,0 2 2,0-3 2,-2 2-3,0 0-3,0-2-2,-2 2-1,0-2-14,2 1-6,-3 2-9,0 0-15,0 4-21,-4-5-12,1 5-20,-6 0-9,-3 5-6,-5 6-11,-4 0-4,-3 5-8,-10 6-5,10-2 2,2 1-12,-1 0-7,5 2-1,0-4 0,4 0-7,4-2-4,4 0-3,2-1-4,5 1-9,1 0-16,3-4-16,8 2-23,0-1-34,8 0-37,1-7-34,6 1-32,-2-3-28,5-3 0,-3-4-179,0-1-424,10-4 189</inkml:trace>
  <inkml:trace contextRef="#ctx0" brushRef="#br0" timeOffset="218600.6725">20717 9321 87,'-4'-9'170,"-3"4"2,2 1-5,2-1-9,0 1-12,0 2-13,1 0-12,0-1-14,2 3-10,0 0-10,0 0-2,0 0-3,10-1-2,1 1 3,3 1-6,3-2-4,4-2 0,3 1 0,0 2 4,-7-3-3,-3-1-2,0 0-1,2-2 10,-4-1 9,0-1 4,-3 1 8,2-7 1,-3 1 0,0-3 14,-5 6-22,4-5 12,-3 5 5,-2 0 3,-1 4-5,-1 0-14,3 2-13,-2-1-10,-1 5-6,0 0-7,0 0-13,-18 16-6,5 7 3,-5 1-13,1 3 5,0-1-13,-8 12 7,8-10-12,-3 0 2,5 2-1,-2-2 9,1-1-14,1-1-5,1-3 2,2 1-4,1-8 0,3-2 0,2-2-2,2-4 3,-2 1 4,2-5-1,3 1 3,-4 0 6,5-1 30,-2-1 6,-1-2 17,3-1 3,0 0-11,5-9-7,3-5-5,7-6-7,1-1-4,3 1-5,2-1-9,2 1 3,-2 1-8,2 5 3,-2 1-7,-6 5-6,1 2 2,-2-1-6,-2 5 0,-5 1-6,3 3-3,-1 3-2,-1 0-3,-1 5 2,0 1 4,0 4 0,-4 0-3,-3 1-4,3 2 2,-6 1-2,7 0-9,-5-1-34,-2-2-28,2 1-41,-1-2-29,1-3-24,2 0-13,1 0-9,2 0-20,1 0-31,8-2-34,7 0-29,2-1-218,1-4-567,5-4 251</inkml:trace>
  <inkml:trace contextRef="#ctx0" brushRef="#br0" timeOffset="219588.3642">21363 9559 115,'14'-24'243,"-4"0"-19,-3 2-1,-2 4 5,-5 1 14,2 1 2,-4-1 0,-2 1-13,2 4-17,-3 0-32,-1 3-17,-3 2-9,-4 3-19,-4 3-24,-4 6-11,-6 6-7,0 2-16,-8 8-5,3 2-8,9-2-5,4-1-7,3 5-3,3-3-6,2 0-8,5-5-1,-1-1-3,7 1 8,-1 0-13,2-5 1,2 0-3,4-2-1,0 2 0,6-5 1,1-2 1,0-2-1,7-4-6,0-2-8,0-5 21,-1 0-16,1-4-4,-2-2 7,-1-1-9,-3-2-1,2-6 2,-3-3 6,-1 3 8,0-5 2,-2 4 3,0-2 14,-6 9 14,0 2 7,-1 3 10,-1 3-14,0 4-13,-3-2-8,1 2-8,-1 4-5,0 1 1,-7 8-7,3 2 0,-9 6-10,0 4 6,1 2-5,2 1-15,2-1 13,1-4-7,1 1-6,3-2-7,2 1-3,1 0-7,0-6-9,2 0-7,3-2-5,0 0 2,1-3-4,4-2-1,1 0-6,2-1-1,5-4-8,-4-4-2,9-1 7,-3-2-8,-1-3 5,1-2-6,0-3 5,0-2 9,-1-1 4,-2-4 1,-3-1 5,0 1 8,-5 6 7,-1 4 15,-2 2 9,-2 2 9,0 1 5,-1 3-10,0 0-6,-2 0 3,-1 4-7,0 0 0,0 0 2,-9 21 1,0-5-2,-2 5 7,-3 1-6,1 0 10,-2-1-7,3 0 0,2-6 0,-1 0-2,3-2 2,1-4-1,1 0 2,1-3 1,0-1 1,2 1 25,-1-3 15,3 2 15,-1-4 26,2-1 12,0 0-18,0 0 5,0 0-27,10-23 1,0 8-5,4-6-10,7-1-4,-3-2-2,2 2-2,1 3-10,-1 4-1,1 1-2,-2 2-4,-7 6-2,2 1-8,-4 2 4,4 2-2,-4 2-5,-3 3-4,0 3-3,0-1-1,-4 5 4,4-1-2,-4 2 1,-2 3-15,2 1 11,-3 1 3,0 0-7,0-3 9,0 3-1,-1-5-17,1-1-25,-2-1-4,4 2-13,-1-2-3,3-1-5,1-1-17,4 1-16,0 0-14,7-4-18,-1 5-17,6-5-5,4 3-10,2-6-7,0 0 6,-2-4 14,2-3 8,-2-3 8,2-2 22,-3 1 18,-3-6 28,0-2 38,0-2 32,-4-3 24,-4-2 19,-2 1 13,0-5 14,-5 6 10,0 3 10,-3 2 8,-2 0 3,-1 5-5,-1 0-10,-2 5-17,-6 0-10,-4 4-3,-3 1-7,-11 7-8,0 2-1,-11 7-7,11-2-4,4 0-2,0 3-1,3 2-4,2 0-4,8-4-4,0 1-2,6-2 2,1 0 2,3 0-1,0-1 0,6 0 0,1-2-1,4 1-3,3 0 3,6 0-2,1-6 2,-2 1-3,4-4 3,-9-4 9,3 0 2,-4-2 27,4-2-10,-3-1 17,0-3 10,-1 1 11,-1 0 0,-3 1 12,-1 1 0,-1 1 5,-4 2-1,3 0-8,-2 1-11,-2 1-16,0 2-5,-2 1-11,0 0-2,0 0-10,0 13-5,-5-1 0,-4 2 0,-1 8 3,-7-1-13,1 4-3,0-2 0,-1 1 0,0 2-3,0 1-1,-2-2-4,0 3-3,0-1 9,0 0-3,1-3 2,-2 0-1,3-3-2,-1-2 1,-2-3 0,8-5-2,-3-1 1,0-2 2,3-4-1,0-1 1,1-3-1,-2-4-6,0-5 2,4 1-25,-1-4-19,1-2-36,2-3-47,5 1-50,0-2-44,6-1-50,-1 0-52,8-9-58,6 5-286,2-3-714,10-4 317</inkml:trace>
  <inkml:trace contextRef="#ctx0" brushRef="#br0" timeOffset="220358.9163">22292 9455 94,'0'-3'280,"0"-1"-32,0 4-24,0 0-21,-3-5-20,3 5-18,0 0-17,0 0-12,-9 10-13,6-6-10,0 1-8,3 0-12,0 0-8,0 2-5,0-2-5,4 4-3,2-1 0,1-5 2,3 3-1,3-2 2,3-1-6,5-2 2,-4 2 2,3-7 5,1 0-2,0-3 3,-1 1 6,0-3 7,-5 2 15,-2-5-2,0 4 4,-1-4-10,-2 0 5,0 0 1,-3 4-1,-1-1 3,-1 1-29,-2-1 9,-3 3-5,3 0-15,-6 1-11,0 1-8,-4 2-5,-7 3 1,-7 4-9,-3 3-12,-1 4 5,-3 2 0,2 1-8,2 2-2,2 1-2,1 0-5,5 1-8,7-6-13,-1 4-11,5-1 0,2-1-1,5 2-3,1-3 6,5 3 7,10 0-6,6 0-5,0-4-5,3-2-13,15-1 3,-1-3-15,1-4 1,-1 0 4,3-3 6,-3-3 3,-2-5 7,-11 2 1,1-4 4,-1-1 5,-4-3 3,1-3 0,-4 0 11,0-2 16,-4 1 15,-4 4 11,-2 0 3,-4 0 7,-3 2-4,-2 4-4,1-4-5,-2 7-7,-5-2-2,-5 3-1,-6 3-1,-8 3-5,-3 4 0,2 3-6,-2 3 1,2 0-2,0 1-3,6 3 0,-2-1 1,9-4-5,-2 1 15,3 0-16,6-1-5,-3-1 5,6-3 6,-2 3-2,1-5 3,4 2 2,1-1 4,2 0 2,5-3-7,4-1-3,-1 2 4,5-4 2,4-2 1,-1-2-1,1-2-5,-1-5 4,2-2-1,-1-1-2,1-6 0,-2-3-1,10-9-1,-15 2 9,7-8-9,-6 10 2,3-10-17,-6 9 19,-4 3 10,-3 2 9,0 9 7,-3 3 2,-1 2-7,1 5-4,-4-2-7,0 5-5,0 2-1,0 0 0,-11 16-1,-3 2-4,1 8 0,0 1-2,1 2 4,2 0-4,-1 3 0,1-2 0,5 1 3,0-1-4,2-1-2,-1 0 0,6-3-3,0-6-6,1-1 12,3-3 1,-1 0-2,2-4 1,-1-1 1,1-2-3,3 0 0,1-2 1,1-1 2,0 1-4,1-6 5,2 0-5,1-1-4,-3-2-10,-1 2-6,5-6 7,-3 1-32,0-1-15,0 0-25,-1-3-16,-2 4-25,3-4-45,-8 5-28,4-1-33,-2-1-46,1 1-43,-5 0-276,3-2-642,-3 2 284</inkml:trace>
  <inkml:trace contextRef="#ctx0" brushRef="#br0" timeOffset="223227.9638">0 7994 52,'0'0'73,"0"0"2,0 0-12,0 0-5,0 0-4,0 0-3</inkml:trace>
  <inkml:trace contextRef="#ctx0" brushRef="#br0" timeOffset="227555.5702">0 7963 3111,'0'0'49,"0"0"-4,0 0-1,0 0-2,54 22 0,-27-21-5,2-1-2,1 3-2,10-3-1,-11 1 0,10 2-6,1-3 0,-12 1-2,13-1 0,2 2 3,0-4-6,5 2 1,-3 0 4,-2 0-5,4 2-5,0-2 4,-1 0-2,2 1 1,-3 0-2,-1-1 0,2 4 0,2-3 3,2 2-2,18-3-3,-25 1 2,0 2-4,1-1 4,0 1-2,2 2-1,1-2-5,-2-1 3,-3 2-2,3-1 2,-7 0-6,4 1 2,-1 1 0,-11 0 1,12-2-5,-1 2 2,1-1 3,-4 1 0,2-2-3,-1-1-2,2 2 8,1 0-6,-2-1-1,-1 0 0,0-2 5,1 1-2,-12 0-2,13 0 1,0 1 0,-13-2 0,10 3 3,4-2-2,-4-1 8,-9 0-8,0 5 1,2-4-5,0 0 4,-3 3 3,0-2-7,12 3 5,-12-3 0,0-1-8,-1 1 8,1 2-2,0-2 2,3 0-4,-4 1-3,1-2 6,-1 1 1,1-1-2,3 1-4,-1 1 6,8-1-4,-7-3 2,8 4 1,-1-1-3,-7 0 2,-1 1-3,-1-1-1,1-2 2,9 5 1,-9-3-6,1-1 3,-6 3-2,2-1-5,1-2 8,-1 3-1,1-2 2,-2-1-5,-4-1 9,2 1-3,-1 1-1,-1 1-1,-2-1-2,2 0 1,-6-2-2,6 2 2,2-3-2,-4 2 6,3-2-8,-4 3 6,-2-1 0,3 0-5,1-1 5,-7-1-1,3 2-9,0-1 9,-3 0 0,4-1 6,-2-1-6,2 1 3,-4 1-1,3 0-1,4-1 2,0 1-2,-5-1 7,-1 0-1,2 0-2,4 0 7,-4 0-10,6 3-5,-2-3 7,0 1-6,2-1 7,-1 3-6,1-3 4,-1 0-9,2 1 3,0 0 4,1 0 1,1-1-6,1 1 1,-3-1 1,1 2-3,-1-1 3,-2 0-4,1 0 12,-2-1-4,0 2-4,0-2 7,-1 2-9,2-2 6,1 0-3,-3 0 1,1 0-1,0 0-1,0 0 12,2 0-8,-1-2-3,-1 0 3,2 2-1,-2-1-2,2 1-2,-1 1 3,-2-2 0,1 0-5,0 1 9,2-1-4,1 2-7,-2 0 9,2-1-10,-1 0 11,1 1-13,0 1 5,1 0 4,-1-2-4,1 0 5,1 2-12,-1-1 11,0 1 1,3-1-3,-2 0 0,2 0 5,-3 0-7,0-1-2,3 0 6,-1 3-2,-1 0 4,2-2-7,-3 3 4,1-2-9,-2-1 16,4 3-11,-3-2 4,2-2-2,0 3 3,0-3-5,-1 2 3,1 1 0,-2-3 4,4 2-6,-3 0 2,1 1 2,3-1-2,-1 0-3,11 0 7,-11 1-6,9-1 1,-9-2 1,0 3-2,12 0 3,-13-1-1,2 2 1,11 0 5,1-2-4,-4 4 2,-7-5-4,7 2 6,0 3-12,0-4 1,-9 1 5,11 0 8,-3 2-9,-8-3-3,12-1 3,-13 5 4,12-3 1,-1 1-7,-11-1 0,12-3 2,-11 0-5,12 5 0,-3-1 7,0-1 0,-8-2-4,10 8-2,3-7-4,-5 3 12,2-5-10,0 5 9,1-4 11,-2 4-12,-2-1 2,-6 1-9,7 0 5,-11-1-6,2-1 6,1 0 10,9 3-7,-12-1 1,4-2-3,7 4 0,-8-5-2,0 3 1,0-2-2,8 1-5,-7-1 4,9 3 0,-1-2 2,-1 3 1,-9-2-11,13 0 13,-4 0 2,0 2-2,-9-3 2,8 1-12,-6 2 6,8-4-1,-12 0 2,14 0 8,-13 1-1,10 0-5,-8 1 2,-1-2-6,8 4 2,-6-2 4,7-2 0,-10 2-2,2 1-1,9 1 1,-11 1 2,-1-4-5,4 1 0,-3 3 3,2-4-9,-2 2 9,0 2-5,2-2 4,-2 0 2,9 4 0,-8-3-1,-2-1 3,1 1-2,0 2-1,-1-3 0,1 1-1,2 0-2,-2 0 7,0 1-12,-1-3 6,1 4 7,0-3-5,2 3 1,-2-4-2,1 3 0,0-2 9,-3 1-9,3 0 4,-3-1-10,1 1 2,1 0 1,-3 0-3,3-2 12,1 2-6,-5-3 4,4 2-3,-4 1 1,4-2-7,-4-2 10,1 6-9,1-6 4,-2 4-3,4-1 5,-1-2-5,-2 1-2,-2 0 11,3 0-6,0 0 4,-1-1-3,0 1 3,2 0-8,0-1 5,-2-1-2,-1-1 0,2 4-6,-2-5 7,0 2 0,2 1 0,0-1 2,0 0-8,0-2 5,-2 2 6,1-3-2,0 3-1,-1-2 2,0 3 3,2-5-11,-4 2 13,1-2-8,2 2 3,-4-1-1,0 0 6,-1 0-15,3-1 10,-2-2 7,-6 3-5,2-1 3,4 1-12,-4-3 3,-2 3 6,5-3-5,-4 1 6,1 0-7,-2 0 5,2 1-5,-1-1 2,-1 0 2,1 2 2,-2-3-1,1 3-1,1-1 4,-1 0-5,0 1 5,1-3-18,0 0 14,5 2-4,-4-2 5,-2 3 4,6-1-12,-4 0 2,0-1-5,-1 0 3,5 1 3,4-2 3,-7 0-3,4 2-3,0 1 3,-2-3 1,2 3-4,-1 0 3,0-1 2,1 1-8,-4 0 6,5 0 0,-1-3 2,-1 6-4,0-6 3,-1 2-3,3 0 3,-2 0-2,0 1 2,1 0-1,2-2 0,0 2 4,-1 0-3,1-2 1,0 2-6,1 0 7,-1 0-4,1 0 6,-1 0-8,2 0 6,-2 0 1,2 2-7,1-2 2,1 0 5,-1 0 1,-2 0 2,4 0 1,-3 2-8,3 0 3,-3-2-2,1 1-5,-2 2 13,3-2-7,-2-1-3,1 3 3,1-3-4,0 1-8,2-1 15,-4 1-6,3 4 4,0-4-4,-1 3 2,0-3-8,1 0 7,-1 2 2,1-2-1,0 2-2,-1 0-1,-1-2 2,-1-1 10,1 1-10,-2 4-1,-1-3 4,2-1-7,-4 1 13,1 0-9,-1 0 0,-1 1 5,1 0-2,1-3-3,3 2 3,-2 3-3,1-2-3,-7-2 8,5 2-6,-2 1 3,0-3-5,0 3 1,-4-1 7,0 0-5,3-1-6,-4 2 4,0 0 2,0-2 4,-1 0-2,2 1 0,0 1-3,-3-1 5,0 2-6,3-3-5,-3 1 2,0 1 5,1 1-3,0-2 5,0-1-2,-1 0 5,3 2-4,-3 0 2,2 1-3,-2-2 0,2-1 0,3 5-4,2-4 7,-5 1-6,-1-1 4,6 6-4,1-2 3,0-2 3,-1 0-5,0 1 4,1-2 11,-1 1-18,0 2 4,1 0 6,-2 0-3,4 0-1,-3-4-3,3 4 0,-1-4 3,-4 4 2,5 0-1,0-4 1,-3 3 0,4 0 8,-2-2-17,-2 1 10,0 1-4,-1-1-1,-2-3-5,-5 2 6,8 2-1,-5-2 0,-1-1-1,5-1 5,-4 3-7,0-1 10,6-1-7,-1-1 5,-4 1-5,-1-1 4,4 1 4,1 1-1,-5-3-7,5 3 2,-7-1-2,9-1 2,-4 2 1,-2-3-2,0 2-1,4 1 0,0-1 11,2 3-7,-3-3-3,2 2-1,-1 0 1,0 0-3,3 0 1,-3 1-1,2 0 0,1-2 3,-2 2-2,-2-2 4,1 1 1,3 0 2,0 2-7,0-2 2,-1-2 5,1 1 0,1 3 1,5-2 1,-6 0-7,2 1 7,-2-1 2,0-1-3,4 1 0,-4 0 5,0 2-6,3-3-1,-2 1 1,-1 0-2,0 2 6,2-2-1,0 0 1,-2 0-2,-1 0-3,1-2 2,-2 3 0,2-1 4,0-2-2,-3 2-6,5 0-1,-4 1 5,2-2-2,2 2 0,0-1 2,-2-2 8,3 2-14,-3 1 3,-1-1 2,2 1-1,-2-2 4,2 2 2,0-1-1,-4-1 0,6 3-1,-4-4 1,2 1-2,-1-1 0,0 2-4,3 0 2,-4-1 1,2 0 5,3 1-2,-3 1-6,-2-2 4,6-1 8,-2 2-6,1 0-1,-1 0-2,2-1 2,-2 1 1,1-1-1,-4 1 0,4-2 2,-2 2-6,-1 2 4,-1-2 0,4 0-5,-2 2-1,2-4 0,-3 5 1,3-4-3,-1 1 3,1 3 5,0-4-8,-2 4 3,0-2 0,3-2-1,-3 5 0,-2-2-2,3-2 3,-2 2-5,1-2 2,2 1 2,-1 1 1,0-2-5,-1 1 5,1 0 0,0 0 0,-2-1-1,3-1-2,-4 2-1,3-2 5,-2 1 2,2 2-6,1-1-3,0 0 6,-1-1-3,1 1-1,-1 0 3,-1 0 0,0 1-1,1 0-7,-2-3 8,2 4-1,-3-3 0,0 2-3,1-2 5,2 0 0,-1-1-3,-3 1 2,3 0 1,-2-1 2,3 2-4,-3 0 2,-1 0-2,1-1 3,0 1 3,0-1-1,2 1 0,-2-2 1,0 1-5,2 3 1,-2-4 2,2 2 0,2-1 3,-3 1-2,0 0 1,2-1 1,1 4 0,-1-6-5,3 3 4,-5-1 3,0 0-5,1 2-1,0-3-1,0 2 4,-1-1-2,2 0-3,-3 1 8,1 0-6,-2-1-1,2 0 0,-1-1 2,4 3 3,-2-2-1,0-2 5,1 2-3,1 2 1,-1-3 1,1 0 1,-1 0-3,-1 1-2,1-2 5,1 2 1,2 1-1,-3-3 2,0 0 1,2 1-2,0-1-1,0 1 6,-2-1-1,-2 0-1,2 1 2,1-3-2,-4 3-1,0-4 2,4 2-3,-5 2 3,1-4-3,-2 0 0,2 0 1,-2 2 1,4 0-1,-5 0-2,5 0-4,-4 1 1,4-3 0,-1 1 1,-1 0-4,1 2 0,-1-2 4,1 2-5,2 1 2,0-3-2,-2 2 0,-1-1-1,0 0 0,-1 0-1,-2 1-2,0 0 1,0-3 0,0 2-3,-4 1 6,4 1-1,3-2-4,-4 0 1,1 0 4,0 1-2,0-3 0,0 3 1,3-2-2,-4 1-5,1 1 6,0-1 0,1 0-3,0 1 3,1-1-7,1 2 5,-9-1 3,10 0-4,-12-1 3,8 0-3,-4 3 3,4-1-3,0-2 0,-4 2 0,4-2 2,-4 1-3,-3-2 1,9 3 2,-8-2-2,7 1 1,-7 0-5,1-1 5,6 5-2,-1-4 0,-4-1 3,0 1-4,4-1 3,2 2 0,-1 1-2,-5-4 3,4 1 0,0 5-1,-1-5-1,1 2 0,-4-1 0,-1 2-1,3-1 1,2 1 3,1-2-3,-3 2 2,2-3 0,-4 0-2,5 3 3,1-3 2,1 2-3,-3 0 1,2-1 1,-1 1 0,1-3 0,1 3 4,-1-1 1,-2 1-3,1-1 1,1 0 1,-1 0 4,2 1-3,-3 0 0,2-1 8,-2 0-9,2-1 2,-1 0 2,1 3-2,-1-3-1,2-1 1,-3 3-1,3-1-1,-1-2-1,0 0 3,0 2-3,-1-1 3,1 1-3,1-1 2,3-1 0,-2 0 3,-2 0 0,1 1-1,-2-1 0,2 0-2,0 0 2,-1-1 7,-1 2-10,-1 0 2,3-2-1,-2 0-1,0 3 0,2-4-3,1 4 2,-2-2 1,2 0-3,-1 0 0,0 2 2,4-3-3,-2 1 4,-1-1-5,2 3 0,-2-2-1,3 0 1,-1 2 0,4-1 5,7-1-4,-10 0 0,-1 2-1,4-3 0,-1 5-1,9-1 1,-12-2 0,2 1 1,-2 0-3,14 2 1,-13-1-1,9-1 2,-8 2-2,2 0-1,-4-3 0,13 3 1,-11 0 0,11-1-2,-11-1 2,12 2 2,-11-1-4,7 2 3,3-1-3,-2 0-1,0 1-1,-7-3 1,7 2 0,0 2 5,-10-4-5,12 4 2,-11-2-2,9 2 0,-7-4 3,-4 3-1,1-1-3,13 2 0,-13-2 0,-1 0 0,4 0 6,-3-3-8,3 5 3,9-4 0,-14 3-2,5-2 2,-4 0 1,0-2-3,1 4 3,0 1-1,0-2 2,9 2-2,-9-2-1,-1 0 2,-2 2-1,0-3 0,2 1 1,-1 1-2,-1 1 0,-2-2-1,-1-1 1,3 2 0,0-1 1,-3 0 0,2 1-2,4 1 0,-4-2 3,0 0 1,4 3-4,-4-4 3,4 5-1,-4-3 2,2-1-2,-2 2 0,2 0-2,-2 0 0,0-2 2,-3 2-1,3-2 2,-5 0-2,-4 0 2,1-1-3,-1-1 3,-1 0 0,0 1 2,3 0-2,-7-3 1,1 1-1,3-2 2,0 1 1,-4-1 1,0 2 0,0-3-2,1 1 4,2 2-2,0 0 5,-1-2-2,1-2-3,-2 4-1,1-2 2,3 0-5,1 0 2,-5 3-4,-1-3 5,1 0 0,-1 0-2,3 1 0,-4-2 3,1 1 0,0 0-2,1 0 1,-1 0-4,1 1 6,2 0-6,-3-1 0,1-1 1,3 4-2,3-2 3,-1-1-2,3 1 1,1 2-2,4-1 1,-3 0 0,3 1 2,-2-3-2,1 2 1,-3-1-4,-20-1 0,42 3 6,-26-3-2,-16 0-3,32 0-2,-32 0 5,38-4-2,-18 3 2,-20 1 1,31-3-3,-16 2-4,-15 1 3,31-2 1,-7 0 2,-4 2 0,3-2-2,-1 1 3,-22 1-3,42-1-1,-22 0 1,0 1-2,-20 0 6,35 0-4,-15 0 1,-20 0-2,31 0 0,-31 0 9,29-4-7,-29 4 0,24 0 0,-24 0 0,19 0-1,-19 0 2,21-3-4,-21 3 4,18-4 0,-18 4-1,22-1-3,-22 1 8,20-3-8,-20 3 1,24-1 2,-24 1 0,23-1-1,-23 1 0,0 0-1,29-3-1,-29 3 2,17-1 1,-17 1 0,0 0-2,28-1 3,-28 1 0,19-2-3,-19 2 5,0 0-3,28-5 0,-28 5 1,0 0 2,0 0-7,0 0 3,0 0-1,0 0 5,0 0-3,4-10 2,-4 10-1,0 0-3,0 0 3,0 0 6,0 0-3,0 0 0,0 0 0,0 0 0,0 0 1,0 0-3</inkml:trace>
  <inkml:trace contextRef="#ctx0" brushRef="#br0" timeOffset="232812.4283">1202 5536 34,'0'-8'206,"0"1"-12,0 2-6,0-1-9,0 2-6,0 4-11,0-7-7,0 4-13,0 3-4,0-6-21,0 6-9,0 0-17,2-4-10,-2 4-12,0 0-8,0 0-8,-6 17-3,5 0-7,-1 10-3,-4 1-3,1 4-5,-2 3-2,0 11 0,0-10-5,0 12-2,1-12-2,-5 9 3,5-12-5,2 1-1,-4-3-5,2 4 0,-1-4 0,4-2 3,-1-4-2,-2 0-1,2-8-1,1-2-3,-1-1 3,1-2-4,-1-4 0,3 1 1,-2-3-4,1 1-2,0-3-11,0-1-12,-2-1-30,4-2-35,-6 3-38,6-3-28,-7-3-28,4 1-20,1-3-114,-3-3-339,3 0 150</inkml:trace>
  <inkml:trace contextRef="#ctx0" brushRef="#br0" timeOffset="233378.8663">1195 5536 121,'0'-5'207,"0"5"-13,-1-6-16,1 6-22,-3-4-14,3 4-15,0 0-16,-10 7-12,0-2-10,0 7-5,-4-3-9,3 6 4,-4-5-4,5 4 4,-3-2-6,0 0 3,2 0-5,3 0-6,0-5-7,3-1-1,-2 1-5,4-2-4,0 0-5,-1-1 0,1-1-6,1 1 4,-1-1 1,1-1 1,2-2 6,-4 4 9,4-3 8,0-1 6,0 0 1,0 0 0,-4 3 0,4-3-3,0 0 3,0 0-5,0 0-2,0 0-6,6-13-3,1 2-9,2 0-3,1-3-4,3-7 3,0 0 0,4 1 1,-2-1-13,-2 0 19,-2 7-15,0 0 15,-1 2-6,-3 3 11,0 0 4,-1 2 6,-2 0 5,-2 2 0,3 2-6,-2-1-2,-1 0-4,0 2-12,-2 2-5,3-4 3,-3 4-14,1-2-3,-1 2 1,0 0-5,3-1-9,-3 1-7,0 0 6,6 10-4,-1 0 0,1 6 4,3 2-5,-2-1-8,2 4 8,4 1-6,-6-5 1,3-1 3,1 7 4,-1-2-7,-1-4-2,-1 0 6,-1-2 1,0 0-1,-3-1-2,5-2-8,-5-2 5,0 0-4,0-3 5,1 2-1,-2-4-1,-1 0-4,1-2-21,0 1-6,-3-2-33,5 1-16,-5-3-33,2 4-9,-2-4-24,1 4-23,-1-4-29,2 2-20,-2-2-21,0 0-28,1 3-26,-1-3-190,0 0-520,0 0 231</inkml:trace>
  <inkml:trace contextRef="#ctx0" brushRef="#br0" timeOffset="234349.2653">1125 6598 199,'0'0'251,"-6"0"-8,6 0-7,0 0-8,-7 0-6,7 0-11,0 0-16,-7 0-14,7 0-13,0 0-20,0 0-15,0 0-12,0 0-12,0 0-14,0 0-6,0 0-10,0 0-3,16-1-7,-1-1-10,6 2-6,0 0 4,3 0-14,0 0-5,-3 0 34,-1 2-9,-3-2-5,-1 1-1,-6 0-12,-2-1 1,-1 1-19,-1-1-21,-2 0-6,-4 0-12,7 3-15,-6-3-2,-1 0-4,0 0 2,0 0-6,7 1 3,-7-1-7,0 0-1,0 0-2,0 0 5,0 0 2,-19-1 6,14 0 0,-3 1 3,8 0 0,-11 1 7,4 0-7,-1 2 4,0-1 1,1 4 1,-3 1 4,0 4 4,-1 1-2,0 4 5,0 5 0,1-4 6,-2 5 1,0-1 0,0 3-3,1 3 5,1 0 1,0-1-1,1-1 3,-3-3 0,4 1-3,2-7 4,-1 0-5,4-1 4,-1 4-2,1-9 6,-1-2-4,1 1 2,-1-3-1,1 0 3,0-2-4,1 2 3,0-3 2,-2 1-1,1-2-5,-2 1-4,0-1 1,-2 1 0,2-1-2,-2-1 2,2-1 2,-3-1-1,-1 1-2,1 0 5,0-2 4,5 1 5,-4 2 7,1-1 8,-1-1 3,7 1 6,-10 1 11,7-1 0,3 0-3,-5 0-6,5 0-4,0 0-6,-6-1-1,6 1-9,0 0 1,0 0 3,0 0-3,17 1 1,-6 1 1,3-1-3,3 0-2,6 0 5,0 0-8,0-1-1,1-2 1,-1 2-2,-1 1-3,-1 3 4,-1-4-4,-4-1-8,-1-2 4,-2 3-15,-3 1-18,-2-1-18,-4 0-13,2 0-12,-2-1-8,0 0-7,-4 1-10,6-2-24,-6 2-29,0 0-38,7-2-36,-7 2-165,0 0-425,4-3 188</inkml:trace>
  <inkml:trace contextRef="#ctx0" brushRef="#br0" timeOffset="234911.2981">1555 6654 193,'5'-16'276,"-3"4"1,0 0-7,1 5-19,-3-2-28,0 4-27,3 1-26,-3 2-19,0 2-18,0 0-15,-7 15-10,1 9-11,-2 5-9,-5 3-7,-1 13-8,-3 6-5,1 5-4,-3-5-7,-1 2-1,2-4-7,-1-2 4,1-5-1,4 2 3,1-14-5,1 3-1,-1-2-1,3-1-7,-1-2 1,0-5-8,2 1-1,2-6-5,0 0-2,0-6-3,0 2-3,3-5-3,1 2 4,-4-5-7,4-1 0,3 2-9,-4-2 3,4-2-11,-3 0-7,3 1-1,0-4-11,0 5-6,0-5-10,0 0-17,0 0-23,0 0-26,0 0-29,3-15-31,-3 6-26,4-3-46,2 0-191,-2-3-462,3-2 204</inkml:trace>
  <inkml:trace contextRef="#ctx0" brushRef="#br0" timeOffset="235497.6245">1653 6875 95,'2'-9'279,"1"1"-3,-1 3-6,0 1-27,-1-2-25,-1 6-29,1-6-19,-1 6-23,0 0-18,0 0-10,0 0-15,-4 28-8,-3-4-12,0 3-3,0 2-7,1 4-2,-2-5-8,1 4 7,-3-4-7,2 2 4,2-1-2,-4 0 1,3-4 2,0 2 2,1-4 0,1-4-5,-1-2 8,0 0-8,2 0-10,0 0-5,0-5-6,1-2 1,0-1-5,0 0 4,2-4-5,1 2-12,-3-3 8,2 1 12,-1-1 11,2-4 12,0 0 12,-3 5 6,3-5 15,0 0 8,-1 3 1,1-3 6,0 0 4,0 0-2,0 0-6,0 0-13,0 0-10,1-19-9,2 9-10,0-5-5,1-2-8,-1-3-8,2-6-7,0 4-1,2-5-4,-3 1-7,5 2-1,-4 4-6,1-2-4,1-2 1,4 1-6,-5 7 0,2 0-3,2-1-6,-1 3 2,3 0-4,-2 2 0,3 2-2,7-3 2,-1 1-4,-3 5 0,-1 2-3,2-3 2,-7 8-11,0 0 4,1 3-3,-1 1-8,-3 1 1,-1-2-4,1 6 2,-3-1-6,-3 4 1,-1-1-1,-1 4 2,-6-1-5,1 3-6,-2-2-22,-9 3 5,0 1-9,-3-5-12,2 1-16,-3-2-2,1-3-11,-1-2-19,3 0-23,1-6-2,1 2-36,2-3-29,0-2-39,5 1-53,-1-4-61,4 1-210,2-1-620,1-1 275</inkml:trace>
  <inkml:trace contextRef="#ctx0" brushRef="#br0" timeOffset="237580.0173">5062 8832 95,'0'0'183,"1"-4"-11,1 2-8,-2 2-9,0 0 2,4-5-11,-4 5-5,0 0-9,3-1-5,-3 1-5,0 0-7,3-4-8,-3 4-2,1-2-13,-1 2-3,4-5-5,-4 5-5,0-6-1,3 4 10,-3-2-7,1 1-4,2-2-6,-1 1 5,-1 1-7,-1-2-1,0 0-2,1 1-7,1 0-3,-2-1-6,0-1-2,0 2-5,-2-2-5,1 3-2,0-2-5,-2-1-6,0 1-5,0 3-4,-1-1 0,1-3-5,-1 3-2,-3 3-4,1-2 0,-1 1 0,-3 4-2,0-3-4,1 7 3,0-2 4,-2-1-4,-3 9-2,1-4-2,0 1 3,2 0-3,0 0 0,2 2 1,1 0 2,-1 0-2,4-1-2,-1-1 4,1 0-4,-5 2 2,7 0 2,-3-4-2,2 4-1,-1-3 1,3 1 1,-1 0 2,0-2-1,3-2-4,-1 2 5,1-1-1,0 0-1,0 0-2,0 1 1,1-1 5,-1-1-5,2 2 4,2 1-1,-3-3-2,2 1 2,3 3-3,-2-3 4,0 3-3,2-5 3,-2 5-1,3-3 1,-4 1-3,3 0 3,-1 0-4,1 0 2,-2-2 0,3 2 1,-3-1 3,2-1-6,-2 2 1,3 0 4,-1 1-4,-3 1-1,2-3 5,-2 3-2,1-2-1,1 3-2,-1-4 2,0 3-1,0-3 0,-4 4-3,3-2 9,-1 0-7,-1 1 4,-1 0-1,1 2-4,-1-2 7,-2 1-6,0-1 3,-1-1-2,1 1 2,0 0-1,-1 0 4,0 0-1,-1-1-4,-3 1 3,2-4-1,-1 2 5,-3 0-3,1 0 0,1-2 0,-3 1-1,2-1 4,-2-2 2,0-1-2,-1-2 0,1 2 0,0-2 4,-4-2 1,3-1 4,3 0-2,-3-1 6,1-2 0,2-2 3,-5 1 7,8-3-3,-5-2 3,1-1 3,4 4 3,-1-3-5,0-1-2,1-2-3,2 2-5,2-1 0,-1 0 3,2-1-7,3-3 3,-3 4-5,7-2-4,-3-3 0,3 4 2,2-1 0,-2 0 7,3 1-13,-2 4-7,1 2 4,-4-1-4,4 1 5,-1 1-2,0 0-3,-3 2 2,2 1-3,0-1-4,-3 2-8,3-2-15,-2 2-17,0 2-21,-2-2-17,1-1-21,2 3-21,-1-3-23,5 3-22,-6 0-26,3-2-22,2 0-22,2-1-204,-4 2-480,9-3 213</inkml:trace>
  <inkml:trace contextRef="#ctx0" brushRef="#br0" timeOffset="238140.9477">5552 8915 94,'0'-5'237,"0"1"-19,0-3-13,0 1-10,-1 4-21,-2-1-14,3 3-18,-5-7-16,4 6-15,1 1-12,-10 6-9,2-3-7,-2 1-5,0 7-8,-4 0-5,-3 6-3,0 2 0,0 3-1,-1 2 3,0 1 0,-9 13 4,4-1-2,0 2-3,0 2 0,2 0-2,2 1 4,-2-2-4,9-7-7,-1-1-5,-4 9 0,6-9-5,2-1-4,-2 0-1,5 0-3,2-3-4,1-1-4,1-2-1,0-5-4,4-1 1,0-1-3,1-1-2,1-3-1,-1 1-17,1-3-28,6-2-36,-1-2-40,2 0-43,3-3-23,3-2-65,-3-2-212,7 0-481,-4-3 214</inkml:trace>
  <inkml:trace contextRef="#ctx0" brushRef="#br0" timeOffset="238860.3912">5731 9251 192,'0'0'200,"0"-8"-7,0 4-5,0-4-10,3 2-12,-2-1-8,2-3-6,0-1-7,1 0-3,-1-1-1,1 0-7,0 2-4,-1-2-9,0 0-4,0 0-7,-2 0 0,2 1-4,-2 0-4,1 0 3,-1 0-12,-2 2 1,1-1-12,-2 1-8,-1 2-7,-1-1-13,0 1-7,-2 2-4,-1 2-7,-3 0-5,-3 3-1,-3 4-7,-3 3 0,-4 5-3,3 2-6,-1-2 5,1 3-1,0 4-5,2 3 1,4 2-5,1-3-4,2 2 2,4-6-3,0-3 1,4 1 1,0-5-5,2 4 6,2-2 8,2-1-6,1 0-1,5 1 3,1-5-3,0 1 3,6-3-1,1-1-2,-1-1 9,6-3-10,-6-1 0,4-3 2,-5-1-4,2-1 4,-4-3-2,-1 0 2,1-2 6,-1 0-1,-2-4 1,0-2 3,2-4 5,-4 6 13,-1-2-2,-3 1-3,3 2 12,-4 3 9,1 2 1,-1-1 8,0 0 7,-2 7 5,1-1-6,0-1-18,-1 0-1,-1 3-9,0 2-9,0 0-3,0 0-3,-2 14 1,-5 10-8,-1 3-6,-4 4 6,1 3 2,-3 10-2,1-11-4,3 0 3,-6 7-5,6-4-1,1-5-13,-2 2 8,1-4 7,2 2-7,-1-7 10,2 3-12,1-10 4,1 0-1,4-3-2,-2-4-3,0-1 5,3-1 1,-3 0-3,3-7 6,0 4 20,-1-2 26,1 2 13,0-5 19,0 0 0,0 0-7,11-8-7,0-4-7,6-5-11,4-5-7,0-4 1,10-6-7,-1-1-4,0 3-5,-9 6-6,8-5 0,-5 8-5,-5 1 0,0 6-2,-3-6 0,-5 9-5,0 0-4,-2 4-4,-4 2-15,1-1-18,-2 5-34,-1-4-52,0 2-62,0 2-42,-3 1-26,0 0-39,5 9-39,-2 0-42,-1 2-331,-1 3-750,2-4 333</inkml:trace>
  <inkml:trace contextRef="#ctx0" brushRef="#br0" timeOffset="239421.9882">6154 9564 205,'1'-4'315,"0"1"4,2 0-17,-3 3-27,1-5-21,-1 5-33,2-2-24,-2 2-27,0 0-17,0 0-13,0 0-17,-2 14-10,-3-3-9,-2 4-3,-3 8-7,-1-4-4,1 5-14,-2-2-12,1 0-3,0 0-6,0 2 10,-1-5-18,4-3-19,1-1-55,1 2-61,-1-1-80,3-5-77,-1-1-263,2-2-549,0-2 242</inkml:trace>
  <inkml:trace contextRef="#ctx0" brushRef="#br0" timeOffset="240010.6347">6515 9390 74,'-1'-5'277,"1"5"-13,0 0-8,0-4-10,0 4-12,0 0 5,3-3-19,-3 3-6,0 0-5,0 0-8,0 0-6,1-2-11,-1 2-9,0 0-4,0 0-19,0 0-17,0 0-6,0 0-16,0 0-12,0 0-11,0 0-13,6-1-4,-6 1-15,6 6 2,-1 1-9,-2-1-3,4 5-9,1 2-3,-2 1 4,-2 3-5,3 6-1,-2-4-3,-3-1-11,-2 3 0,1-2 9,-2 1-9,-3-2-9,-2-1 15,-3 6-30,-4-1-35,3-10-28,-8 5-38,1-1-38,-3-3-35,-1-2-41,3-3-37,2-2-40,1-1-251,2-2-592,3 0 261</inkml:trace>
  <inkml:trace contextRef="#ctx0" brushRef="#br0" timeOffset="240693.1725">7003 9489 84,'0'0'177,"0"0"-11,9-8-8,-7 4-2,1 2-5,0-1-1,-2 0-2,3-2-3,-1 1-3,1 1-2,-2-2-7,1 0-11,-1-2-1,1 3-9,0-1-9,0-5-2,-2 4-10,2-2-5,0-2-5,-1 2-7,1-3-10,-1 1-4,1-2-4,-1 0-3,0 1-1,-1-1 3,-1-5-13,3 5-1,-3 1-4,2 0 1,-2 1 2,0-1-1,-2 1-4,2-1 5,-1 6-16,-1 0 0,-1-4-6,-1 1-4,-2 0 11,4 4-16,-5-4 0,-3 4-2,1 3-4,-3 0 2,1 1-1,-5 0 5,2 5-7,-8 6 4,3 1-5,-2-1-1,1 3 10,1 5-10,-1-1 0,-2 4 2,4 1-2,0 0-5,4 2 5,1-3-2,0 3-1,2-4 2,4-3 4,2 0-1,0 1 3,3-1-1,2 0 0,0-3 3,1 0-3,3-1 0,0 1 3,1-5-2,2-1 1,1-1 5,1-1-8,-1-3 5,3-1 3,2-1-7,0-2 2,1-4 10,-5 1-10,4-4 1,0-1 2,0-2 6,5-5-13,-4-2 6,-4 1-5,4-8 3,-1 1-6,-1 0 6,1-3-3,0 1 1,-3 0-3,-2 0 1,2 3 0,-3 3 12,-1 4 8,-2 5 15,-1 1 9,2-1 3,-2 5-1,0 0-9,-2 1-10,1-1 6,-2 2-22,0 3-2,0 0 6,0 0-9,-3 15-1,-1-5 5,-2 3-1,-1 10-4,0-4 0,-3 4-5,2 1 5,-1-1-2,1 1-2,2-1 5,3-4-1,-1 2-8,0-4 2,1 0 2,3 2 14,0-4-16,-1-3 1,1 0 1,1 0 4,3-3-4,-1-1 5,1 1 0,2-1 1,1-2 15,-1 1-16,1-3 14,3 2-16,-2-6 1,3 2-5,2-4-8,1 2-19,1-5-12,-2 1-9,0-3-6,-2 3-21,3-3-4,-5 2-13,-1 0-8,0 2-10,-2-2-16,0 1-10,-2 1-14,-1 1-28,1 1-32,0-1-37,-4 2-183,3-2-463,-3 2 205</inkml:trace>
  <inkml:trace contextRef="#ctx0" brushRef="#br0" timeOffset="241262.4627">7287 9796 322,'0'0'334,"0"-5"-19,0 5-25,3-2-28,-3 2-26,0 0-30,0 0-20,0 0-17,3 10-18,-2-3-10,-1 12-10,-1-4-11,-2 4-3,-4 4-6,1 7-12,-5-3-9,1 1-3,-5-1-8,-1 2-6,-2-2-6,-2 0-8,1-1-11,-4-3-50,2-2-73,-3-2-74,1-3-84,1 4-306,1-6-585,1-1 259</inkml:trace>
  <inkml:trace contextRef="#ctx0" brushRef="#br0" timeOffset="244604.2853">15444 7134 122,'-8'-2'156,"3"-1"-7,-2 2-10,3-3-8,1 0-6,-4 1-10,6 3-3,1 0-4,-6-2-6,6 2-9,0 0-7,-4 0-4,4 0-6,0 0 0,-3-2-7,3 2-3,0 0 0,0 0-4,0 0-5,0 0-4,0 0-1,0 0-1,0 0 1,0 0-2,21 4 4,-7 3-1,5 1-3,3-2 0,5 5-4,1-1-5,10 6-3,4-1-5,-2 2 3,1 0-7,-2-1-2,-1 4-4,0-3-2,-10-8-1,-1 4-1,-2-1-4,-1-2-2,-4 1 0,-6-8-1,0 2-2,-5-2 1,-4 0-1,2 0-1,-2-1 1,-3 0 2,4-1-1,-6-1-2,5 2 8,-5-2-4,3 1 0,-3-1-4,0 0 3,0 0-3,6-4-6,-6 4-12,0 0-12,0-4-12,0 4 1,-3-7-7,2 4-15,-2-1 0,1 0-11,-6-4-1,4 0 9,-2-1-4,-2-1 7,2 1 6,-2-3 2,-1-1 5,1-3 3,0 3 6,-1 1 4,1-2 0,-1 2 15,2 4 7,3-2 9,-2 3 13,2 0 16,1 1 11,-1 2 4,2-3 1,1 3-2,-2 1-6,3 3 1,0-5-4,0 5-5,-4-2 0,4 2-7,0-4 0,0 4-1,0 0-3,0 0-4,0 0 0,8 6 10,-2 2 3,1-1 2,3 5 6,3-1-4,-2 0-1,0 1-3,1 0-2,0 2 1,-2 1 0,0-2-6,-1 1-4,1 1-2,-4-7-2,0 6 3,-2-3-4,-1 0 0,-2 2 1,-2-2 2,-3 5-2,-2-4-2,-2 0 0,-4 2 0,-2-2-3,-6-1-1,-2 1 3,-2-1-1,2-1-2,-2-1-3,1-2 3,-1-1-20,0 0-27,3 0-26,-3 0-30,3-2-27,4-1-24,5 0-37,-3 1-29,1-1-29,4-2-127,3 2-397,-1-2 176</inkml:trace>
  <inkml:trace contextRef="#ctx0" brushRef="#br0" timeOffset="245252.198">14602 6474 87,'5'-9'233,"-2"1"-4,3 1 11,-2 2-14,-4 3-20,3-2-25,-3 3-21,0 1-18,0 0-15,-3 10-13,-8 1-12,-1 9-6,-3 4-8,-5 2-5,-9 6-7,3 4-9,0-2-4,0 0-5,5-10-8,5 3-3,1-1-5,-2-3-3,2 3-5,2-4 0,0 1-1,6-5-2,-4-2-7,7 1 0,-2-2 1,1-5-5,2 5 2,1-6-2,-2 1-5,3-2 4,-1 0-4,1-3 1,1 3-2,1-1-2,-1-1 1,0 1 2,3-2-5,1 0 4,-1-1-7,2 0-11,1 0-15,3-3-17,-1 2-28,1-3-27,2-1-29,-1-2-28,5 1-29,-2-3-26,-2-1-19,2-2-127,-2 3-376,1-4 166</inkml:trace>
  <inkml:trace contextRef="#ctx0" brushRef="#br0" timeOffset="245874.9533">14255 6711 107,'-3'-1'274,"1"0"-32,2 1-18,0 0-25,15-3-21,6 5-16,5-1-19,3 1-9,11 7-12,3-1-15,-4-4-6,0 4-9,-12 0-9,2 1-7,-4-2-9,-5-1-7,-3 1-6,-10-7-7,4 1-5,-2 3-5,-6-4-6,2 4-3,-3 0-3,-2 1 0,-2 4-1,-5 2 3,-7 10 0,0-2-3,-3-2 3,0-1-5,7-2-4,-7 5-1,3 1 1,5-4-4,1-2 5,1-1-7,0 2 7,4-4-3,2 2 2,1-2 5,0 0 10,3 1 6,3-3 15,1-1 2,4 2 2,2-3-2,2-3 3,1-1 8,0-3 0,-1-3-3,0 1 6,1-5 10,-1-2-3,3-6 3,-4 4-6,-1 0 0,-2-4-2,1-5-7,-4 3-8,1 1-10,-4 0-4,-1-2-13,-1 1-1,-3 5 8,0 0-18,-3 0-12,-1-2-8,-3 2-18,-3 2-6,-1-1-10,-4 5-15,2-1-8,-1 3-14,1 3-24,3 1-20,0 1-21,3 2-22,0 0-11,3 2-10,4 1-14,4 2-24,5-1-45,2 5-172,5-3-471,5 4 210</inkml:trace>
  <inkml:trace contextRef="#ctx0" brushRef="#br0" timeOffset="246477.2356">15090 6747 69,'9'-19'260,"-2"4"-9,0 1-1,-3 4-5,0 3-10,-1 0-17,0 2-22,-1-2-27,0 6-18,-2 1-16,0 0-14,-2 13-9,-3 1-13,-5 12-9,-2 4-7,-6 14-5,-1-1-5,-5 3-3,1 3-6,-3-1-5,1-3-4,-1 1 1,2 0 0,-3-2-3,-1 1 2,3-2 10,-2-5 5,1 2-19,7-13-4,-5 9 3,3-9-7,1-2-1,2 3 0,-1-3-5,4 3-3,-2-2 5,2-5-12,1 3-4,4-7 9,1-2-1,2 0-7,0-4-11,5-4-11,-3 2-3,2-3 1,-1-3 2,4-1 0,0-2 4,0 0 2,0 0-3,0 0-5,10-14-3,0 1-2,-4-2 3,2 1 4,0 0-6,2-1 0,0-1 5,4-4-2,0-2 5,-1-2-5,3 3 4,-2-1-3,-2-1-1,5-3 8,-3 0 8,0-1-3,3 3 20,0-3 10,-1-2 5,0 0-1,1 3 1,0-2-4,0 3 12,0 1 3,2 6 5,-4-2-4,2 4-5,-6 6-7,3 1-3,-1 1-8,1 1-5,2 4 3,0 3-8,-1 1-3,0 0 1,0 6-4,2-1-4,-3 3-9,2 2 7,-5-2-14,-1 3 12,0 1-2,-3 0-4,-1-4-1,1 4 3,-5-2-5,1-1-1,-3-1-1,0 0 0,0 0 5,-3 0 1,-1 0-6,-4-2 1,1 2 4,-4-1 0,-5-1-7,2-2-1,-9 0 7,2-3-6,-4-2-16,1 2-29,-3-4-36,0-3-36,2 3-34,-2-2-36,3-1-31,-2-1-44,3 1-33,2 0-50,5 1-194,4 3-585,2-2 259</inkml:trace>
  <inkml:trace contextRef="#ctx0" brushRef="#br0" timeOffset="247733.1203">7982 9447 191,'0'0'172,"1"-4"-23,-1 4 1,2-6-10,-1 2-5,-1 4-4,2-7 0,1 4-3,-1-2-2,1 1 1,0 0-4,-2-3 0,2 1 1,2-2-4,-3-3-3,1 1 1,-2 1-8,2-2 0,-3 2-3,4 1-3,-4 1-5,0-7-8,-3 6-9,3-4-6,-1 0-4,1 3-5,-3-1-10,2 0 5,-2-1-15,1 1-7,-3 2-3,2-1-1,-4 2-5,1 0-9,1 2-3,-5 2-1,1 0-4,-5 3-2,-3 3 0,2-1-3,-5 10 2,-2-2-6,-1 5 0,2 1 1,-3 4-1,0 1-2,4 1 2,1 0 9,0 2-14,2-1 10,2-5-8,4 6 0,2-7-4,2 0 2,4-2 0,-4 1 1,6-5 3,1 3-3,0-4-2,2 2 6,1-2-1,2-1 3,-1-1 0,2-1 1,4-1 1,-2-2 1,0 0-2,2-4-1,0 0 1,4 0-1,0-4 3,0-2-6,0-1 10,2-3-15,2-6 6,-1 2-2,0-4-2,0-1 12,0 1-9,-2-3 0,-1 2 1,0 0-4,-1 0-2,1-1 3,-6 8-2,0 3 3,-1 1 4,-4 0 1,1 3 4,-1 1 0,0 1-4,-1-1-5,-1-1 0,-1 5-6,0 0 1,0 0-1,-2 15 1,-4-4 4,-2 4-8,-1 7 11,-3 2-5,1-3 2,-1 1-3,4 2 0,-1 0 1,2-2-1,4-4 3,-2-2-3,2 1 5,0-2-7,3-4 11,1 1-9,1 0-1,1-2 7,1-2-1,0-1-2,2 0 1,-2-1 5,4-2-4,0-1 1,2 0 3,-1-3 1,1 0-8,4-3 1,-1-2-13,1-2-15,-1 2-15,-2-2-10,-2 0-19,1 1-23,-2 1-21,0-2-21,-1 0-38,0 0-30,0 0-26,-3-1-30,2 2-167,-2-2-461,2 0 205</inkml:trace>
  <inkml:trace contextRef="#ctx0" brushRef="#br0" timeOffset="248376.1146">8224 8970 63,'-3'-4'221,"2"2"-15,1 2-20,-3-3-20,3 3-12,-2-3-13,2 3-13,-3-4-7,3 4-8,0 0-7,0 0-2,0 0 5,0 0 10,20 6-4,-11-2 1,5 3-4,0 3-7,5 1-5,-1 2-6,1 4-10,0 2-6,-4 0-7,1 6-10,-1 1 2,-1 0-4,-4 3-6,-3 3 1,-1-2-4,-5 3-2,-2 1 1,-1 0-8,-4 12 6,-6-1-8,-2 0 3,-2-1 5,0 3 4,-4-5-4,0-1 13,0 1-15,-2 0-2,-1-3 0,8-8-2,-9 8-5,7-10 1,-3-1-3,4 0-6,-3-2 1,2-2-9,2 1-2,-1-8 8,2 0-5,3-4-8,1-3 4,1-2-19,2 0-40,0-4-35,1 1-52,3-5-67,3 0-69,-6-5-296,6 1-607,0-4 268</inkml:trace>
  <inkml:trace contextRef="#ctx0" brushRef="#br0" timeOffset="248966.2016">8925 9619 309,'0'0'306,"-4"-2"-15,4 2-20,-5-2-7,5 2-25,-3-3-20,3 3-9,0 0-18,0 0 0,0 0-34,0 0-11,0 0-16,0 0-11,15 2-13,1-1-3,4 3-14,3-1-5,3 2-5,-1-1-12,0 1-9,-1-2-4,1 2-6,-3 2-4,-5-4-31,-3 2-32,-2-1-30,-2 0-30,-1-3-38,-5 4-48,2-1-36,-4-3-34,1 3-33,-4-1-180,1-3-484,-9 9 214</inkml:trace>
  <inkml:trace contextRef="#ctx0" brushRef="#br0" timeOffset="249007.2308">8824 9817 53,'-4'1'228,"-2"2"-3,2 1-13,1-2 16,2 3 8,1-5-2,6 10-6,7-5-11,2 7 14,4-3-28,4 4-12,-1-4-20,2 1-19,2-3-8,-3 1-22,-1-1-8,-7-2-16,1-1-37,-1 1-30,-6-4-43,1 1-40,-2 0-48,-3 1-57,1-3-66,0 2-250,1-2-512,-3-1 227</inkml:trace>
  <inkml:trace contextRef="#ctx0" brushRef="#br0" timeOffset="256936.8233">15599 10490 70,'4'-16'176,"-2"6"1,0-4-5,1 4-2,0 0 0,-2 1-5,3 1-3,-2-1-4,-1 4-6,2-1 10,-1-1-9,-2 3-7,3-1-6,-2 2-10,-1 3-11,1-7-12,1 5-7,-2 2-12,0 0-9,0-5-3,0 5-17,0 0-11,0 0-1,0 0-7,0 0-7,0 0-6,0 12 0,-2-2 0,0 3 0,-1 5-5,-3 9-2,0 2-2,2 3-3,-4 0 0,-2 13-3,-1 3-3,-1 2 4,1-1-4,1 0 1,0 1 1,1 1 0,-2-2 1,3-1 2,0-2-10,1-12 2,-2 11-1,-1 0 0,2-11 0,2 0 1,-5 11-2,1 1-1,3-11 4,-3 8-4,0-8 0,2 2 1,-4 8 0,-1-1 4,4-11-4,1 0 0,-2 1-1,1-4 1,0 1 2,-1-1-2,3 3-1,-2-5 1,2 2 6,2-2-3,-2 1-2,2-3 4,-2 1 1,2 0 1,-1 2 3,0-4-2,-1 1 1,3 1 5,1-1-3,-4 1 1,4-3-1,1 1-6,-3 1 2,1-1 2,1 1-4,0-7 0,2-1 2,-2 1-3,3 0 0,-5-4 2,5-2-6,-2-2 3,2-1-2,0 3-2,-3-3 5,3 0-5,0-1 0,-2 2 3,4-2-3,-4 1 4,0-2 2,1 3-2,-1-1-3,0-3 6,2 3 0,-1-1 1,-3-1 3,4-2-10,0 0 2,-3 0-2,6 0 4,-6 1-1,2-2 0,-1 0-3,1 2 3,1 1 1,-4-4 8,4 3 1,0 1 4,-1-3 5,1 7-9,-2-7-9,2 2-2,0 0 6,-1-1-3,-1-2 1,2 0 0,0 1-4,0-5 4,0 5 0,3-3-2,-3-2-1,0 0 2,0 6-3,0-6 2,-1 2 0,1-2-1,0 0 14,0 0-13,1 5-2,-1-5 4,0 0-4,0 0-3,0 0 4,0 4-6,0-4 6,0 3 2,0-3 3,7 4 0,-3-3 10,3 1 0,1 1 5,2-3-6,4 2-2,1 0-3,6 0 1,2-1-10,-1 3 7,1-2-4,1 6 1,0-5 1,2 2 15,0 0-23,3 4 4,8-1-1,-10-1 1,9 2-6,4 2 1,-11-5-5,12 5 7,1 0 3,2-1-5,-2-3 3,1 3-4,3-3 5,-1 3-9,0 1 2,-2-1 2,0 0-3,-1 2 6,-1-2-1,-3-1-6,-10 2-2,1-2 6,-3 3 1,1-5-5,0 3 6,-2-3-3,-1 4 2,0-2 1,2-2-2,-2 3-3,-2-3 0,3 0-7,-1 0 2,0 0 5,0-2 1,-3 0 1,3 0 0,-1 2-11,-2-2 17,1-2-6,-2 4 2,-3-2-2,-1-5 1,-4 4-1,0-3 5,-3 2-6,1-2-2,-3 4 6,-1-5-5,-2 0-7,1 1 8,-5-1 1,6 1 5,-6-1 1,6 0-4,-6 0 2,4-1 1,-4 1 5,0 0-6,7 0 2,-4-3-12,1 0 9,-4 3 2,5-2-3,-3-1-5,1-1 16,1 4 15,-1-3-11,0-3 2,1 2 10,-3 0 4,1-2 4,2 0-10,-2 3 12,-1-2 1,3-2-2,-1 0 1,1-4-5,-1 0-7,3 1 0,-2-6-2,3-1-5,0-1 0,2-7 2,-1 0-5,3-4-3,-1 0-2,2-3 1,-1-3 2,3-7-1,1-2 2,-2 1 10,-2 10 5,-1-2 6,-2 3 0,5-12-2,-3-1 3,-3 13 1,2-2-1,2-9-2,-3 12-3,2-15-4,-2 14 4,1-1-4,5-13-3,-2 1-4,4-2-2,4 1-2,-3-5 0,3 3-1,-1-3-3,5 3-2,-1-2-1,-2 3-1,0 0 2,-3 3 7,-2 15 7,2-11-4,-6 8 4,-4 0 10,3 3 1,-2-2 3,-1 2 1,-1 0 0,0 1-4,2-2-2,-3 3-8,0-2 3,1 0-4,-1 0-8,3 0 0,0 0 2,1-2-5,1 4-5,-1-2 3,3 0-5,-2 0 2,-2 7-1,-2 2 0,0 4 6,-1-1 4,-1 3 3,-1 3 4,1-1 3,-1 1-4,-3 1 0,2-2-2,0 3-1,0-2-5,1 2-1,-3-1 0,2-2-5,0 3 0,1-3-1,-1 1 1,-1 2-17,2-1 16,0-2-3,0 0 0,0 3 1,-1-2-2,1-1-1,-1 4-6,1-2 4,-1-1-3,0 6 3,-2 0 0,2-1 0,-3 1-1,3 3 0,-3-3 4,0 5-7,4-5-1,-4 5-4,0-3 3,0 3-4,0-5-5,0 5-14,3-2-18,-3 2-21,0 0-24,0 0-39,0 0-37,0 0-60,0 0-57,0 0-46,-7 14-52,7-6-50,-3 3-356,3 6-851,-5 1 377</inkml:trace>
  <inkml:trace contextRef="#ctx0" brushRef="#br0" timeOffset="258158.9497">15782 12213 141,'-4'-3'243,"1"-1"-5,-3 3-13,2 0-8,-1 0-9,3-1-12,2 2-8,-6-4-12,6 4-7,-4-3-16,4 3 2,-1-2-28,1 2-18,0 0-11,0 0-9,0 0-8,0 0-7,0 0-3,13 4-7,-3-2 11,6 4-13,5-2-9,2 3-5,-1 0-3,2-3-3,-1 0-5,-2 1-6,-7 1 0,2 0-3,-4-2-8,2 0 0,-4 1 2,-1-1-2,-1-3-3,-2 1 0,-1 2-9,1-2 3,-2 1 3,-1-3-5,1 3-1,-1-2 6,-3-1-8,3 2 2,-3-2 10,4 2-13,-4-2 2,0 0-3,-7 7 0,-5 2 1,0-1-1,-7 4-2,-3 0 0,1 2 7,-3-2-8,2 1 1,-4 3 2,5-3-3,-3 1 2,2-2-1,0 1 2,4-3-5,4 1 32,0-4-12,4-2 0,2 0 2,-1 0-4,5-2-2,-3-1 2,4 0-4,-2 1 1,3-1 1,2-2 10,-5 4-1,1-1 5,4-3-3,-1 3-6,1-3-1,0 0-3,0 0 1,0 4 1,5-2-1,0 2 4,2 0 0,3 0-1,3 2 1,1-1 0,7 2-7,-1 0 3,0-2-9,-3 2 3,4-5-2,0 2-3,1 1 3,2 0-21,-1-1-35,-2-3-33,0 3-30,-6 0-30,1-1-20,-1-1-21,1 3-5,-2-3-12,0 2-4,-2 0 3,-3-3 4,1 0 18,-1-1 16,-4 2 23,2-2 25,-2-2 33,0 1 38,-1 0 29,1-2 36,-3-1 33,3 2 19,-3-1 20,1 0 17,0 1 13,-2 0 2,-1 2-13,3-5-8,-3 5-9,0 0-13,0 0-11,0 0-8,0 0-5,-17 15-2,6-4-5,1 4-7,-4-1-10,3 2 1,-4 1-6,3-3-2,5 0-1,-3 0-6,3 1 0,4-3 1,2-4 2,-2 3-11,3 1 3,3-5 3,1 3-1,-1-3-4,5-2 10,1 3-1,-1-4 5,5-1 2,1 2 4,0-5 9,-1 0 11,1-3 11,-3-1 7,3 0 9,-2-1 6,-3 0 7,-2-2 8,1 1-1,-1-2 0,-2-3-7,-1 2-7,-1-1-6,-3-2-21,3 3 3,-6-4-11,0 2-2,-4-3-7,0 2-10,-3 2-13,-2 1-17,-1 1-23,-1 3-19,-1 0-31,-1 1-36,3 4-39,2 0-50,1 0-59,2 0-54,2 2-49,-1-2-254,4 0-659,3 0 292</inkml:trace>
  <inkml:trace contextRef="#ctx0" brushRef="#br0" timeOffset="259554.0137">16062 11869 148,'0'0'145,"0"0"-12,0 0-11,0 0 0,0 0-3,3-5 1,-3 5 1,4-1 0,-4 1-4,6-3 2,-6 3 0,6-2-2,-5-1 0,3 0 1,-2-1-2,-2 4-2,5-5-6,-3 3 2,0-1-7,0-1-9,1-1-6,-2-2-7,1 2 0,-1-2-10,0 2-6,2-2-9,-1-1 1,1-2-7,-2-1-6,1-1-3,0 1-5,0-1-2,-2 3-3,1-3 0,-1 4-4,0 1-7,0-1 1,-3-2-1,3 1-4,-3 2-2,-1-2 4,1 4 2,-2-3-11,-1 1 0,0 0-1,-2 3 1,-2-2-6,3 2 2,-6-1 2,2 5-4,1-1-1,0 2-2,-4 3 0,1 1-1,0 1 11,1 2-11,-2 1 1,-3 4 1,3-3 0,-1 6-1,-1 1 1,2-4-2,-1 4 1,0 2 0,1-1 0,5-4 3,-3 1-4,4 2 3,-2 6-5,4-8 0,-2 0 0,1 1 3,4 1-4,-1-7 5,2 8-6,1-6 3,-2-1 9,3 1-8,2-2 2,1-3 0,-1 3-1,1-3 2,1-2 1,-1 1 3,8-2 1,-2 0-3,-1-3 0,2 0 3,1-1-4,2-1 2,0-2 0,3-2-2,-3 1 3,1-1-2,0 0-3,-2-5 6,1 2-2,0-1 0,0 0-5,-2-4 4,2 1-2,-3-3 2,1-2 1,3 0-3,-4-4 2,0 4-1,1-4 4,-1 0-2,-3 5 2,-1-4 2,4 6 9,-3 0 4,-3 4 5,0 2 10,-1 2 3,0 1-4,0 0-6,-2 0 1,1 3-6,-1-1-7,-1 3-5,0 0-4,0 0 0,-6 12 3,1-3-3,0 6 4,-4-1-3,4 2-1,-3 1-1,0 8-5,2-8 5,0 1-2,1-2-3,0 1 2,2 0-1,2-2-5,1 2 3,0 0-2,0-1 2,1-5 3,2 2-2,4 0 2,0-3-5,3 2 2,-4-5 3,9 2-4,-3-3 1,3 1 20,1-3-13,5-1-6,1-2 0,-1 0 1,-1-2 0,-3 0 0,1-1 0,-4 0 9,1-1 0,-3 1 1,-1 0 0,-4-1 4,2 2 1,-2 0 0,-4 0-1,1-2 4,1 2-8,1 1 2,-6 0-2,4 0-2,-4 0 14,6-3-18,-6 3 0,0 0-2,4-1-2,-4 1 5,0 0-10,3-2 0,-3 2 7,0 0-4,0 0 5,0 0 3,0 0-15,0 0-3,0 0 11,0 0-9,0 0-2,0 0-8,0 0-11,0 0-21,0 0-17,0 0-15,0 0-12,0 0-15,0 0-16,0 0-22,0 0-18,0 0-13,0 0-12,0 0-12,-10 6-14,10-6-7,-7 1-14,7-1-142,0 0-409,-11-1 180</inkml:trace>
  <inkml:trace contextRef="#ctx0" brushRef="#br0" timeOffset="260744.1584">16179 11268 136,'0'0'142,"3"1"0,-3-1-4,0 0-1,0 0-1,0 0-5,0 0 0,7-9-2,-7 6-4,4-1-5,-1 1-7,-1-1-4,0-3-4,4-1-3,-5 3-3,5-4-3,-2-1 0,-1 0 4,1 0-8,-1-2-5,3-2-3,-3 0-2,-1 3-3,3-6-4,-3 1-4,3 1-5,-4 3-5,3-5-1,-4 5-1,2 0-3,-1 0-3,1 0 1,-1 2-5,0-1-3,-1 6 0,0-4-4,-2 2-3,0 2-2,1-2-7,1 2-5,-2 1 2,-2-1-8,2 0 0,-3 1-1,0 0-5,0 2-2,-2 0 1,0-1 0,-3 3-3,0 0-1,1 3-1,-3 0 7,-2 2-10,0 1-5,1 4 2,-2-3 2,-3 8-1,6-2 0,-6 3-5,3-2 7,0 6-6,1-5 4,2 2-4,-2-1 2,4-1 2,-1 2-5,3-1 1,0-1 1,0 0-1,0 0-4,1 0 4,3-4-1,2 4-1,0-2 2,2-1 0,0-1 1,1 0 1,2-2 4,1 2 3,2-3-6,0 1 1,2-3 1,3 0 0,-1-4 0,3 4 2,0-5-5,2 0 4,-1-1 1,0-4 3,0-1-1,-1 1-3,-2-1-3,2-5 6,-1 1-2,1-1-2,0-3 2,-2 0-5,3-8 3,-4 6 4,4-5-6,-1-2 2,-2 1-5,-1 6 3,-3-2 5,2 5 0,-2 1 6,-2 0 15,-2 4-7,0 1 2,0 1-4,0 2-10,-3-1-3,0 4-2,0 0 5,0 0-2,-3 16-3,-3-6 2,2 9 6,-6 2-7,0 4-6,0-1 4,0-2 6,2 3-8,2-5 0,2-2-3,1 2 4,-1-2-1,1 2 1,3-6-1,0 1-1,3-4 3,-3-1-2,0 1 2,4-1 0,-1-3 0,0 2 3,1-4-3,3 0 5,0 2-3,3-6-2,0 5 3,2 0-1,-1-6-2,1 1 0,2-1 2,-1 0 5,0-1-25,-3 1-18,1-5-29,-3 2-23,1-1-32,-1 0-40,2 0-35,-3 2-31,0-3-36,-3 2-223,3-1-522,-5 0 230</inkml:trace>
  <inkml:trace contextRef="#ctx0" brushRef="#br0" timeOffset="261681.673">14931 10750 181,'-8'-6'185,"-2"0"0,2 1 4,1 2 5,2 1 3,-2-1-7,3 1-10,1-1-15,0 1-18,2-1-15,1 3-16,-6-1-13,6 1-8,0 0-5,0 0-8,7 9 7,-1-2 4,8-2 5,6 7-4,2 0 5,2 1-8,6-1-3,8 5-1,1 0-2,4 0-7,-1-2-7,1 0 0,-2-1-10,2 1-8,-3-1 1,3-1-9,-7 1-3,-6-3 2,-5-2-12,-1 4-5,0-6 0,-1 4-5,-8-5 1,-1-1-2,-1 1 2,-3-3-8,-2-2-3,2 4 4,-7-4-2,3 1 3,-3 0-1,-1-1-6,1 2 13,-3-3-12,6 1-2,-6-1 1,5 1-2,-5-1-2,2 1-1,-2-1-5,0 0-7,0 0-19,0 0-17,5 0-20,-5 0-17,0 0-19,6-3-19,-6 3-15,2-3-19,-2 3-11,4-4-22,-2 2-15,-2 2-3,3-6 6,-3 3 11,1 1 10,-1-5 9,0 2 19,-1 0 12,-2-3 12,2 1 22,-4-2 25,3 0 21,-4-2 33,1 1 11,2 1 24,-2-1 14,1-1 20,0 2 13,0 1 11,0 0 17,1 1 8,0 4 13,0-1 5,2 1 0,-2 0-5,3-1-5,0 4-13,-3-3-12,3 3-6,-3-3-6,3 3-10,0 0-6,0 0-5,0 0-8,0 0-2,0 0 5,0 0-11,0 0 5,0 0 0,0 0-2,10 12 3,-5-6-5,-1-1-2,1 5 1,1-3-5,-1 2 1,1 1-2,3 3-3,-4-4-2,5 3 0,-4-2-2,0-1-1,6 3-3,-8-3 1,3 2 3,1-3-9,-4 1 0,1-1 0,1 0 2,-2-2-4,-1 1 4,-2-1-3,2 0 3,-3 1 5,0 0 4,-3 1 6,-1 3-1,-6 2 1,1-1 1,-4 2-1,-5 2-2,-3-3-1,3 1-1,-3-3 0,2 1-8,-1-1-4,-3-3-7,3 2-16,1-2-25,-1-1-27,5 0-29,-1 0-35,2-2-36,-3-1-32,0 1-35,3 0-195,-8-2-464,8-3 205</inkml:trace>
  <inkml:trace contextRef="#ctx0" brushRef="#br0" timeOffset="262326.7401">14562 10339 152,'5'-9'175,"-5"-2"3,2 6 2,-2-2 2,3 1-1,-3 2-9,3 1-16,-3-1-15,0 4-21,0 0-12,0 0-10,0 0-12,-8 10-7,0 4-7,-1 2-7,-5 6-5,-1 2-5,5 0-5,-7 1 2,2 1-5,1 1-5,0-3-2,1 3-1,-1-3-2,3 1-3,1-3-3,3 1 3,0-6-9,4 0-2,0 0 2,1-1-5,2-5 0,0 2-4,0 0-3,2-5 1,1 1 0,4-1-3,-3 0-1,4-1-2,0-5-17,0 2-12,2-1-17,0-3-17,0 0-21,1-3-18,-2 2-18,1-2-28,-1 1-15,0-4-23,-1 2-154,-4-1-359,2 0 160</inkml:trace>
  <inkml:trace contextRef="#ctx0" brushRef="#br0" timeOffset="262946.2026">14315 10568 2,'0'0'211,"-5"-1"-17,5 1-25,0 0-19,0-4-11,0 4-13,7-3-7,2 0-9,1-1-8,4 2-5,-1 1-4,5 0-9,1-4-8,2 4-10,-1 0-2,2-1-2,-2 1-7,-3-2-4,-3 2-3,0 0-7,-3 0 0,-2 0-3,1-2-5,-1 3 0,-1 0 1,-2-1 5,-4 0 6,4 1 1,-6 0-1,0 0-3,8 0-6,-8 0-2,3 2-6,-3 2 0,0-4-5,-8 12 0,2-2-1,2-1-2,-6 5-5,3 0 5,-1 0-7,-1 3-2,3-2-3,3 0 4,0-1-4,0 2 1,1-3-1,0-1 2,4-2-3,0 2 1,1-1 1,0-3-1,3 0 10,0-1-2,2 0-1,2-4 7,0 1 1,4-3 2,0-1-1,0-1 2,1-1 2,-6-1 3,4-3 6,-4 1 4,0-6-2,1 1 5,0-2 4,-6 1 1,1-4-6,-2 4-3,1-4-3,-4 3-7,0 0-1,0-1-5,-5 1-5,3 1-1,-4 1-3,0 0-2,-1 3-4,0-1-4,0 3-4,-2-1-14,1 2-12,0 0-19,-1 3-20,1 1-35,-1 0-30,4 1-31,-1-1-28,3 2-16,1 1-10,2-3-23,0 0-132,0 0-398,12 7 177</inkml:trace>
  <inkml:trace contextRef="#ctx0" brushRef="#br0" timeOffset="263623.6241">15000 10318 193,'5'-7'239,"-3"0"-16,1 0-21,-1 4-18,0-1-20,0 1-21,0 1-16,-2 2-14,0 0-14,0 0-8,0 14 0,-5 1-7,-1 4-3,-3 8-6,-4 2-5,-4 12-1,-3 7-4,-1 1-3,1 3-5,-8 21 3,8-20-5,0-2-4,-2 4-3,0-1-1,-2-2-6,1 0 1,3-7-3,-1-1 2,7-13-1,0-1 1,-2-1 1,1-1-2,5-4 0,-5-2-2,5-1-7,2-4 0,0-4-7,3 0 0,-1-4-2,3 1-3,1-4-1,0 1-4,-1-3 3,3-1-3,-1 1-8,1-4-11,-3 3-17,0 0-16,3-3-21,0 0-37,0 0-47,0 0-33,0 0-34,6-16-46,-5 5-130,2 4-417,1-8 184</inkml:trace>
  <inkml:trace contextRef="#ctx0" brushRef="#br0" timeOffset="263672.8714">14772 10864 222,'4'-9'218,"-1"0"-9,0-1-15,1 5-7,-1-4-4,0 1-1,0-1-9,1 2-7,-1 2-6,1-4-11,3 1-13,-1 1-9,1 2-14,1-2-4,3-3-10,-2 5-7,2-4-1,2 4-7,2-3-6,-3 5-2,3 0-7,-1 3-5,0 0-2,0 1-8,-4 2-6,1 6-3,-2-1-1,1 1-4,-5 1-5,1 0 0,-5 2-4,1-2-4,-4 4-1,0 1 4,-4-1-2,-2 1-2,-4-1-2,-3 3-5,-2-2-1,1 0 4,-5-3-3,7-3-1,-2-1-7,4-2 0,-4 4-2,2-8-1,0 1-8,3-1-20,-2 1-15,2-3-20,1 0-22,2 0-18,-1 0-24,2 0-37,3 0-28,4 0-41,-10-3-39,10 3-177,-3-2-476,3 2 210</inkml:trace>
  <inkml:trace contextRef="#ctx0" brushRef="#br0" timeOffset="264970.1193">20785 10974 145,'8'-14'271,"-2"5"-6,-3 1-22,1 1-26,-1 1-27,-1 2-22,0 4-15,-2 0-12,-1 10-17,-5 7-10,-5 9-11,-1 1-8,-3 4-11,-6 11-8,3 1-3,-2-2-7,6-13-10,-1 0-1,-1-1-5,2-1-2,1 0-5,-4-3-8,3-2-1,-3-3 0,3 1-4,4-5-7,3 0-16,-2-2-21,0-5-27,3-1-29,2-2-26,1-1-31,-1 2-13,4-5-11,0 0-30,0 2-174,0-2-382,0 0 169</inkml:trace>
  <inkml:trace contextRef="#ctx0" brushRef="#br0" timeOffset="265581.855">20647 11089 216,'4'-11'244,"2"0"-10,-1-4-12,5 0-13,-2 1-11,7-4-3,3 2-7,2-1-15,3 0-7,3 2-11,1 4-2,2-1-15,-2 6-11,0 3-9,1 3-13,-4 3-10,-1 4-8,-5 3-14,-4-2-4,-2 6-10,-5-7-10,-2 10-1,-3-5-6,0 5-4,-6 1-2,-2-2-1,-6 6-2,-3-2-3,-3-2-6,-3 2-13,-4-5-22,5-3-24,-4 0-23,0-3-17,5 1-19,3-5-10,2-2-18,0 1-6,7-2-17,-3-2-12,6-4-12,1 1-14,3-1-11,0-1-156,3 0-378,1 0 168</inkml:trace>
  <inkml:trace contextRef="#ctx0" brushRef="#br0" timeOffset="266282.9203">21175 11268 140,'0'-5'286,"0"-1"-25,0 6-31,-1-4-25,1 4-18,0 0-20,0 0-21,-16 11-14,8 1-14,-6 6-6,4-2-16,0-1-11,0 2-6,3 1-11,-3 3-7,6-4-3,1-1-10,-1-4-2,4 1-2,0-1 0,4-3-2,-1 0 0,1 0 6,2-2 4,5-5 4,2 1 3,2-3-8,2-3-2,3-4 5,4-2-4,-3-2 1,0-2-3,-1-4 2,3-3-6,-2 0-3,-2-3-1,-2 0-4,-3 1 0,0 1 4,-1 0 3,-3 6 3,-3 7 0,-3-2 8,-1 5-11,1-1-13,-1 3-5,-3-1-5,0 4-5,0 0 1,0 0-3,-13 21 2,5-8-7,0 3 1,-1 0-1,1 8-2,1-6-4,4 5-6,1 2-10,2-8 4,2 3 2,1-3 1,2 0-1,5-2-3,-3-1 5,3-3 0,3 0-2,-1-6 5,1 1-5,5-3 1,-3-2 4,6-3 1,-6-1 1,2-4-4,1-1 6,-4-2 0,6-6 0,-2 5 3,-2-7-1,1-2-2,-6 6 3,3-7-3,-7 2 1,0 3-1,2-1 1,-4 1 5,1 0 1,-3 6 10,-2-2-2,3 3-2,-4 4-4,1 1-2,1-2-3,-4 1-3,2 5-2,0 0 0,0 0-3,-9 15-3,6-6-2,0 3-3,-1 3 7,3 2-4,2 0 3,2 1 2,1 7-3,0-7-4,3-2 4,-1 1 1,1 3 2,-1-11-3,-1 6 3,0-5 1,-3 0-2,1-3 4,-1-3-1,-1 2 2,-1-1 3,1-1 5,-1-4-4,-4 8 0,-3-4 0,-3-4 5,-4 1-4,-7-1-2,0-4-1,0 4-2,-3-4-22,1 2-24,2-1-29,0-2-28,4 4-27,3-1-21,0 1-34,6-2-35,2-1-43,2 4-184,4 0-482,1-7 213</inkml:trace>
  <inkml:trace contextRef="#ctx0" brushRef="#br0" timeOffset="266333.9293">22102 11201 103,'11'-12'327,"-7"2"13,1 2-25,0 1-36,-2 4-29,-3 0-25,0 3-26,-4 13-19,-6 2-14,-4 9-18,-3 4-17,-7 10-10,0 1-10,0 0-19,-1 3-6,1-2 0,3 0-6,4-9-14,0-4-10,3 1-5,-1-4-6,1-2 3,5-6 4,-1 0-18,5-6 15,-2-2-12,2-2 11,1 0 15,1-3 32,0 3 27,0-5 27,2 3 8,1-4-3,0 0-18,0 0-16,10-17-11,4-3-13,3 2-10,6-3-11,2 2-8,7-7-9,-6 9-2,0 4-10,1 1-2,-4 3-7,2 4-3,-4 0-9,-5 3-12,-2 2 1,-4 2-13,0 1-4,-1 2-8,-3 2-1,1 1 1,-3 0-3,1 5-10,-3-1-1,-2 2-12,0 3-40,-4 1-8,-3 0-44,3-1-41,-4-1-41,-2 1-47,2 0-44,1-1-33,0 1-41,3-3-191,4 2-615,4 1 272</inkml:trace>
  <inkml:trace contextRef="#ctx0" brushRef="#br0" timeOffset="266977.1076">22821 11530 234,'2'-12'287,"-3"1"-12,0 5-29,-4-3-30,-2 4-22,0 5-20,-7 3-16,-3 4-15,-4 5-17,0 5-11,-2 0-11,2 3-14,4 1-6,2 0-10,1-1-10,4 6-5,3-8-10,3-2 0,2 1-3,2-1-1,3 0 2,1-6 4,3 2 10,2-3 8,3-2 10,5-4 10,4 2-1,-1-7 5,4 0 9,-1-2-1,-1-5 7,-1 0-3,-1-6 6,1-2-13,0 0-6,-4-3-9,-3 4 0,-4 0-3,0 4-1,-3-4-3,-1 0-10,-5 4-25,-1 1-2,0-3 4,-1 2-4,-5 0-11,-1 2-3,-3 1-3,-1 1 0,-6 4-24,-3-1-22,3 4-21,-2 2-21,5 1-41,-2 1-30,3 5-29,6-3-32,-1 4-24,4 2-9,-2-1-22,9-1-15,3 3-30,5 1-175,7 2-512,2-1 227</inkml:trace>
  <inkml:trace contextRef="#ctx0" brushRef="#br0" timeOffset="267690.2817">23209 11426 131,'17'-30'249,"-3"1"0,-1 2 4,-3 1 2,-3 10-9,0 2 2,-3 2-19,0 4-23,-1 1-26,-3 3-19,2 3-16,-2 1-18,-8 16-14,0 5-9,-9 9-13,-7 13-8,0 8-8,-11 16-5,10-16-2,-9 23-8,10-26-5,-3 4-6,-10 16-1,15-22-4,-1-3-5,2-2-2,0-1-1,6-10-4,-1 1 3,2-4-9,-3 1 0,3-2-2,0-6-4,2 1 3,4-6-4,1-6-7,3-1-29,0-1-33,0-1-18,1-2-14,1-3-23,2-1-37,0 0-30,0 0-14,15-12 2,-3 3-9,4-9-10,-1 1 22,2-2 17,0 0 25,1-2 23,-2-1 31,1 0 38,-2-4 30,1 1 31,-1-1 31,-1-1 19,0 0 30,0-1 10,-1-1 12,0 3 11,-2-3 7,5 3 9,-2 0-20,1 6-9,3-3-12,-1 5-3,3 1-13,5 8-5,2 2-11,-2 5-12,2 2 0,1 9-3,-1-1-4,-6 3-4,-1 5-7,-2-1-3,-8 0-4,-1 2-5,-4-2-1,-2 1 1,-4-1-10,-4 0 8,-3 0-3,-5 4 1,-5-5-4,-3-2 3,-3-2-1,0-3-5,-4-2 6,2-1-9,1-3-4,1-1-26,-1-1-22,4-1-22,5 0-32,2-3-29,-1 0-25,6 1-41,0-4-42,3 0-41,0 3-190,3-2-497,6-1 219</inkml:trace>
  <inkml:trace contextRef="#ctx0" brushRef="#br0" timeOffset="267750.138">23540 11661 188,'0'0'225,"0"0"-19,0 6-23,0-6-17,-4 8-14,4-3-18,-4 0-11,4 3-11,0 0-8,0 1-1,4-1-3,-4 0-1,7 1-4,0-2-1,0 2-5,3-4-8,0 0-7,5-1 1,-2 2 1,1-4 4,2-3 3,-1 0 7,-1-5 0,0-2 14,-2-1-15,0-3 1,-2-2-4,1 2-6,-5-1 10,1 0-4,-1 2 9,-5 0-26,0 2-8,-2-1-16,-3 2 2,-6 1-10,-4 3-8,-2 4 6,-8 0-12,1 8 10,-2-3-6,3 8-11,-1 1-5,4 3-12,3 0-14,-1 4-2,8 2-7,1 0-1,6-3 3,2-2 0,1 0 5,6-1 11,0-1-9,3-1 5,1-3-2,8 3 10,0-6-6,1-3 3,2-2 12,1-1-10,1 0-3,1-6 1,2-1 10,-3-4-5,0-2 0,0-2 9,1-5-7,-4-2-3,2 0 2,-2-2-3,-4 3 5,1-1 0,-6-4 2,-1 9 6,-4-1 1,0 6 10,-3-1 1,-1 2-13,0 0 5,-2 3-3,1 2-12,-2 3 6,0 0-5,0 0-5,0 0-5,-7 20 3,5-8-9,1 5 0,2 2 1,-1 8-1,0-4 1,2 0-1,-1 1 3,-1-5 1,1-2-1,-2 0 1,0-4-4,1 1-2,0-3-1,-2 0-3,2 0-11,0-3-3,0 1-5,0-4-9,0 0-1,0 0-5,2-3-8,-1 1-19,3-1-39,0-2-51,6 0-37,0-2-55,0 2-154,7-3-454,4 1 201</inkml:trace>
  <inkml:trace contextRef="#ctx0" brushRef="#br0" timeOffset="268400.5466">24423 11887 14,'4'-18'299,"4"0"-1,-4-2-26,2 3-23,-1 1-13,0 3-5,-3 1-7,-2 4-7,3 0-28,-3 2-22,0-2-12,-5 5-20,-5 0-11,-11 5-15,-5 2-1,-3 7-21,-11-1-8,-1 6-7,5 0-4,2 5-10,11-7-11,2 2-2,3 1-5,7-2-7,-1-1-3,5 2-1,0-3-9,2-3 5,3 0-4,1 1 0,2-4 11,5 1-6,1-4-2,3-1-1,5-2-4,6-1-2,-4-1 0,3-5-6,2-1 6,1-7 0,0 2-2,-1-6-5,-1-2-1,0-2 0,0 1-14,-4-4 24,-1 7 3,-5 4 17,-1 3 20,-2 2-10,-4 3-5,-1-1-12,0 5-3,0 0-6,-3 2-1,0 0-1,-10 15 1,3 1-10,-7 4-15,1-1 23,5 2-5,-5 3-2,5-2 1,2-2-7,3-2 16,-1 1-11,4-1 1,0 0-16,0-1 11,4-3-4,3-2 7,3 0 9,0-2-5,6-2-1,3 1-3,-3-6 2,7-1 5,2-3-10,-3-3-15,2-1 17,2-4-1,0-6 2,1 1 1,8-11-1,-4 1-7,-11 3 0,4-3 4,4-11-2,-10 9 3,9-10 3,-10 11 3,-3 0 17,-4 4 14,1 7 11,-5 2-4,-6 12-4,8-15-9,-8 15-8,0 0-2,0 0-5,0 0-4,0 0-1,0 0 1,-49 31-3,29-9-2,-2 1-4,4 0 3,-1 2-8,2 0 4,-1 0 0,5-1-4,-1 4-6,4-5 2,3-1-23,0-6-13,3-3-19,2-1-30,-2 0-15,4-12-16,2 23-20,-2-23-22,4 20-30,2-9-33,-6-11-31,15 10-37,-15-10-32,22 5-226,-22-5-588,0 0 260</inkml:trace>
  <inkml:trace contextRef="#ctx0" brushRef="#br0" timeOffset="269075.3716">24616 11882 89,'-2'-2'254,"2"2"-17,0 0-18,0 0-10,0 0-18,50-3-8,-26 5-14,4 0-5,1 1-6,0-1-3,9 1-6,-10-1-5,-2-4 7,-1-2-13,2 0 11,-5-2-33,2-2-1,-1 1 8,-2-5-6,-7 4 12,0-2 13,-3 2-4,-11 8-2,20-12 11,-11 6-2,-9 6-14,0 0-10,0 0-14,14-12-18,-14 12-12,0 0-7,0 0-10,0 0-4,0 0-8,0 0-1,-12 51-7,7-34-6,-4 0-3,-2 4 5,3-5-4,-1-2-6,0-2-2,1 0-4,8-12-6,-14 16 2,14-16 3,-10 11-1,10-11 1,0 0 3,-8 10 30,8-10 27,0 0 9,0 0-5,0 0-9,0 0-6,0 0-9,0 0-6,18-41-5,-4 23-6,0-1-7,0 0-2,3-1-2,0 3-6,0 2-7,-3 4 2,0 2-5,0 1-3,-1 3-1,-13 5-3,25-5-2,-25 5-2,0 0-2,31 15-5,-22-6 3,-3 6 4,0-1-4,-1 3-2,-5 2-2,-1-1 1,-4 1 1,-2 0-6,0 4-5,-2-6-8,1-1-33,-2-1-32,-1-1-49,0-2-56,-1 2-47,1-4-49,1 2-66,10-12-59,-21 13-302,11-5-773,10-8 342</inkml:trace>
  <inkml:trace contextRef="#ctx0" brushRef="#br0" timeOffset="277322.066">20970 12329 2,'0'0'169,"0"0"3,0 0-9,0 0 5,0 0-6,0 0-2,0 0-6,0 0-9,0 0 0,0 0-7,0 0-9,0 0-2,0 0-6,0 0-5,0 0-13,7-8-10,-6 2-10,1 1-6,-2-2-6,4-5-5,-3 0-8,2-3-9,0-2 2,-2 0-4,2 0-5,-3 0-1,0 1-10,0 4 5,-3-1-5,2 4-7,-2-1-3,-3 0-3,-1 5 3,-4-1-9,-2 5 14,-1 6-8,-10 1-1,0 3 0,-1 4-4,1 3-4,0 0-1,3 3 0,1-2-3,6 3 0,-3 4-4,8-8-1,0 0-1,3 1-3,3-3 3,-1 1-2,4-4 4,0 1 0,4-1 2,-1-2-2,3-1 4,1 1-4,3-2 0,5 0 5,-2-3 3,1-2-6,0 0 4,3 0-1,-3-7-2,2 3 1,5-8-1,-6 3-1,5-4 5,1-4-7,-4-1 6,3 0-2,-2-1 2,-1-1 1,-1 1 8,-5 3 9,-3 5 8,-1 2 8,-1 0 1,-1 2-7,-2 1-11,0-1 0,-3 4-8,0 1 0,0 0-1,-3 17-2,0-2 0,-8 11-1,-3 3-5,-7 10 3,3 1 0,1-10-4,4 2 12,-1 1-8,-3 8 0,5-11-8,0 1 2,2-3 0,-1 0 2,3-6-7,1-5 3,1-3-1,2-4 3,0 2-2,1-3 3,1-1 12,-1-4 28,2 1 29,0-1 19,1 0 25,0-4 22,0 3 17,0-3-2,5 0-15,4-6-13,2-3-11,10-6-11,0-2-14,6-2-8,-7-1-4,12-6-12,-8 6-7,0 2 1,-3 0-12,-4 2 0,1-1-3,-6 6-9,0 2 0,-2 1-2,-4 1-8,-2 3-2,0 0-5,2 1-6,-3 2-8,-2-2-29,-1 3-29,4-2-34,-4 2-42,0 0-30,0 0-32,0 0-38,0 0-38,0 12-42,-1-7-43,-3 2-311,2 3-716,2 2 317</inkml:trace>
  <inkml:trace contextRef="#ctx0" brushRef="#br0" timeOffset="277957.6894">21453 12560 28,'4'-6'280,"2"4"-3,-2-2-25,-1 3-28,1 1-30,-4 0-19,0 0-16,-4 14-13,-3-1-12,-5 2-25,-2 11-1,-4-2-2,-2 2-5,3 1-10,-1-3-4,3 1-8,-1 0-11,3 0-2,-1-2-2,3 0-11,3-7-2,-1-2-9,6 1-2,-4-1-1,3-5-8,1 2 0,-1-2-7,4-4 4,-3-1-32,0 1-26,3-1-36,-4-1-41,4-3-66,0 4-74,0-4-163,0 0-445,0 0 197</inkml:trace>
  <inkml:trace contextRef="#ctx0" brushRef="#br0" timeOffset="278630.3612">22025 12857 29,'0'0'194,"-3"2"-1,3-2-8,0 0-6,0 0-11,0 0-5,11-9-9,0 3-1,9-4-6,1-1-7,2-2-10,2 0-6,-1-1-6,3-3-2,-2 1-6,3-2-9,-4 0 1,-4-1-10,0 0-1,-2-2 1,-4 3 5,-3 3-8,-1 1-5,-3-1 4,0 3-4,-6 2-6,1 1-12,2 1 0,-2 4-11,-2-2-12,0 0-5,0 3-9,0 3-6,-7-3-4,1 4 0,-2 3-5,-4 4-2,1 2-5,1 4-2,-2 8-3,2 0-2,1 2-2,2-1 2,2 3 0,-1 2-1,6-1-3,3-2 3,-2 0-2,2-6 0,1 1 6,0 5-3,1-8 3,-1 0-7,-1-1 2,-2-5 4,3-1-2,-4-3-2,0-1 2,0 1 5,0-2-1,-1-2 3,-2-1-2,-1 1-2,-6-4 7,0-1-1,-1 0-1,-3-5 0,-2 1-3,2-1-1,0-2-13,-2 0-19,4-2-21,-1 2-18,1-4-25,1 4-16,3-3-22,1 3-40,3 1-35,0 1-33,4-3-206,5 3-479,0-3 213</inkml:trace>
  <inkml:trace contextRef="#ctx0" brushRef="#br0" timeOffset="279302.1446">22705 12544 52,'7'-6'218,"-3"4"-16,-1 1-28,1-1-23,-4 2-8,0 0-13,-4 15-11,-6 1-11,-7 6-1,0 5-6,-8 11-2,1-1-3,0 3-2,3-13-6,4 2-10,1-2-5,1-1-9,1 2-3,1 0-3,2-6-8,3 2 1,2-8-9,2 0 0,2 0-5,-1-6 6,3 2-5,0-4-6,1 1 0,1-2 0,1-1-7,4 1 2,1-3-14,2-1-18,3-1-27,1-2-32,0-4-24,3 1-39,0 1-22,4-8-22,-7 3-170,-1 1-370,-2-3 165</inkml:trace>
  <inkml:trace contextRef="#ctx0" brushRef="#br0" timeOffset="279355.1816">22409 12736 19,'-1'-3'237,"-2"1"-13,3 2-20,-3-2-26,3 2-16,13 0-18,-2-1-14,9 4-8,2-3-18,3 3-2,2 1-17,0 4-11,0-3-7,-5 4-5,1 2-30,-7-5-31,-1 1-27,-1 2-47,-1-1-33,-1-1-34,1 1-127,-3-1-290,1 0 128</inkml:trace>
  <inkml:trace contextRef="#ctx0" brushRef="#br0" timeOffset="280059.1338">23011 12927 141,'6'-7'191,"2"-1"-9,-3-4-13,-2 5-7,1-5-5,-1 2 0,0 3-10,-3-5-9,0 2-7,0 0-16,-3 1-13,-4 0-10,1 1-13,-9 0-10,1 1-5,-7 3-7,-2 4-4,1 2-10,-4 5-4,-2 2-2,4 1-7,0 1 0,2 3-8,4-1-2,3-1 1,4 2 0,0 1-4,4 0-7,1-4 6,6 3 3,0-2 3,0 0 5,6-2 2,-2-1 2,7 2 3,-2-4 9,3-2 7,4 0-3,1-1 4,0-4-2,5 0-1,-3-3-1,-4-3-3,8-2 3,-4-4-6,1 0 1,-1-1-3,-3-1 1,-3 2-2,-2-1 1,0 0 3,-1 3-5,-3 1 16,1 4 9,-3-3-4,-2 3-6,1 3-3,0-3-7,-1 3-2,-3-2-10,0 4-6,4-3-5,-4 3-2,0 0 4,0 0-10,-7 14-1,3-7 0,0 1-1,-6 6-1,7-6-7,-2 4 1,3 0 4,-3 2-6,4-2 4,-3 3 5,4-1-10,0 0-3,2-2 5,1-2 2,-1 3-1,5-3 1,-1 0 2,1 2 1,7-5-1,0 0 6,1-6-6,8-1 1,-1-4 0,6-2-4,-2 0 6,1-6 4,10-10-6,-11 8-2,9-10 3,-10 4-2,7-7-3,-2-3 2,-11 6 2,1-1-4,-2 0 0,2-3 1,-5-1-3,1 0 3,-2 4 0,-4-1 4,4 2 5,-7 8 0,0 0 7,-4 6 6,1 1-6,-1 1-3,0 1-5,-3 2-9,3 4 3,-3 1-2,0 0-3,-13 13 14,2 7-9,-9 3-13,3 1 9,-7 9 1,3-4-3,1-3 8,2 2-11,1-1 8,0-2 7,3 2-19,0-2 3,4-2 5,0 4-3,3-3 3,3-7 0,3 2-3,-1-2 5,2-2-4,2-3 2,3 2 3,-2-2 2,4-3 5,4 3-3,2-4 10,8 0-14,0-2 4,3-3-3,2-3-4,0 0 3,2 0 4,-1-4-1,-1 0-2,-1-5-4,-1 0 4,-3-2 0,0 0 11,0-3-5,-4 1 7,-3 1-3,-1 0 12,-2 0-7,-2 0 4,-1 2 12,1-2-2,-5 3-3,0-1-10,-1 0-6,-2 4 10,1-1-11,-2 3-1,-2-1-13,2 1 6,-4 1-2,4 3-3,-15 5-8,-1 0 8,2 4-1,-6 4 2,-4 1 0,3 2 7,0 4-7,6 2 12,-1-3-14,2 3-6,1-1-1,6-5 3,-1 0-7,3-1 5,4-3 1,1 5 12,0-5 0,3 0-8,8 0 3,-4-1 11,3 1-11,3-6 7,1 2-4,0-3 6,2-2 1,-2-2-3,1-1 0,2-4-12,0 0-27,-3 0-32,0-1-33,0 0-30,-1-2-32,-3 0-32,-2 0-25,1-2-32,-2 3-21,0 0-20,-2-2-207,-2 0-535,1-1 236</inkml:trace>
  <inkml:trace contextRef="#ctx0" brushRef="#br0" timeOffset="280117.1749">23439 12782 4,'0'0'287,"0"0"-19,-3-3-23,3 3-24,8-3-11,2 3-9,7-1 7,7-2-22,4 3-9,10 0-14,-11 0-17,0 0-16,1 0-7,0-1-17,-4 2-12,-1-1-8,-8 0-8,2 0-9,-3 0-21,-1 0-35,-5 0-40,-1 0-25,-1 3-55,0-2-49,-2 0-41,-1 2-36,-2 0-150,0 1-412,-1-4 182</inkml:trace>
  <inkml:trace contextRef="#ctx0" brushRef="#br0" timeOffset="281366.6716">9882 9399 42,'7'-9'193,"-3"-3"-4,2 2-2,-1-5-5,2 1-10,-2 2-6,0 2-5,1 0-5,-3 2-3,1-1-7,-1 4-7,-1-2-7,1 3-10,-1 0-10,-1 0-11,1 2-10,-2 2-14,1-3-8,-1 3-5,0 0-10,0 0-6,-13 15 0,3-1-2,-8 6-5,-9 16-2,1 3-2,-4 2 1,2 4 0,-2 5-3,-12 16 2,18-21-2,-3 0 2,3 2-3,5 1-4,-2-2 0,5 0 0,6-16 1,3 3 3,1-2-12,2-1-1,2 0-2,1 0-5,4-2-6,0-3-19,3-8-21,1-2-36,2-1-60,9 0-61,3-8-61,4-2-214,-3-4-503,1-4 223</inkml:trace>
  <inkml:trace contextRef="#ctx0" brushRef="#br0" timeOffset="282070.9775">10135 9769 123,'0'0'155,"7"0"4,-7 0 12,4-4 0,-4 4 2,6-4-5,-4 3-8,2-2-13,-1-2-9,-1 1-6,3-1-9,-3-2-9,3-1-8,-1-1-10,-3 0-5,1-2-5,2 2-5,-3-1-5,1-2-3,-2 3-1,1-4-7,-1 1-2,-1 2 1,-1 1-4,2 1-4,-2 0 8,-3 2-27,0-1-3,-2 2-2,-3 5-6,-6 0-3,-3 5-5,-3 4 0,-3 3-2,3 3 0,-2 2-4,1 2-3,3 0-3,0-2 0,8 3 0,-1-6-3,2-2 1,5 3-2,1-1 0,1-2 0,2-4 2,2 2-4,2 0 3,2-4 11,1 1-4,2-1-4,3 1-3,3-2 1,1-2 4,2-4 0,-1-3 8,1 1-8,-2 0-3,1-3 1,6-3 1,-8-2-3,1 1 7,3-4-9,-4 1 3,-2-2 4,-1 1 4,0 0 9,-2-1 10,0 1 3,-2 6 15,0-1 7,-2 0 0,-1 6-4,-2 0-11,2-2-13,-3 5-2,0 0-8,0 0 2,-1 17-2,-4-2-4,-2 4 4,0 10-9,-3-3 5,1 3-10,-1 1 21,0-3-12,0 4-5,2 0-1,-2 0 2,3-5-6,1 0 16,1-2-13,-1-5 4,0-6 3,3 3-4,1-7 2,0-1-1,1 0-3,-1-2 9,1-2 29,-2 2 18,2-4 21,1-2 24,0 0 16,0 0-2,0 0-8,12-9-7,1-5-13,4-3-12,4-3-5,1-4-10,7-7-7,-5 9-7,-3-2-3,-1 4-10,-1 3-1,-2 0-2,-4 3-5,-1 7-5,0-3-3,-7 5-19,0 0-29,0 0-41,-2 1-51,1 1-50,-1 3-48,-3 0-25,0 0-28,4 7-33,-3 1-35,1-2-312,0 5-699,-1 3 310</inkml:trace>
  <inkml:trace contextRef="#ctx0" brushRef="#br0" timeOffset="282730.4723">10511 10081 38,'0'0'378,"3"-4"-35,-3 4-15,4-3-18,-4 3-29,0 0-23,0 0-34,0 0-21,1 9-25,-3 2-14,-4 6-10,-1 7-12,-3 2 2,1-1-20,-2 4-10,0-1-9,0 0-12,0-2-9,1 0-3,0-1-3,-2-1-60,3-7-48,2-2-52,-3 1-70,5-6-69,0-1-95,1-2-192,1-4-548,3-2 243</inkml:trace>
  <inkml:trace contextRef="#ctx0" brushRef="#br0" timeOffset="282794.5224">10966 10048 54,'0'0'311,"0"0"-1,-4-4-10,4 4-24,0 0-19,0 0-25,0 0-22,0 0-18,0 0-20,0 0-9,0 0 2,0 0-10,14 11-3,-11-5-10,3 2-8,-1 2-9,2 5-12,-4 2 3,0 2-4,-3 6-25,-3 2 7,-4 1-8,-3-2-12,-4 1-36,0-1-41,-3-1-67,-3-3-57,-2 2-63,-1-5-77,0-2-303,-2-1-616,2-5 274</inkml:trace>
  <inkml:trace contextRef="#ctx0" brushRef="#br0" timeOffset="285504.7172">11995 9956 60,'0'0'176,"0"-5"-7,0 5 2,0-3-9,0 3-3,2-4-9,-2 4-5,2-3-5,-2 3-14,0 0-16,0 0-13,0 0-12,0 0-11,0 0-9,0 0-9,0 0-3,0 0-6,0 0-4,-6 10-3,5-3-3,-1 0-5,1-1-7,-1 0 1,-2 2-5,4 0 0,-1-2-3,1 2-3,0-1 1,0-2 1,1 2-3,1 0 3,0-1-5,1 0 2,-1 1 4,1-2-3,2 0-1,0-1 6,3 1 4,0-2 3,1 0 2,1-2 3,1-2 3,-1-2 3,2 1 0,2-1 4,1-4-1,0 1 3,1-3 3,2-6-2,-1 0 3,-3 5-3,1-8-1,1 2 3,-3 5 0,1-6-2,-2 5-3,-2-2-3,5-6-6,1 2 0,-5 2 3,5-2-11,-1 1 1,2 0-4,-5 4-4,4-3 1,1 1-2,2 1-4,-7 4 1,7 0-1,-4 3-2,6-2-3,-5 4 1,-1 1-1,5-1-4,-6 4 3,0 1-11,0 1 7,-3 0-2,-3 3-2,2 0-1,2 5 0,-5-1 1,0 0-7,0 1 4,-4 3 0,3-1 4,-2 5-3,-3-3-3,0-2 6,1 5-2,-2-1 0,-2-5 9,1 2-9,1-2-4,-2-1 3,0 3 2,-1 0-1,2-5-3,1 1 5,-3-1 0,3-2-1,0 0 1,-3-1 2,3 1 0,0-5 0,0 3 4,-1 2-4,1-5 6,0 0 1,-2 3 13,2-3 4,0 0 2,0 0-2,0 0-4,0 0-2,3-11-3,-3 6 1,3-4-7,-2-3-4,2 2 8,0-2-1,1-2-3,-1 2-2,-3-1 2,3-1-7,-2-1 2,-1 3 0,0 1 11,2 1-11,-4 0 2,1-1-2,1 2 0,-3 0 2,0-1-7,2 3 3,-3-1-2,1 1-6,-3 1 4,2-1 0,-2 6-1,-1-3-2,0 3-3,-2 1 5,-1 2 2,-5 1-7,0 5 3,-5 2-2,-1 3 1,0 3 2,0-1-1,1 0 4,-1 0-2,3 1 0,-1 2-1,7-6 1,0 1-2,1 3-4,0-2 4,1 2 2,4-1-4,1-2-1,-1 2 0,3-2 4,3-2-4,0 0 1,0 0 0,0 0 4,3-1-2,1 0 7,-1-2-4,1-4 5,4 5-3,0-4-1,-1-1 5,3 0 3,3 0 0,-4-4 0,5-3-3,1 1-1,-3-2 14,2-3-14,0 3-5,-1-5 4,5-5-2,-4 3 2,2-4-3,-1-2 6,1-1-4,-2 1-1,2-2-1,-7 5 3,1 1 0,0 0 2,-3 0 6,-3 2 5,3 3 4,-1-2 14,-2 5 2,-1-2 4,1 4-6,-1-1-19,-1 2 1,-1-2 3,-1 4-12,0 0 1,0 0-4,0 0 1,0 0-3,-6 20 8,2-11-3,-3 4-5,0 4 3,4-5 5,-4 5-8,2-1 3,-1-1 7,3 0-12,-2-3-2,3 3-1,1-4 7,1 0 1,0-2-6,0 3 1,0-6 0,1 2-2,3-3 4,-1 2-5,0-2 4,1-1 3,0 1 5,3-2-4,0-3 2,3 0-2,0 0 0,0-3-2,0 1 5,1-2-1,1-3-6,-1 2 6,1 0-8,-2 2 10,-1 1-9,-1-4-1,0 2 4,-2 2-1,-2-1 0,1-1-1,0 2 0,-2-1-1,1 3 4,-1-3-5,-3 3-2,4 0 20,-4 0-18,0-6 1,0 6-1,6 0 1,-6 0-2,0 0 6,0 0 0,0 0-2,3-4-3,-3 4 1,0 0-1,0 0 6,0 0-8,0 0-5,0 0 4,0 0 3,0 0 0,0 0-3,0 0-2,0 0 2,0 0 0,0 0 12,0 0-13,0 0-1,0 0 3,0 0-4,0 0 4,0 0-1,0 0-1,0 0-7,4 0 8,-4 0 0,0 0 2,0 0 3,0 0-3,0 0-4,0 0 6,0 0-2,0 0-1,0 0-6,0 0 5,0 0-1,0 0 1,0 0 3,0 0-5,0 0 7,0 0-8,0 0-5,0 0 7,0 0-6,0 0-1,0 0-6,0 0-2,0 0-12,0 0-8,0 0-13,0 0-15,0 0-22,0 0-21,0 0-26,0 0-37,0 0-29,0 0-43,0 0-41,-13 6-187,7-6-511,-2-2 227</inkml:trace>
  <inkml:trace contextRef="#ctx0" brushRef="#br0" timeOffset="287058.3563">11304 9740 91,'0'0'144,"-3"-4"-5,3 4-4,-1-5-1,1 5-5,0 0-8,0 0-14,-1-3-13,1 3-12,0 0-14,0 0-2,0 0-11,0 0-9,-7 7-3,5-3-5,-1 1 7,1 3-6,-3 2 1,3-1-1,0 2 1,-5-1 4,4 2-4,-2 2-3,0 1-1,3 1-2,0-4-3,-1 0 0,1-2 2,0 4-4,-1-4 1,3 0-1,0-1 2,0-2-3,-1-1 0,2 0 2,-1-2-1,0 0 0,0 1 6,3-1 11,-1-1 5,-2-3 11,4 3 6,0-3-2,-4 0 1,11-5-5,-6 1-6,4 1-3,-2-3-3,5 0-7,-4-2 2,2 1-4,1-1-8,-2-1 1,2 1-2,2-3-3,-1 0-4,1 1-2,4-3-1,-4 1-8,4-5 4,-6 5-2,1 0 4,5-3 2,-3 3 1,-1 0 0,-2-1 1,2 2 4,-2-4-2,2 2 0,0 3 1,-3-2 1,1 0 1,0 1-1,0 0-2,1 1-4,-3-3-1,1 4 0,2-2-1,-3 2 5,1 1-11,0-1 2,1 0-2,-1 1 0,3-1-8,-2 2 0,-1 4 3,3-4-6,-1 4 4,1-1-1,1 2 9,-5 1-16,1 1 2,2-2 3,0 4-3,-3-1 1,1 0 4,0 2-9,-1-1 0,0 1-4,-4 1 2,2 1 2,-2 3 0,1-2-3,-1 5 0,-2-4 4,2 4-7,-3 2 1,0-1 4,-1 0 2,-1 5-2,0-5 2,-1 0-3,-1 1-1,1 1 5,-2-4 1,0 2-2,0-3-1,3-1 3,-2-2 0,0 0-2,1 0-4,0-1 6,1 0 6,0-4-3,-2 4 2,2-5 0,0 4-1,0-4 2,0 0 10,-1 5 4,1-5 5,0 0 2,0 0-8,0 0 16,0 0-17,0 0-1,3-15-6,-2 8 0,0-2-2,2-2 0,-2-1 2,-1 1-10,3-5 3,0 0 2,-3 3 1,2-4-5,-2 6-1,0-1 2,0-2 0,-2 6 0,2-4-3,0 3 0,-3-2 3,0 5-6,2-1 8,-2-1-7,1 3 1,-1-2-3,-2 2-4,0 3 4,-1-2 2,-2-2-2,-1 6-2,1 0-1,-2 3 1,-3 2 2,-1 2 2,-5 3 2,-1 2-1,0 2-1,0 1-2,1 1 0,-2 1 4,3 1-2,2 0 1,-3 0-7,6 3 5,-3-1 0,3-1 0,0 2 0,6-6 1,-1 2 2,2-2-9,1-1 7,-1-1-5,5-2 0,-1 2-2,1 1 3,2-3 3,1-1-2,-2-2 2,4-1 2,-1-2-4,0 2 8,1-2-3,1 1 3,0-2 0,2 0 3,0-3-1,1-1-1,1 0 0,0-3 2,2-1 2,0-1-7,1-3 4,2-2-1,-1 0 0,3-7-1,-1 1 2,1-1 2,-7 3-3,6-6 2,-4 6-8,-1 1 8,-2-1-4,0 0-4,0 4 2,-3 2 8,-1 2 6,2-1 5,-5 2-6,2 0 3,0 1 0,1 1-4,-4-2-3,3 5 2,-3 0-9,2-4 3,-2 4-6,1-4 1,-1 4-1,0 0-6,0 0-2,0 0 1,0 0-1,0 0 6,1 8 3,-2 0-4,-2 1 1,0 3 3,-1 2-4,-2 1 11,3 2-11,-2 3 0,2-1 0,-2 4 3,0-3-1,2-1 10,2-2-11,-2 2 0,3-4 0,0 2-2,0-5 5,0 0 1,0 0 1,3-1 6,1-2-11,-2 1 4,1-2 1,0 0 1,1-4-1,2 1 1,-3 1-1,6-4 8,-1 1 1,5-1-3,-1-2 0,3 0-3,-1-1 0,3 0 0,0-3 0,-3 0 2,3 1 3,-2-2 7,-1 1-13,-1-3 4,-2 5-3,-1-3-3,-3 2 1,2-2-2,-1 2 7,-2 2-8,-4 1-13,3-3-22,-2 1-32,0-2-37,1 1-41,-4 3-47,7-5-33,-5 2-35,5 2-44,-2-3-163,4 0-505,1 4 224</inkml:trace>
  <inkml:trace contextRef="#ctx0" brushRef="#br0" timeOffset="287803.8921">12924 9443 5,'-5'-11'152,"-3"3"11,2-2-10,0 1 9,0 1 2,1-1 1,0 2 0,2 2 2,-1 0 1,0-1-2,3 2-2,-2 1 1,0-1-2,3 1-5,-3 0-6,3 3-3,-2-5-12,2 5-10,0 0-8,-5-2-9,5 2-12,0 0-10,0 0-10,0 0-6,0-3-11,0 3-2,0 0-11,0 0-2,0 0-9,0 0 1,0 0-11,14 13 0,-3-3 9,6 7-13,-1 2-4,2 2-2,-1 4 3,3 1 0,-2-1-9,5 12 3,-6-7-1,-2-1-1,0 0-6,-2 2 7,-1-1 0,-3 1-7,1 1 2,-1-3 1,-4 0 1,1 2-3,-5-2 1,2 0 0,-3 0 4,-3 0 3,-4-2 3,2 0 2,-4 2 8,-1-3-3,-4 3-5,2-2 6,-4-1-1,1 1-11,-2 0 7,-2-4-2,1 0 5,-2-2-8,2 0 2,-2-2-4,1-1-2,-3-1-4,0 0-27,-1-3-31,2-2-38,-3-1-34,3 0-47,-1-4-54,2 0-43,4-1-305,2-4-618,3 1 273</inkml:trace>
  <inkml:trace contextRef="#ctx0" brushRef="#br0" timeOffset="290614.1215">12664 10334 42,'-1'-4'191,"0"-2"-6,0 0-7,2 2-13,-1 4-14,1-5-15,-1 1-15,0 4-9,1-4-19,-1 4-12,0 0-8,0 0-13,0 0-6,0 0-7,0 0 4,-2 15 6,-2 0-1,1 5 2,-1 6 2,-3 1-1,0 4-3,-2-2-5,2 4-2,-4-1-1,1-1-7,0-2 0,3-1-1,-1-1-8,1-2-2,-2-2-2,4-5-2,0-1-5,1-1 0,-1-2-1,2-3-3,0 0-3,0-1 2,1-2-3,0-3-3,-1 0-10,0 2-10,3-3-12,-2-3-9,2-1-20,-2 3-32,2-3-44,0 0-29,0 0-37,-4-12-130,4 4-347,1-4 153</inkml:trace>
  <inkml:trace contextRef="#ctx0" brushRef="#br0" timeOffset="291289.4834">12668 10343 189,'1'-3'168,"-2"-1"-15,1 4-14,0 0-15,-10 2-15,2 3-11,-4 3-2,-5 2-4,-1 3-14,-2-2-5,2 3-2,-3-1-9,1 2 3,9-4-10,-3 0-6,1 0 3,3-2-1,0 0-1,3-4-6,0 1-3,2-1 0,0-1-7,3-1 17,-3-1 5,4 0 14,0 0 7,1-2 8,-5 3 9,5-3 13,0 0 3,0 0-6,0 0-5,0 0-3,6-12-13,0 3-7,-1-2 7,4-3-13,-1 0 8,2-1-11,0 1-3,0-2 1,0 0-3,1 1-4,-1 2-4,-1 1-4,0-1-1,-2 7-3,2-2-7,-1 2-3,-4 1-4,2 0-5,2 1 3,-3 3-8,2 0 15,0 2-22,2 3-1,4 2-8,1 1 9,0 3-4,5 5-4,0-1-1,0 3 2,0 0 1,3 2-6,-1-2-2,0 2 1,-2-4 6,1 4-1,-1-4-2,-4 0-11,-4-7-24,1 1-33,-3 0-28,0-1-29,-4-1-18,-2-1-14,2 0-15,-3-1-21,-4 4-16,0-3-20,-4 0-30,0 4-162,-7-3-450,-7 6 200</inkml:trace>
  <inkml:trace contextRef="#ctx0" brushRef="#br0" timeOffset="291345.5796">12409 10992 101,'4'-8'265,"-1"-2"3,-1 5-20,0-3-21,-1 4-24,1 0-26,-1 2-23,-1 2-17,0 0-15,0 0-14,0 0-5,-6 14-9,2-3-12,-1 5-9,-6 2 12,1 4-10,0 0-1,-2 0-13,3-1-6,0-3-5,-4 2-7,4-4-2,0-3-5,2 2 0,0-1-4,1-5-5,-1 1-1,3 0-5,-2-3-27,3-2-31,2 1-35,-3 0-34,3-5-28,-1 3-21,-1-2-25,3-2-48,0 0-123,0 0-381,0 0 168</inkml:trace>
  <inkml:trace contextRef="#ctx0" brushRef="#br0" timeOffset="292069.9358">12200 11126 216,'0'0'234,"0"0"-19,-3-4-21,3 4-18,7-4-21,5-1-14,2 2-12,8-2-15,2-2-12,2 5 1,0-1-4,-2 3-7,3 0-7,-4 3-10,-2-1-9,-6 5-7,-1-2-6,-4 2 0,-3-2-10,0 7 5,-4-2 2,0 2 4,-2 5 0,-2 0-3,-2 0 3,0-2-7,1 1-2,0-3-3,1-2-9,-1-1-1,2 3-2,-3-6 5,6 4 10,-1-4-1,0 2 1,3 0 6,2-2 5,0-5 6,3 3-4,2-3 4,4 0 2,-1-2 2,-2-4 13,1-1 4,2-2-2,-5 2 10,0-5-9,0 0 4,1-2-14,-7 4 1,1-5 6,-2 3-26,-1-2-3,-2 0-10,-2 0-15,-3 3-8,-2 0-9,0-2-16,-1 5-17,-5-3-15,-2 2-11,0 4-28,-2-1-22,2 4-30,0 0-36,1 0-38,3 3-43,2-1-30,-1 3-242,5-1-563,1 0 249</inkml:trace>
  <inkml:trace contextRef="#ctx0" brushRef="#br0" timeOffset="292718.2576">12990 10946 145,'2'-8'314,"-1"3"-25,-1 0-29,2 1-34,-2 4-22,0 0-20,0 0-17,-7 27-16,0-10-13,-2 11-10,1 4-14,-4-1-2,1 12 1,-2-9-1,1-1-5,-4 12 0,4-13-1,0 1 2,1-2-7,-4 1-5,0-3 6,3-2-3,-1 2-6,2 0-8,-2-5-3,5 0-11,-1-11 11,2 3-22,4-3-10,-4-6-2,5 0-8,-1-2-3,0-1 7,1 0 15,2-1 10,0-3 14,-2 5 12,2-5 11,-2 3-10,2-3-8,0 0-7,4-16-11,1 6-6,-1-8-7,4-5-3,2-1-10,0 0 0,0-2-6,0 2-7,-2-2 0,2 1-16,3 1 6,1 3 1,-3-1-2,5-2-1,-1 4-6,-1 2-2,5 1-3,3 4 1,-1 1-4,0 4 2,2 1-11,-1 3 7,1 4 0,-8 2-3,2 1 2,-5 1-8,2 5-2,-6-3-8,-1 3-8,-2 1-5,-3-1-6,-1 3-4,-2-2-1,-3 1 1,-3 1-1,-6-1-2,-2 1-27,-8-3-26,-2-2-20,-2-2-23,2-3-27,-2-2-33,3-3-45,-1-1-48,4-3-64,-2-2-221,10 1-623,-1-1 276</inkml:trace>
  <inkml:trace contextRef="#ctx0" brushRef="#br0" timeOffset="292775.8676">11814 10256 222,'2'-5'245,"0"0"-6,0-1-2,-1 3-17,-1 0-23,0 3-27,3-3-21,-3 3-18,0 0-13,-4 14-9,-2 2-11,-5 8-7,0 2-7,-1 3-8,-3 3-3,0-3-7,-1 2-7,-1 1 1,3-2-10,-2-2-4,0-1-3,0-5-5,3 3-5,-1-3 1,0-1-5,4-5-4,1 1 6,1-3-7,1-1-5,0-2 1,5-3-1,-3-1-4,3-2-8,-1 0-21,0-2-18,0 1-26,3-4-31,0 0-71,-4 0-57,4 0-202,-2-13-451,2 2 199</inkml:trace>
  <inkml:trace contextRef="#ctx0" brushRef="#br0" timeOffset="293489.3755">11759 10311 152,'5'-6'250,"-3"1"-18,0 2-27,-1 2-23,-1 1-21,0 0-12,0 0-14,-16 8-15,3 2-12,-7 4-12,-3 3-1,1-1-14,-1 0-4,2 0-9,-1 1-3,2-5-6,2 1-1,-1 2-3,5-6-4,2-2-1,2 0-2,2-2 0,2 0 0,1-4 8,1 3 7,1-2 12,-1 1 16,4-2 10,0-1 10,0 0-11,0 0-4,0 0-10,1-11-7,9 4-11,1-3-3,1-1 0,5-4-3,0 0-9,1 0 3,2-1-3,-1 0 2,1 3 1,3-1-5,-1-1 1,-1 2-1,-1 4-3,1-3-4,-6 6-1,-2-1-4,4 5-6,-8 0-6,1 0-8,-1 2-11,7 4 9,-8-1-1,2 4-5,1 1 3,-1 3-2,2 3 1,-4 0-17,2 2 17,-5 1-8,4 0 1,0 6 0,-2-5 5,2 4-9,-3-5-43,2 2-34,-2-1-35,1 0-31,0-1-32,-3 0-32,5 0-26,1-5-43,-2 1-34,-1-4-187,0 1-534,0-1 236</inkml:trace>
  <inkml:trace contextRef="#ctx0" brushRef="#br0" timeOffset="294198.0252">10123 10759 149,'-10'-2'166,"3"4"-3,-2-2 6,0 1 3,4-1 8,5 0 1,-7 1 4,4-1 0,3 0-2,0 0 1,-8 1-3,8-1 5,0 0-4,-4-3-10,4 3-14,-2-4-12,2 4-6,0 0-20,2-8-8,-1 4-14,-1 4-15,3-4-5,-3 4-8,0-4-5,0 4-10,0 0-12,0 0-8,0 0-2,0 0-2,1 12-17,-1-3 3,0 7 3,0 2-2,-1 11 1,-5-2-17,3 2 10,-4-2 2,0 1-6,0-1 3,0 2-2,2-5 2,-4-1-6,4-5 7,-3-2-1,2-2 0,-2 1-4,3-6-1,-2 3 4,2-7 3,2 1-4,1 1 0,-1-3 7,2-3 22,-2 1 29,3-2 20,-2 5 7,2-5-6,0 0-13,0 0-8,9-19-11,4-2-2,1-1-8,3-2-3,2-2-6,1 1-3,8-9-6,-7 13-1,0 1-2,0 2-3,1 3-6,-3 4-1,-6 2-2,0 2-4,-3 3-5,-2 1-5,0 3-4,-3 4 1,2 4-4,-2 2-1,1 2-1,-3 7 2,-2 0 1,1 9-4,-5-2-15,1 2 5,-2-3-8,-1 4-20,0-4-12,1-4-18,-3 1-16,1-3-27,1-2-25,-1-3-27,1-1-25,0-3-24,1 2-18,3-5-35,-1 0-5,2-2-17,3-1-157,1-1-494,1-1 219</inkml:trace>
  <inkml:trace contextRef="#ctx0" brushRef="#br0" timeOffset="294947.8317">10413 11059 189,'3'-5'230,"-1"1"-20,-1-2-20,-1 4-16,2-1-19,-2 3-24,2-6-12,-2 6-14,2-1-14,-2 1-5,0 0-2,9 5-2,-5-3-1,2 0 6,2 1 6,2 0-2,3 0 15,4-3-6,-2 0-4,2 0 0,-1-4 4,-1 0 19,1-1-3,-7 0 8,4 0 10,-5 0-9,4-3 26,-5 0-1,-4 5-8,2-3 3,-2 1-5,-2 2-11,-1-2-21,-1-1-14,-2 0-10,-2 3-10,-5 3-7,-5 3-4,-5 1-10,-3 5-8,0 1-4,1 5-4,-3-2-2,3 4-5,4 0-5,3 1-12,3-4-9,3 0-14,3 2-12,2 1-11,4-2 4,2 2-4,4-5 5,3 2-3,2-1 6,3-3-9,6-1 3,1-1-5,4-3 14,-2-2-2,-1-2 5,3-5 5,-4 0 8,2-5-5,-2 0-1,-2-1 4,0-6 4,-1-1-1,-6 4 5,3-6 16,-3 4 8,-3 3 18,-3-2 3,-3 3 9,3 2 13,-3 1 4,1 2-1,-1 1-22,-2 2 6,1 0-12,-2-1-9,0 4-3,0 0-3,-13 10 4,4 1-8,-3 1-4,2 1 1,-1 2-2,2 0-5,-4 5-5,2-3 3,3-2-3,-1 2 4,1-2-13,2-1 8,2 2 0,0-7-7,0 0-7,3-1-8,-1-4-4,0 0 2,4 1 4,-2-1 14,3-3-7,3-1 1,4 0 4,4-7 0,6 0-2,1-5-2,2-1 2,-2 4 1,-2 0 3,1-2-3,-7 4 3,-2 3-4,-4-1 5,0 3 6,-2-1-15,0 0 2,-2 2-3,0-1-7,-3 2 11,0 0-6,5 9-2,-3-5 3,-2 2 7,0 3-3,1 1-1,-1 1-4,3 0 3,-3 0 1,6-1-1,-3 3 2,-1-5 11,4 3-9,0-5-1,-1 3 5,1-3 1,1-1 1,1 1-9,-1-2 11,3-3 1,0 0 4,5-1 2,-6-2 4,5-3 0,2-1 7,-2-4 8,-1-2 8,2 0-2,0-4 5,-2-3-2,1 1-12,-3-3 4,-1-3-5,-5 7-5,0-8-2,-2 6-6,0 2 0,-3-2 4,-3 0-7,0 5-7,-2-3-26,0 2-10,-3 4-25,-1 2-40,-2 0-39,-2 6-37,-2 1-30,-1 2-43,1 4-39,-8 5-31,9 1-29,-5 6-265,2 1-659,-2 2 292</inkml:trace>
  <inkml:trace contextRef="#ctx0" brushRef="#br0" timeOffset="295642.1436">9808 11560 99,'-8'3'207,"2"-2"-8,0 0 2,3 2-1,3-3 6,-6 1-2,3 2-11,3-3-7,0 0-15,0 0-12,10-9-10,2 1-4,3 1-9,7-5-7,-1-1 0,3 0-1,-3-1 1,-1-2-1,1 4-12,-2-2-7,-7 3 2,0 0-1,-4 4 6,-1 0 8,-1 3 1,-3 0-11,1 1-18,-1-1-11,-1 3-10,-2 1-11,0 0-10,0 0-5,-11 11-5,0-2-7,-5 9-3,1 3 1,2 4-21,3 1-24,-1 0-6,2 1-13,7-2-4,0 3 5,4-4 7,-1-4-4,3-1 1,-2 0 3,5-2-1,-3 0 8,2-3-2,-3-4-2,-2 0 8,2-4-3,-3 0-1,0 0 6,1-1 1,-2-3 8,-3 5 8,1-5-12,-7 0 3,0-1-5,0 1 0,-3-5 6,-1 1-22,1 0-26,-2-5-14,2 4-19,2-2-23,-3-2-19,6 3-15,2 2-27,0-2-33,4-1-47,3 0-42,2 2-184,2-4-509,8-2 226</inkml:trace>
  <inkml:trace contextRef="#ctx0" brushRef="#br0" timeOffset="295712.189">10409 11586 15,'8'-1'289,"-1"0"-10,0-2-19,-3 3-28,-4 0-20,0 0-25,0 5-20,-7 1-14,-4 5-15,-6 4-13,0 2-9,-1 1-8,-2 1-9,2 2-8,-2-1-8,2 2-7,-1 0-7,4 1-10,-2 2-2,4-1-6,-1-5-7,6-2-6,-1-1-4,5-4-4,-3 1-6,4-3-1,2-2-11,1 0-6,0 0-14,0-5-11,3 2-13,1-1-24,0-3-30,3 0-30,0-1-22,3-3-25,0-1-24,1-3-15,-2 0-143,-1-2-374,1 1 165</inkml:trace>
  <inkml:trace contextRef="#ctx0" brushRef="#br0" timeOffset="295775.2338">10159 11754 97,'-7'-6'212,"1"2"-8,6-1-19,0 1-19,6-1-14,3 0-18,6 2-8,8-1-11,2 5-5,2 2-10,1 4-10,-1 1-5,-1 6-3,-2 0-4,-1 6-4,-5 2-4,-2-3-2,-5 3-4,-3 2-1,-3-5-2,-4-1 0,-2 1-2,-4 0-5,-2-2-1,0-1 0,-2 0 3,0-4 6,-1-1 3,3-4 11,2-1 9,0-2 17,3-1 21,-1 0 16,3-3-2,0 0-23,0 0-16,8-17-13,3 4-9,8-6-2,-1 1 3,3 0-22,2-1-7,-1 2-4,-2 1-9,0 2-3,0 3-3,-5 3 1,5-1-33,-4 4-23,-3 1-25,4 1-29,-6 0-25,0 3-39,-2 2-41,1-2-39,3 2-44,-2 1-44,-3 0-165,2 1-517,0 2 229</inkml:trace>
  <inkml:trace contextRef="#ctx0" brushRef="#br0" timeOffset="296490.3711">10802 11893 304,'-2'-2'299,"1"0"-5,1 2-18,0 0-25,-2-5-28,2 5-23,0 0-23,-7 5-15,2 3-19,-3 0-14,-1 5-14,-3 1-10,2 1-12,-2 4-7,2-5-3,3 2-6,-3-2-13,3 1-10,0-3-4,0 2-6,4-5-5,-1-1-7,3 0-4,-1-1-12,4 0-10,-1-3-20,6 2-28,-1-2-49,2-4-54,6 0-54,3-6-44,4 0-193,-4-1-473,4-4 209</inkml:trace>
  <inkml:trace contextRef="#ctx0" brushRef="#br0" timeOffset="296549.395">10963 11976 159,'3'-7'276,"-1"0"-22,1 4-25,-1-1-28,1 2-22,-3 2-19,6 6-16,-3-1-11,-2 6-17,0 1-12,-1 5-7,-2 1-10,0 2-8,-3 3-6,-2 0-3,-1-4-11,3-1-3,1-4-4,-1-5-6,-1 1 10,5-5 19,-1 2 25,-1-2 37,1-4 37,1 2 14,1-3-18,0 0-16,0 0-18,9-19-10,2 5-15,3-3-10,3-4-11,2 0-11,2 0-7,-1 2-4,1 3-8,-2 0-12,-1 6-6,-4 1 0,-1 2-8,-5 2-3,2 2-8,-3 3-1,0 0 2,0 5-9,-3 0 2,1 2-7,-3 3-2,-2 4 0,0 1 5,-2 2-7,-1 1 6,-3 1 6,2-2-15,0-2-27,-2 3-30,1-4-39,0-2-35,0 1-33,2-1-17,3-1-25,0-4-32,5 1-59,0-1-286,3-2-628,6 0 278</inkml:trace>
  <inkml:trace contextRef="#ctx0" brushRef="#br0" timeOffset="297257.4201">11531 12077 14,'7'-13'246,"2"-3"-5,-2 3 1,-3 3 3,-1-2-7,2 2-8,-2 0-8,-1 3-11,-2 0-17,0 3-20,0-1-20,-5 1-14,-2 4-16,-4 2-13,-2 1-11,-2 2-13,-5 6 6,-1 0-18,4 4-15,3-3-6,0 5-5,2-3-6,3-2-10,2 5-3,1-2 1,5-3-4,-3 2-3,4-4-2,2 0 7,1-1-8,0-1 0,4 0 2,-1-4-1,-2 0 0,6-2 3,0-1-7,0-2 4,1-1 0,1-2-2,1-6 0,1 0 3,-3 1 6,6-8 2,-5 5-2,0-2-2,0-1 8,-3 0 9,1 1 3,-1 1 0,-4 3 12,-1 1 3,2 1 10,-2 4 1,-2-1-15,1 3-13,-2-2-4,-1 4-6,0 0-5,0 0-4,-4 11-1,-5 1-3,0 4-6,-4 7-1,-1-1 10,-3 4-11,1 1 0,-2 0-1,1 3-1,0-2 3,-7 10 1,5-11 0,-1 0 9,-1-2-3,1 0-1,2-5-1,-1 2-1,2-6 0,3-1-5,-3-1-8,5-5 24,1 2 7,-1-5-1,2 0 5,3-4 11,-4 0 6,4-1 4,-1-4 13,0 1 2,2 0 1,1-3-5,1 1-8,1-1-5,3-2-6,0-3-8,5-1-11,3-1-4,3 0-16,8-3-22,2 4-18,4-5-28,0 5-25,2 0-31,1 3-43,-2 0-34,-1 1-39,-7 4-43,4-4-53,-3 7-61,-5-2-295,0-1-734,-4 1 326</inkml:trace>
  <inkml:trace contextRef="#ctx0" brushRef="#br0" timeOffset="298871.0305">9638 12682 164,'0'0'159,"-4"2"-18,4-2-18,0 0-4,0 0-15,0 0-3,0 0-4,0 0-13,0 0-5,0 0-4,8-7-10,-1 2-2,2-1-7,2-5-4,0 2 3,1-3-2,-1 0 4,2-1-2,-2 2 5,0-5-3,2 3-1,-3 4-3,-2-4 6,-1 3 1,0 3 10,-2-1 9,-1 2 1,0 1 0,0 2-4,-1-1-7,0 4-9,-2-3-14,-1 3-7,0 0-3,0 0-5,0 0 0,0 0-2,-6 13-6,1-5-1,-3 5-3,2 0-4,0 3-1,-2-2-3,1-4-1,2 0-2,0 1 1,1 0-3,-1-1 3,3-1-4,-1 1-4,1-1 5,1-2-6,1 1 1,1 2 2,-1-3 1,3 1 1,0-2 2,1 1-2,-1-3 0,1 1-2,2 3-1,-3-5-1,2 0 0,-2 1 0,4-1-2,-1 0-5,0-1-6,2 0 3,-3-2-5,1 1-5,0-1-5,2 0-5,-2 0-6,2-1-6,-1 1-5,0 0-9,-2-2 0,0-1-11,-1 1-6,1-2-9,-3 0-22,3 2-10,-1 0-15,-1-1-10,0-2-13,-1 1-11,0 1-107,-1 0-290,1-1 129</inkml:trace>
  <inkml:trace contextRef="#ctx0" brushRef="#br0" timeOffset="299522.4893">9758 12358 201,'0'0'194,"0"0"-28,0 0-12,0 0-19,0 0-23,0 0-18,0 0-16,0 0-31,0 0-32,0 0-45,0 0-34,0 0-44,0 0-58,0 0-179,0 0 78</inkml:trace>
  <inkml:trace contextRef="#ctx0" brushRef="#br0" timeOffset="302048.245">9828 12398 95,'6'-6'126,"-2"-6"-2,2 0 0,1-3 3,1 1-6,-1-3 1,1 3-4,0-10 3,-1 10 4,-2 1 3,0 1-1,-3 3 0,1 3-9,0 1-15,-1-1-15,2 5-14,-4-3-11,0 4-2,0 0-8,-7 16-6,0 1-1,-5 9-7,0 5-3,-1 2-2,-4 10-3,0-1-2,6-10-7,0-1 1,-2 0-1,2-3-1,-2-1 1,3 1-6,2-5-5,-1-6 1,4-2-1,-1-5-4,2-1 1,2-2 1,-1-1-2,1 1 2,0-3 5,2-1 12,-4 1 18,3-1 11,-1 1 17,2-4 10,0 0 9,0 3 1,0-3-11,0 0-7,0 0-13,0 0-3,2-14-8,-1 7-4,1-2-1,0 0-10,2-2-3,-1 1-6,0-2 4,1 0-3,1 0-8,-2 2-1,0-2 1,2 0-2,-1 6 0,2-5-4,-3 4-3,2-3-3,-2 4-1,4-3 9,-4 4-10,3 1 0,-1-1 0,1 2-1,4-2-4,-3 1 1,3 3 1,1 1-3,-1 0 0,2 5 6,-2-2-10,0 6-1,-1-1 3,-1 3-2,0 4 0,0 0-1,-3 0 0,1 1 2,-5 1 0,2-2-1,-2 2 4,-1 0 3,-4-2-7,1 1 1,-2-1 3,-4 0 1,2-1 0,-3-2-1,-3 1 7,-2-4 0,2-2-6,-2 0-6,0 0-8,0-4-8,0 1-3,1-4-7,0 0 1,4-2-7,0 0-2,0-1-4,2 0-11,-1-3-14,2 1-17,3 2-18,0-2-24,1-2-24,0 1-28,3-1-22,3-2-33,1 3-149,2-5-416,1 6 184</inkml:trace>
  <inkml:trace contextRef="#ctx0" brushRef="#br0" timeOffset="303246.226">10059 12610 19,'6'-1'228,"-6"1"-30,0 0-23,0 0-21,3 7-13,-5-1-15,2-1-11,0 7-10,0-2-16,0 1-4,0 0-8,2 1-10,-1-1-2,2-2-7,1 2-4,2-3-5,-2 0 1,2-1-5,3 0 6,-1-5-12,4 0 3,-3-2-5,5-2 3,-2-1 2,1-2 3,0-2 8,-3 4 2,-1-10 3,-1 5 4,2-5-3,-2-1 3,-1 0-3,-3-1-3,0 1-5,-1 2 4,-3 0-3,0 4-3,0-1-3,0 1-9,-1 1-6,-3 4-2,1 0-7,-2 4-5,-5 2-1,-1 4-3,-3 3 3,-3 6-5,-2 1-1,3 0 2,1 2-4,-1 0-2,5-3-3,1-1-3,4 2 1,1-1-2,1 1-1,2-5 2,2 0 4,0 0 3,4-2-2,1 1 1,3 1 0,5-2 0,6 2 8,-5-6-7,9-1 0,-2-1-1,3-3 1,-1-2-3,-1-1 4,1-2 0,-3-2-5,1-1 7,0-2-5,-2-2 3,1 0-1,-8-1 8,1 1 10,-1 2 8,-4 2 8,-1-3 8,0 4 9,-2-1 12,0-2 6,-1 5-2,-1 1 4,0-2-6,0 1-8,-3 1-12,0 3-11,3-2-5,-3 2-5,2-1-1,-2 1-1,0 0-8,-8 8-7,2 2 2,-1-1-4,-3 2 1,2 2 2,0-1-6,-1 1 0,3 1-2,-1-5-1,3 2-4,1 1-2,-1-3-2,1 1-5,2 0-1,1-2-5,1 1 8,2-1-6,1 1 2,2 0-1,2-4 2,5 2 2,1-4-5,2 1 5,1-1 1,4-1 1,1-6-2,-2 1 2,3-3-5,-3-2 1,-5 0 2,-1 0 13,0-1-4,-1 2-7,-4-4 7,2 1-4,-2 2-2,-2 1 8,-3-3-4,2 3-1,-2 1 1,1-2 5,-1 3 2,-3-1 14,2 1 2,-2 0-11,1 1 0,-1 3-5,-1-3-1,0 4 7,2-5-14,-2 5-3,0 0 3,0 0-8,0 0 2,-13 13 4,7-7 1,-1 2-4,-3 0 5,5 0 5,-4 1 0,1-2-10,1 2 0,0-2 0,0 1 8,1-3-4,0 3 12,3-2-10,0-3-1,0-1-2,0 1 1,0-1-8,3-2 6,-1 5 5,1-5 4,0 0 5,0 0-2,0 0 3,0 0-1,19-12 8,-7 5-2,3-1-14,-3-1-5,1 2 10,2 1-10,-6 0 1,0 3 0,0 0 1,-3 1-8,1 0 2,0 2 3,-2 0-6,0 1-7,-1 2 5,1 0-3,-4 2 8,3-1 4,-1 3-6,-2 3 4,5 0-6,-6 0 2,2 2 2,-1-2-9,0 4 14,4 0-4,-3-4 0,3 2-1,-2-2 12,3 5-4,2-1 2,0-4 6,3 4-9,-1-2-3,0-5 3,1 5-4,1-6 1,0 1 2,0-6 0,2 2 5,-1-3 3,2-1-4,-1-5 2,0 1-2,-1-1-3,1-5 4,-4 2 3,2-3-4,-2-1-2,-1 1 2,-2-3-3,-2 1 4,-2 3 0,0-2-8,-1 3 1,-3 1 7,1-1-5,-3 4-10,2 1 4,-4-1-4,0 5 2,-3 1 11,-4 4-10,0 1 0,-2 4-4,-5 3 0,7 1 5,0 1-4,1 0 0,0 1-1,1 7 7,0-1-3,5-1 1,0-2 5,0 0-3,-1 9 3,2-3-5,-2 0 1,-1 1 2,2 2-2,-3-4-1,1 4 9,-1-3-3,1 0-3,-4 1-3,2-3 1,-2 1 3,0-2 1,-2 0 3,4-4 1,0-1-5,-3-3-6,3-1-7,-1 0-10,4-3-7,-1-2-10,0-1-14,3-1-12,0-1-22,-1-1-39,1 0-37,-2-3-44,6 0-47,-4-8-42,0 1-150,3-3-487,0-2 215</inkml:trace>
  <inkml:trace contextRef="#ctx0" brushRef="#br0" timeOffset="303966.4521">10585 12552 140,'-6'-15'253,"2"8"-5,2-1-13,-4 0-27,5 3-28,-3 1-26,4 0-13,-3 1-26,3 3-16,0 0-19,0 0-36,0 0-47,-3 11-53,5-5-62,-2 0-169,3 0-311,1 0 138</inkml:trace>
  <inkml:trace contextRef="#ctx0" brushRef="#br0" timeOffset="304704.7053">11473 13050 1,'0'0'158,"-5"-1"-10,1 0-8,4 1-9,-5-2-11,5 2-3,0 0-12,-4 0-1,4 0-8,0 0-9,0 0 1,0 0-4,-7 0 5,7 0 4,0 0 0,0 0-1,0 0-3,8-10-4,0 5-5,1 0-7,4-4 1,1-1-6,7-3-2,-2-1 5,0 0-5,0-1 18,0 1 3,0-1-4,-5 4 1,-2-1 3,0 2-5,-4 3 4,-1 1 5,-2 0 0,-2 2-9,2 2-15,-2-1-10,-1 1-7,-2 2-12,3-2 0,-3 2-5,0 0-6,-8 15-2,0-1-3,-7 4-1,5-2-3,-2 5 1,3-6-5,-3 6-2,3 2 1,1-4-3,1-2-1,2 0 7,3-2-12,0 1-3,-1-3-6,5-2-6,1-1-3,-2-1-9,2-1-4,3 0-9,0-3-16,4-1-15,2 3-24,2-7-28,3 3-27,4-4-28,-1-3-30,2-1-29,1-3-196,-2-2-463,-2-1 206</inkml:trace>
  <inkml:trace contextRef="#ctx0" brushRef="#br0" timeOffset="304764.7486">11923 12734 105,'-4'-4'162,"3"2"-24,1-4-22,0 1-42,0 5-33,0 0-20,0 0-22,0 0-22,0 0-34,6 11-39,-4-8-104,2 3 46</inkml:trace>
  <inkml:trace contextRef="#ctx0" brushRef="#br0" timeOffset="304830.7963">11907 12922 47,'2'-5'210,"-1"1"-18,0 0-17,4 0-17,-3 0-17,1 3-14,-3 1-15,8 0-17,-8 0-8,6 9-7,-6-2-3,0 2-4,0 3-2,-1 5-3,-4 0-6,-1 2 0,-1-3-5,0 2 2,-1 1-5,2-4-3,-4-2 2,3 0 0,-2-1-6,2-3-1,0-1 6,4 0-2,-1-4 9,1 1 19,-1-2 14,3-1 17,-1 1 15,2-3-13,0 0-10,0 0-14,7-17-9,1 4-12,5-8 4,4 0-17,3-1-3,0 0-7,2 0-5,2 2-6,-3 6-2,0 2-3,1 0-4,0 4-2,-6 3 13,-1 2-26,-6 4-1,0 2-1,-2 4-6,0 2-3,-1 1 2,-2 6-1,-4 2 1,0 1 1,-4 6 1,-2 3-4,-1-3 6,0 4-4,-2-6 3,0 0 2,1-6-1,-1 0-7,1-1-8,-2-1-14,1-1-17,4-4-14,0-1-13,1-1-13,0-1-10,1-2-13,-1-2-11,1 1-21,0-1-17,3-3-16,-1 4-37,1-4-197,0 0-437,0 0 193</inkml:trace>
  <inkml:trace contextRef="#ctx0" brushRef="#br0" timeOffset="306082.5686">12474 13054 75,'0'0'127,"0"0"6,4-4-6,-4 4-21,0 0 19,0 0-10,1-4-6,-1 4 1,0 0-6,0 0-8,0-3 6,0 3-8,0 0-5,0 0-4,0 0-2,0 0 0,0-6-9,0 6-5,0 0-2,0 0-5,0-6-5,0 6-2,-1-5-5,1-1-2,-2 2-3,2 0-7,0-1 2,0-2-4,-3 2-1,2-1-1,-2 0-7,0-4-4,-1 3 13,-2-1-2,4 1-4,-5-2-4,1 1-5,0 4-2,-1-1-7,0 0 1,0 1-4,-1 3-3,-2 1-1,2 0 0,-2 1-2,0 3 0,0 1-1,3-3-1,-2 5-1,2-2-5,0 3 4,2-1-4,-1 0-1,5 3 6,-2-1-5,3 0 4,0 0 1,1 2 3,2 2 0,4 1-1,0 1-1,0 1 3,0 1-1,0-2-2,2 0 4,-2-1-3,-2 1 5,2 1-6,-1-4 1,-4-1 2,0 3-2,1-2-2,-1 0 2,-1-2 2,-2-1 4,-2 2 3,-1-3 2,-4 0 4,-1-3 3,-4 2 3,-1-2 1,0-5 0,-3 0-2,1-3 1,-1 0-4,-4-2 0,3-4 0,3 0 3,-2-2 1,3 2 0,1-3-2,2 3 2,2 1-2,2 2-2,1 0 0,2-1-3,0 0-9,1 2-16,-1 0-30,4 0-29,0 0-37,0 5-28,7-11-32,1 8-31,5 0-32,3 1-150,5 0-409,1 2 181</inkml:trace>
  <inkml:trace contextRef="#ctx0" brushRef="#br0" timeOffset="306846.8123">12597 13049 88,'-7'-3'165,"2"3"-14,5 0-25,-8 0-12,8 0-15,0 0-13,0 0-6,-9 3-11,9-3-5,-3 5 0,3-1-17,0-4 2,0 8-4,0-8-3,1 10-5,-1-6-1,3 0 1,-3-4 4,3 7 11,1-5-1,0-1 2,-4-1 5,10 3 2,-10-3-3,12-5 0,-4 0 2,-1 2-3,2-2 0,-2-3 0,1 2-3,2-5-1,-4 3-5,1-2 6,-2 0-3,1 0 1,-2 1-3,0-1-1,-1 2 0,-3 1-2,0 0-3,0 0-8,0 2-3,-3-2-7,1 2-3,-1 1-4,-4-1-4,0 4 1,-2 1-3,-1 2-4,-4 2-1,-1 3 2,-4 4 0,-1 1-5,2 4 3,0 3 2,1-2-7,2 5 1,-1 2 0,6-2-4,1-3 0,1-2 1,4 0 0,-2 0-1,5 2 5,1-1-4,0-1 5,4 1-1,1-3 4,3 3 0,0-2-1,4-3 7,3-2-8,2 3 2,1-7 7,-2 0-8,5-4 2,-1 0-1,2-3 0,2-2-1,-1-2 3,-1-5-4,-1-1 3,1-2 1,-4-4-3,2 1 5,-2-4 5,-3 1-3,0-3 1,0 1 6,-2-1-5,-6 6 5,1-2 3,1 2-6,-4-1 3,-2 6-3,1-2 1,-4 2 0,0-3 0,2 4-4,-2 2-1,0-2-4,-2 6 1,2-4-7,-3 2 1,0 3-2,2-1 0,1 3-5,0 0-3,-7 0 0,7 0-2,-4 10 1,4-3 4,0 4-5,-3 1 2,2 2 1,1 5 1,0-2 3,0 1 0,-1-2-3,1 5 2,-1-2-1,0-4 2,-2 8-2,2-5 0,-3-1 1,2 0 3,1 0-3,-4 0 2,3-3-2,-1-3-7,0-2-13,0 1-14,3-2-17,-1-2-20,-1 1-22,2-3-19,0 0-14,0-2-20,0-2-21,3 5-50,3-5-130,1-5-376,1 3 166</inkml:trace>
  <inkml:trace contextRef="#ctx0" brushRef="#br0" timeOffset="307608.3805">13308 12896 118,'2'-8'133,"1"4"-16,-3 4-15,3-1-17,-3 1-2,0 0-1,-9 18-5,1-3-9,-5 8 1,-2 2-3,-4 13-1,2-8-5,-2 0-6,-5 9-4,1 2-4,6-12-4,0-1-6,3 0-7,0-1 4,2-1-5,2-4 1,1-3 0,4-4-3,0-5 1,3 2 3,2 1 7,-2-2-7,2-4 0,2 5-2,-1-5 2,2 1-3,2-3 0,3 0-1,1 2-4,1-5-2,-1 1-19,2-2-18,1-2-24,-2 1-19,5-5-20,-3 2-21,2-6-17,-2 4-27,-2 1-72,-2-4-235,0 0 104</inkml:trace>
  <inkml:trace contextRef="#ctx0" brushRef="#br0" timeOffset="307667.4501">12926 13116 73,'-2'-5'203,"2"5"-21,0 0-6,9-5-31,3 4-11,6 4-16,7-1-9,3 4-15,0-1-5,1 0-13,1-1-9,-3 5-5,-2-1-24,-1 1-37,-1-1-36,-4-1-29,-5-2-28,3 1-28,-4-1-90,-2 1-227,-4-1 101</inkml:trace>
  <inkml:trace contextRef="#ctx0" brushRef="#br0" timeOffset="308407.8305">13410 13237 74,'0'0'168,"0"0"-21,0 0-15,0 0-20,4 6-5,-4-6-13,0 7-4,0-3-8,2 0-7,-1 1-2,2 0-8,-2-1-5,2 2-1,0-1-8,1 1-2,0-2-4,5 0-2,-3 0 2,3 0 1,0-4 0,-1 1 1,2-1-6,-1-2 4,-1-1 4,2-1 3,0 0 8,-2-1 4,-1 0 7,2-5 7,-3 3 0,2 0 2,-4-1-4,-1 3 0,-2-4-5,2 5-4,-3-2-13,0-1-5,-3 3-5,0-4-7,-2 5-3,-4 1-4,0 2-5,-7 2-4,-1 1-2,-3 4-2,2 0-3,-4 4-1,3 3 1,0-1-2,2 3-4,3-3-2,2 0-2,2 1-1,3 2-1,0 1 0,4 0-1,2 1 0,0-1 3,5 0 1,2-2 1,2-1 0,5 6 0,2-4-1,2-1-3,4-3 2,0-2 2,0-2-4,3-2 0,-1-1-1,2 1-1,1-5 0,-1-1 0,0-5-1,0 1 4,0-3 0,-2-2-1,-1-2 0,0-3 1,-3 0 3,-3 0 1,-3 1 7,1-5 3,-4 4 5,0-1 4,-2-2-3,-2 4 5,-2 0-2,-1 2 6,1 1-3,-1 0-6,-3 4-8,0-1 4,-3 1-11,-1 3 2,-2 0-2,-1 5 1,-7-1-4,0 4 0,-7 4-2,1 1 2,-1 3-5,2 1 5,-1-2-4,4 4-1,4-3 0,0 1 0,1 1-3,1-4 3,2 2-5,2-3-1,2 0 0,1-1 3,0-1 0,3-2 3,0 2 6,3-1 1,1-2 4,2 0 1,2-2 3,3 1 4,2-6 6,4 0 1,-1-1 3,6-4-3,-3-3-4,5-2 1,-2-3 0,-2-4-1,0 0 0,1-3 2,-2-3 4,-2-3-2,3 1 1,-2-3-6,-4-1 2,6-12 2,-6 11-4,-3 3 11,1 0 7,-4 3 7,-1 2 12,-1 7-4,-2 4 10,-2 4-8,0 2-5,1 2-10,-1 0-10,-2 5 12,0 0-19,0 0-1,-15 19-4,2 1-7,1 4 7,-5 0-2,3 4-3,0-1 0,1 5-2,3-2-4,3-2 8,-1 0-9,0 0 2,2-2-4,-1 1 1,4-8-9,1-2 9,0 0-5,2-1 2,2-3-3,0-1-2,-1-2-3,4 0 2,0-1 0,0-3 0,3 0-6,0-1 5,2-2-8,4 0-5,0 1-14,-1-6-9,1 0-2,0 1-8,0-1-6,1-1-6,-7-1-11,2 1-8,-1-1-16,2 1-9,-4 0-22,0-2-19,1 1-21,-4 1-24,1 1-26,0-1-20,-3-1-21,0 2-171,-2 2-464,0 0 206</inkml:trace>
  <inkml:trace contextRef="#ctx0" brushRef="#br0" timeOffset="357894.3814">1918 5876 72,'1'-2'122,"5"2"7,-2-3 0,-1 2-7,1 0-11,-1-2 6,4 1 11,-3-3-13,1 3-2,0-1 1,-1-1-3,2 1 3,-2-2-3,2 3 1,-2-2-2,0 0 0,2 0-10,-2 0 2,0 1-6,-1 0-1,1-1 1,-1 3-2,0-2 1,-2 1-10,-1 2-2,3-4-9,-1 2-10,-2 2-8,0 0-12,0 0-5,0 0-8,0 0-5,0 0 2,0 0-10,-9 19 4,-1-8-3,-1 4-2,-4 2 0,3 3-4,-6-1 1,-2-1-1,-1 4-2,2-4 3,-1 2 2,1 1 1,-2 1 2,2-3 0,0 1-3,2-2 0,2-3-2,-2 0 0,4-3-3,1 1 1,0-4-3,1 0 1,1 1-4,3-3 1,2-4-2,-1 4 2,0-2-7,2 0 5,1-4 0,-1 3 0,1-1 0,0-2 1,1 3 2,2-4-1,-3 1-3,3-1-6,0 0-15,-2 3-18,2-3-31,0 0-29,0 0-30,0-13-24,0 13-41,5-14-13,0 4-12,-1-2-17,4 3-138,0-5-402,5-8 178</inkml:trace>
  <inkml:trace contextRef="#ctx0" brushRef="#br0" timeOffset="358640.3506">1991 5859 136,'14'-7'166,"-5"2"5,-2-2 3,1 4 2,-1-2-3,-3 1 5,0 3-2,1-3-11,-4 2-7,-1 2-13,3-3-15,-3 3-15,-1-5-13,1 5-12,-6-3-10,-1 1-9,-1-2-5,-7 2-1,1 1-4,-1-3-6,-6 4 1,1 0-6,0 0 0,-1-1-6,2-1 3,3 1-2,3 2-1,-1-1-4,4 2 3,3-2-7,-1 0 1,2 0 4,2 0-2,-3 0 10,7 0 2,-4 1-5,4-1-4,-6-1 1,6 1 0,0 0-4,0 0 4,0 0-5,0 0-5,0 0 0,-4-2 12,4 2-16,0 0 1,0 0-1,14-1-2,-6 1-1,1-2-1,2 0-1,2-2-5,0 1-3,2 0-1,-1 1-4,0-3 4,0 0-9,-1 3 6,-2-3-6,2 0 4,-4 3 0,3-3-1,-6 3 18,5-1-10,-4 1 3,1-1 1,-2 1 6,0-1 4,-2 0 0,0 2-4,0 0 2,1-1-3,-5 2-1,5-2 3,-5 2-12,0 0 2,8 0 5,-8 0-15,0 0 9,5 1-2,-5-1-5,3 8 5,1 0 3,0 1-2,3 11 9,0 1-1,-3-1 2,2 5-7,1 1-5,-4 0 7,-3-2-5,3 1-3,-3-6 0,0 0 3,0 1-7,0-1-2,0-2 7,-2-5-3,1-1-3,1-3-3,0 2 2,0-3 0,0 0-5,-3-2 5,6 0 1,-6-2-9,3 2 8,0-5 1,0 7-5,0-5 4,0-2-3,0 0 14,0 7-19,0-7 7,0 0-8,-3 3 5,3-3-1,0 0-9,0 0-9,0 0-31,0 0-27,0 0-37,0 4-35,0-4-33,0 0-48,0 0-59,0 0-61,0 0-220,-10 3-614,10-3 272</inkml:trace>
  <inkml:trace contextRef="#ctx0" brushRef="#br0" timeOffset="366845.0439">4735 13375 75,'0'0'149,"0"0"-19,0 0 15,0 0-11,0 0 15,0 0 1,0 0 3,0 3-3,0-3-14,0 0-12,0 0-9,1-11-6,-1 11-10,-1-9-1,1 4-5,0-2-7,0 1-12,-4-5-1,2 4-5,1-1 3,-2 0-10,0 0-6,-1-1-1,0 0-6,-2 1 0,2 0-3,0 0-4,-7 3-4,5-1-6,-3 0-3,1 1 0,-2 1-2,-2 2-1,3 1-5,-5 2 2,-2 0 1,1 3-10,1 0-1,-2 8-3,4-5-2,-7 8 0,8-3-2,0 2 4,2 0-6,1 1 0,-1 0 1,3 1-3,1-2 1,0-1 1,3 4 2,1-2-2,-1-1-2,2-1 5,0 0-6,2-1 6,-1-1 1,1 1-2,3-3 5,0 2-1,0-1-4,1-1 0,1 0 1,1 2-3,-1-5 6,0 4-7,6-4 4,-6 2-3,3-1 1,-2-1 0,2 1 2,-1 0-3,-1-2-2,2 6 5,-2-5-3,1 1 1,2 3-3,-4-1 1,0-1-3,2 2 2,-1 0 0,-1 1-1,2 0 1,-3 0 3,3 1-1,-5-5-4,6 8 1,-6-4-2,-1 1 4,4 3 1,-1 0 0,-2-5 2,0 5-3,-2-3 1,-1-1-3,2 0 2,-3 2 0,0-3 1,1 1 6,-2-3-6,1 2 4,0-1 3,-3-1 6,2 1 1,-1-3 2,-2 1 4,-2 0-1,1-1 1,-1-1 1,-1-1-2,0-1 2,-3 1-7,0-2 0,-1-2-2,-2 3-4,-1-3 6,-1 0-5,-5-3 4,7 1-3,0-1 3,1-1 6,-2 0 0,4 1 3,0-2 0,2-1 0,1 0-2,-2-4-3,4-2 3,-1 0-6,2-5 0,2-3-3,2-5 1,3-1-2,0 8-4,4-7-6,0 7-6,2-4-10,-1 5-22,-1 1-19,1 0-25,1 2-25,1 3-29,1-3-31,0 5-38,1-2-26,0-1-39,1 0-159,1 3-460,0-1 203</inkml:trace>
  <inkml:trace contextRef="#ctx0" brushRef="#br0" timeOffset="367595.5709">5122 13220 38,'0'0'173,"1"-5"-10,-1 5 0,0-7-6,0 7-2,2-4-11,-2 4-6,0-4-1,0 4-7,0 0 0,2-4 0,-2 4-6,0 0-2,0 0-1,0 0-6,0 0 0,0 0-6,0 0-6,0 0-10,-2-3-8,2 3-5,0 0-11,-3-3 0,3 3-4,0 0-8,-4-1-1,4 1-1,0 0-6,-6-2-7,6 2-9,-7 6 1,3-3-7,-1 4-1,-2 3-1,-2 4-4,-2 2-4,-2 4 0,2 2-3,-2 5-1,1 2-2,0 0 1,2 5-3,-4 9-1,0-1 4,4 3-4,0 0 3,2-12-2,1 13-1,1 0 1,2 4 1,-2-6-5,4 2 2,0-10 2,2-2 1,3-2-2,0-1 1,1-2 0,-1 0 2,3-2-2,1-9-1,-2-2 6,4 1-3,-2-2-2,4-2-5,-1-3-13,-4-2-19,3-3-23,-2 1-37,6-5-43,-3-1-54,0-1-67,5-3-232,-8-1-523,6-5 231</inkml:trace>
  <inkml:trace contextRef="#ctx0" brushRef="#br0" timeOffset="369186.9742">5376 13657 50,'0'0'173,"0"0"-12,1-4-3,-1 4-5,0 0-9,3-5-5,-3 3-7,3-3 0,-3 5-3,0-5-1,3 0-7,-3 0-3,0 0-7,3-2-8,-3 0-7,1 0-5,-1-3-11,1 3-5,-1-5-1,0 4-4,2-4-7,-2 2-5,0 2-2,-2-3 2,1 4 4,1 0-1,-1-1-2,-2 4-3,0-2-7,1-1-4,-2 3-12,0-1-2,0 2-4,-3-1-3,1 2-6,-1 2-3,-3 2-1,2 3-3,-3 2-4,-1 5 0,2 2-1,-4 3 2,0 3 0,3 2-4,1-1-1,3-2 3,1-2-4,2 0 1,0-2-1,2 0 0,1 0 4,2-6-5,1 3 5,2 0-5,-2-5 4,2 4 3,0-2-5,3-5 5,0 1-1,2-3 0,0-1-3,4-2 3,-1-2 2,-3-1-5,3-4 1,0 2 1,1-5-1,-2 1 0,-2-3-2,2-3 0,-4 1 0,3-2-3,-3 2 4,0-9 0,-3 7-2,2-1 2,-2 2-2,-2 0-1,3 5-1,-4-2 7,1 3-1,-2 4 3,2 0-6,-1 1-3,0 2-3,-1 3-2,0 0-3,1 14 4,-1-3 4,-1 10-1,-3 6 5,1 3 4,-2 2 1,2 14 2,-2-14 1,2 3 8,-1-1-3,0-2 0,1-3 8,0-2 4,3 0-1,-2-9 2,-1 0-2,3-6-2,0-2 5,0-1-6,0-3 8,0 1 1,0-4 8,0 3 7,0-4 13,0-2 7,3 3-2,-3-3 0,8-9-1,0-3-9,2-3-9,4-9-6,2-1-10,-1-4 6,1 0 1,-2 0 0,0 4-12,0 2-2,0 0 3,-5 5-8,-1 3-6,-2 6 6,-2-1 0,3 1-6,-3 3 2,0 0-10,-2 1 4,1 2-20,-3 3-33,4-9-35,-3 8-36,-1 1-34,0 0-26,0 0-26,0 0-46,10 9-41,-7-5-41,1 1-179,2 1-548,0 1 242</inkml:trace>
  <inkml:trace contextRef="#ctx0" brushRef="#br0" timeOffset="369907.8816">5866 13704 308,'0'0'285,"0"0"-20,7 1-27,-7-1-14,4 3-30,-4 5-12,0-1-9,-3 9-1,1 4-12,-1-2-8,-4 10-18,1-3-12,-1 2-15,0-1-8,0 0-10,0-8-12,1 1-34,1 0-41,-1-2-52,0-2-63,2-3-70,0 0-67,1 0-155,0-5-439,1 0 194</inkml:trace>
  <inkml:trace contextRef="#ctx0" brushRef="#br0" timeOffset="370661.8949">6253 13729 8,'-4'-4'242,"4"4"-14,0 0-18,0 0-12,0 0-19,0 0-17,0 0-9,0 0-5,0 0-3,11-2-7,-11 2-10,7 2-15,-7-2-11,6 0 5,-6 0-7,4 3-11,-1-2-9,-3-1-7,0 0-7,6 1-10,-6-1-2,1 4-8,-1-4-6,0 0-2,3 3-5,-3-3-6,0 0-2,0 0-1,0 0 0,0 0-4,-8 2 3,6 2-2,2-4 4,0 0 5,0 0 4,0 0-2,0 0 4,0 0-4,0 0 1,0 0 1,0 0-5,0 0-5,0 0 5,0 0-7,3-13-5,-3 13-3,0 0-2,0 0 2,0 0-6,0 0-3,0 0 0,0 0-2,0 0-4,0 0-1,0 0 2,0 0-4,0 0 2,1 12-4,-1-12 4,-1 5 2,-2-2-5,0 1 3,-1-3 1,0 1 0,-2-2 3,6 0 0,-8 0 4,4-2-2,-1-1 5,5 3-1,-4-5 0,3 1 2,1-2 4,0-1-2,0 0 2,3 2-4,-1-1-1,1-1 0,1 3-3,-1 3 2,1 0-2,-4 1-3,10 0 0,-4 2 6,1 5 0,-1 3 6,-1 5 3,2-1 2,-1 0 4,-2 4-3,0 6 2,-1 1-3,-3-2-2,-3 5-5,-1-10 4,-1 7-11,-1-7-29,-1-1-27,-6 5-34,-2 0-28,-1-5-37,5-2-30,-3-6-37,3 4-34,-2-4-218,0-4-506,5-2 223</inkml:trace>
  <inkml:trace contextRef="#ctx0" brushRef="#br0" timeOffset="371429.8774">6696 13394 70,'2'-29'225,"3"2"0,-2 6-10,0 6-2,-2 0-9,3 6-11,-4 2-17,1 0-17,1 2-12,-2 0-23,0 5-14,0 0-5,1 14 4,1 6-3,-4 6-3,1 6-2,-2 11-6,-2-6-5,-1 10 5,-1-2-12,2-9 7,-3 10-3,2-15 1,1 4-3,-2-4-4,1 1 0,0-2-2,1-1-2,-1-2 2,3-9 1,-1 0-7,2-3 3,0-1-3,-1-5-5,0 2-16,0-2 15,3-4-17,0 0-5,-1 0 6,1-2 1,-1 1 6,1-4 7,-2 5 5,2-5 9,0 4 5,0-4 1,0 0-1,0 0-3,0 0-7,0 0-11,0 0-2,3-17-3,-2 8-9,0-3-8,4-5-3,-4 0-10,3-1 3,-1-2-4,2-5 1,0 9-7,1-2 1,1-1-4,-1 1-2,2 2 1,-1-2 0,2 1-5,-1 2-1,1 0-10,0 2 8,0-1-12,1 4 9,2-1-2,1 0 5,1 2-5,0 1-3,1 2 2,1 1-3,-1 2 3,5 2-4,-7 3-1,5 2-1,-6-1 0,3 5 1,-4 1-2,2 3-1,-3 0-1,-1 2-2,-1 1 4,-1 1-5,-6 0 3,1 2 3,-2-1-1,-2 0 2,-3 2 1,-1 4-6,-2-5 3,-4 4 4,0-2-3,-4-2 0,-1-1 3,5-6-2,-3 3 3,1-5-2,-6 1 1,7-2-3,-3-3 2,2 0-1,-1-2-6,2-3-6,-1 0-5,0-1-17,4 1-11,0-4-25,2 0-11,-2 2-21,3-2-14,-1-1-28,3 2-24,1 0-29,1-1-40,0-4-48,3 4-38,0 2-292,6-9-669,-3 7 295</inkml:trace>
  <inkml:trace contextRef="#ctx0" brushRef="#br0" timeOffset="371493.9177">7122 13756 146,'0'0'260,"0"0"-15,3-4-20,-3 4-14,3-2-21,-3 2-15,0 0-16,0 0-8,0 0-1,7 5 3,-4 1 14,-3 2 8,3 8 8,-2 4 14,-1 3 3,-1 4-4,-2 3-11,-4 1-14,-3-3-16,1 5-7,-6-1-21,4-1-14,-5 2-12,1-4-31,-2-2-51,-1 0-73,-3-3-70,1 1-76,0-6-110,-1-2-288,1-1-647,0-4 287</inkml:trace>
  <inkml:trace contextRef="#ctx0" brushRef="#br0" timeOffset="377209.3193">7476 13704 57,'0'0'103,"0"0"9,0 0-6,0 0-2,0 0 4,0 0 9,0 0-2,0 0-2,0 0 6,0 0-2,0 0-1,0 0 2,0 0-6,2-4-1,-2 4-8,0 0-10,2-8-3,-2 5-4,0-2-6,0 5-6,0-9-4,-2 4-4,2-2-2,0 2-3,-1 0 1,0-2-2,1-1-4,0-1 0,-3 4-1,0-5 3,2 3-6,-2-3 0,-1 2-3,1 3 0,0-2 0,-1 1-10,3 1-1,-4 0-4,2-1-1,-2 2-8,2 2-1,-1-1-4,1-2-2,-1 3-3,0 2-3,-1-2-1,0 2-24,5 0 7,-11 0-6,5 2 4,-1 1 3,-2 1-4,1 1 3,-1 0 1,0 3-1,3-1 1,-4 2 0,2 1 1,1 0-1,-3 2 0,4-2 1,-1-1 2,0 4-2,0 1 3,1 1-3,1 1 1,-1 0 6,3 2 0,-1 3-4,1 6-1,-1-8 4,3-1-2,2 1 1,-1-2-1,0 1 2,0 0 1,1-3-6,2-4 7,-3 1-2,4 5 0,0-6-1,-2 0 2,2-3 1,-2 0-1,3 1 0,-2-4 2,0 0 0,1-1 0,-2 1 6,0-2 1,0-1-1,1 0 0,-3-2 3,3 3-3,-3-3 4,8 0-2,-5-4-1,2 1 2,1-2-2,0-2-2,2-1-1,-2-1 2,4-3-2,-4 0-4,4 0 4,-2-3-6,-1 0 7,1 1-6,-1-10-2,2 7 4,-2 0-2,-2-2 0,2 2 1,-2-1-4,0 2 4,1 0 0,-1 2-4,-2 0 2,0-1 2,1 4-2,-1-2-2,0 4 5,-2-3-4,2 2-5,0 3 7,-2-1-5,1 1 3,-1 2-1,-1 1 3,3-1 4,-3 0-8,1 2 2,-1-1-2,0 4-2,1-5 4,-1 5-2,0 0-3,0 0 6,0-3-6,0 3 3,0 0-3,0 0 1,0 0 3,0 0 4,0-5-6,0 5 0,0 0 1,0 0-2,0 0 2,0 0 0,0 0-2,0 0 4,0 0 4,0 0-9,0 0 3,0 0 0,0 0-5,0 0 6,0 0-4,-2-3 4,2 3-3,0 0-1,0 0 1,0 0-7,0 0 6,0 0-2,0 0 1,0 0 0,0 0-1,0 0 1,0 0-1,0 0 2,0 0 0,0 0-2,0 0-2,0 0 2,0 0-1,0 0-3,0 0 6,0 13-5,0-9 2,-3 1 5,3 1-2,0 0 2,-1 0 2,-1 5-7,1-5 6,1 6-1,0-2 1,-3 0-1,3 1-4,-3 1 3,2 0 1,1-3-2,-3 4 3,3-1-1,-1 0 0,1 1 1,0-1 1,-2-2 0,4 1-1,-1-1-3,-1 0 0,3 2 2,-2 0 3,2-6-5,-3 5 1,3-6 4,0 4-2,-2-4-1,3 0 5,-1 2-1,-1-3 1,5 2-1,-6-2-2,2-1 11,0 1-12,-3 0 3,4 0-3,-4-3 4,3 1-1,0 2 3,-2 1-1,-1-5-3,8 2 5,-5-1-3,-3-1-1,6 2-1,-6-2 4,7 0 1,-3 0-3,3-2 0,-7 2 0,6 0 2,-2-1 5,-4 1-10,10 0-2,-6-4 5,2 2-1,-1 1-1,0-3-1,0 1-2,-1 0-8,4-2-16,-3-1-15,2-1-27,0-1-26,2-1-32,-1 0-30,-2 1-21,4-8-22,2 5-27,-3-3-168,-2 1-424,1 1 187</inkml:trace>
  <inkml:trace contextRef="#ctx0" brushRef="#br0" timeOffset="377968.2775">7524 13199 37,'0'0'187,"-9"-1"-12,9 1-14,-4-2-5,4 2-13,0 0-3,0 0-10,0 0-9,0 0-3,0 0-1,0 0-3,0 0-2,0 0-5,0 0-1,0 0 0,0 0-4,0 0-5,0 0-6,0 0-4,0 0-11,0 0-4,0 0-6,0 0-9,0 0-5,0 0-2,0 0-7,0 0-6,11 3 0,-6-1-2,3 1 4,-1 1-2,0 4 7,6-3-3,0 3-3,1 0-2,-2 4-2,4-2 2,1 4-2,-5-2 4,7 4-1,-2 0 11,1 1-9,-1 2-5,-1 0 6,0 5-2,1-2-2,-3 2-4,-1-1 4,-3 3-11,0 3 3,-1 2 3,0 2 0,-4 2-3,3-3-5,-4 1 10,0 16-9,-2-15 2,0 15-4,-2-15 2,0-1-1,-3-2 16,-2 1-16,1-3-6,-2 0-3,-1 0-1,-3-3 8,-2 1-6,-1-3-2,0 0-1,-1-1-1,0-2-1,1 1-1,2-8-2,-2 1-6,3-4-15,-1 1-21,4-4-20,-1 1-26,1-3-23,4-2-21,-1 1-30,-1-3-31,5-2-49,0 0-50,0 0-199,-8-8-522,8 2 231</inkml:trace>
  <inkml:trace contextRef="#ctx0" brushRef="#br0" timeOffset="380754.8786">8431 13880 44,'-7'0'105,"0"3"3,1-3-1,-1 0 4,2 0 5,0 2 2,0-2 2,-1 2 1,2-2-2,4 0 6,-9 0 1,9 0-2,-4 1 1,4-1 13,-5 1-15,5-1-3,0 0-4,-6 0-1,6 0-8,0 0-2,0 0-6,-4 1-5,4-1-2,0 0-7,0 0 1,0 0-11,0 0-4,0 0 0,17-7-1,-2 3-1,6-4-3,3 3-6,6-6-8,-4 7 0,13-10-7,-11 6-6,-2 1 6,0 3-13,-1 1-1,-2 1-4,-6-1-6,-3 3 1,1-2-4,-6-1-5,0 3-17,1 0-18,-7 0-22,3 0-19,-2 0-18,-4 0-25,6 3-20,-6-3-29,2 0-22,-2 0-29,-2 7-25,-4-2-189,-1 3-453,0-2 202</inkml:trace>
  <inkml:trace contextRef="#ctx0" brushRef="#br0" timeOffset="381467.0212">8341 14111 78,'-4'4'242,"-1"0"-11,1-3-11,1 4-11,0-3-15,2-1-17,1-1-17,-4 4-13,4-4-9,0 0-9,4 5 9,3-3 6,6 0-1,9-1-4,5-1-13,2 2-3,11-5-9,1 1-11,0 0-15,0 2-3,-2-3 1,-9 3-15,-4-2-7,-2 0-15,-1 1 2,-9 1-8,-3 0-9,-1 0 4,-2-1-6,-3 1 0,-5 0-2,11 0-4,-11 0 0,6 0-2,-6 0-8,0 0-5,0 0-8,11 0-27,-11 0-25,3 0-22,-3 0-41,0 0-34,0 0-43,0 0-51,0 0-53,0 0-147,0 0-477,0 0 210</inkml:trace>
  <inkml:trace contextRef="#ctx0" brushRef="#br0" timeOffset="383444.09">16264 13951 121,'0'-10'164,"-2"5"-10,2 0-5,0 0-1,0 1-7,0 4-4,-1-6-11,1 6-9,1-4-14,-1 4 1,0-5-3,0 5-11,0 0 2,0 0-7,-1-3-2,1 3-7,0 0-6,0-4-5,0 4-1,0 0-4,0 0-4,0 0 0,0 0-11,0 0-6,0 0-3,0 0-4,0 0-3,1 19 10,1-5 8,1 10 4,-1 3 2,1 7 1,1 2 2,-4 10-3,3 3 1,-1 2 3,-2 2-3,1-2-4,1 3 2,-4 1-8,4 2 6,-5 25-6,1-26 2,1 4 17,-3 24-12,2-28 2,-1-3-3,1-1-2,0-2-3,-1 1-1,-1-3-1,3-1-6,-2-1 0,0-11-3,1 13 2,-4 2-1,2-13 2,-1-3 12,1 0-18,-2 14 3,-1-14 0,3 0 0,-2-5-4,2 3 2,1-1-11,-1 0 4,1-1 1,-1 2-3,1-2 5,-1-3-5,1-3-10,3 1 4,-3-4-5,3-2 4,0-1-5,0 0-8,-1-3 1,1-2 2,0-3 6,-1 1-6,2-2-2,0-2-3,-1 0 2,0-1 0,0 0-1,3-1 0,-3-1 7,0-2 1,0-2 2,0 7 14,0-7-6,2 3-5,-2-3 7,2 2 6,-2-2-1,0 0-3,0 0 12,0 3-11,0-3 0,0 0-2,0 0 0,0 0-3,0 0 4,0 0-5,0 0 4,0 0-3,0 0-6,0 0 8,6 0-7,-6 0-3,0 0-4,0 0-1,0 0 4,0 0-3,9-3 2,-9 3-8,5 0 8,2 0-15,0 0 12,3 0 2,-1 0-4,6-2-2,-1 2 1,5 0-5,4-2 6,3 0 10,-1-1-16,3 1 5,12-4 1,-3 5 2,3-2-2,2 1-3,-1-3 4,0 5-12,-1-1 6,3-3-2,-2 4 14,1-2 20,1 2-4,-4-1-2,1 2-9,0-1 3,-2-1 2,-7 1-3,9-6-4,2 3 1,1-1-1,-6 0-4,7-1 1,-4 0 2,-1-1-5,0 3-1,2 0 0,-13 1 0,1 1-13,0 0 7,-1 0 7,-1-1-4,0 2 1,-2 0 1,-1 0-6,-2 2 5,-2-2-2,-6 1-2,2 1-1,-5 0 1,-1-1-2,1-1 2,-1 3-10,0-1 12,-4 0-4,2-2 7,-2 1-7,-1 2-4,-2-3 3,1 2 3,-4-2 2,6 0 2,-6 0-13,4 3 14,-4-3-5,0 0 3,3 0-2,-3 0 2,0 0 1,4 1-1,-4-1-12,0 0 14,0 0-4,3 2 1,-3-2 2,0 0-5,0 0 3,0 0 1,0 0 1,0 0 7,0 0 2,0 0 7,7-3 1,-7 3 0,0 0 9,0 0-5,0 0 4,0-5-3,0 5-2,2-7-1,-1 2-1,-1-2-1,0-3-3,0-2-3,0-5 1,0-1-2,0-10-1,4-1-5,-1-4-2,-3-1-2,1-12 3,2 9-2,1-9-3,-3 12 5,1-2-1,-2 1-2,0 0-6,-2-14 6,-1 16 2,-2 1-3,1-1 0,-3 1-6,0 1 3,0-1 4,0 0 2,-3-1 0,3-2-5,2 1-1,-5-11 4,4-2-2,0 14 3,4-16-6,-3 3 2,0 0-1,-1 0 2,4 1 1,-3 11-2,4 0 0,-3 0 2,2 2-9,-2 1 9,-2 3 0,3-2 6,-1 4 7,-3-1-2,4 8 7,-4-3 0,2 3-1,0-1 3,3 3 0,-1 0-2,-1-2 2,-1 0 3,4 1-6,-2 0 0,2-1 1,0 1-6,-1-7 4,0 7-5,0 0 1,0-1 3,0 2 5,2 0 1,-1 0-3,-3 3-1,1-2 4,2-1-1,-2 0 0,3 6-5,-3-5-1,-1 4 0,1 0 0,2-4-3,-1 2-8,0 2 6,0 2-1,1-2-3,-2 2 2,1-3 1,1 0-7,0 8 5,-1-4 6,1 3-4,1-3-1,-1 1 2,-1 3 4,2-1-2,0 6 1,-3-8-3,3 4-3,0 4 2,0-6-2,0 6-6,-1-7 3,1 7-1,0 0-2,0-7 3,0 7-3,0 0-1,0 0-1,0 0 0,-3-2-4,3 2 3,0 0-7,0 0 5,0 0 1,0 0-5,0 0-1,0 0-2,0 0 7,0 0-4,0 0-14,0 0-18,0 0-37,0 0-35,0 0-41,0 0-26,0 0-47,0 0-40,0 0-35,0 0-48,0 0-56,0 0-62,0 0-275,0 0-798,0 0 353</inkml:trace>
  <inkml:trace contextRef="#ctx0" brushRef="#br0" timeOffset="387027.2742">16641 14587 95,'0'7'107,"-1"-2"7,1 0-8,0 2-8,0-2-4,0-1-1,0 0-7,0-4 4,-3 5-1,3-5 11,0 5 8,0-5 7,0 0 8,0 0 7,0 4 8,0-4 6,0 0 1,0 0 7,0 0 4,0 0-6,0 0 4,0 0-13,0 0 0,0 0-14,0 0-9,3-19-8,-2 8-16,2-7-7,1 0-10,3-7-14,0-1-23,3-5-4,-3 2-10,0 1 2,3-1 0,0 1-5,-3-1 3,3 5 7,-3 0 0,-1 4 0,-1 3 5,1 2 7,-2 3 4,-2 1 5,2 1 1,-3 3-9,2 1 1,-2 0-17,0 2 5,1 1-14,0 0-2,-2 3 2,4-5-5,-4 5-7,0 0-3,0 0-4,5 8 5,0 4-3,2 2 3,1 1 0,2 7 0,1-1-2,1 2-4,0-2-1,-2 3 1,4-2 5,0 0-7,-1-2 1,-3 1 4,0-6 2,-2-1-7,2 0-1,-4-3 9,0-2-4,0 0 1,0-1-1,-2-4-4,0 4-1,-1-3-1,-1-2 4,1 1-2,-2-1-1,0 0 1,0 1 2,-1-4 1,5 4-3,-4-2 4,1 1-4,-1 0 5,-1-3 5,4 3-12,-2 0 6,-2-3-5,1 4 4,3-3 1,-4-1-6,0 0 2,3 5-3,-3-5 4,2 2-6,-2 1 5,2 0 1,-2-3 0,3 3 1,-3 1-4,3 1 2,-3-1 0,4 0 8,-4 0-11,3 1 2,-3-2 2,0-3 0,2 4-1,-2-4 12,2 3-9,-2-1 3,0-2-3,0 0-1,3 5-5,-3-5 6,0 3 5,0-3-13,0 0 6,0 0 2,0 0 4,0 0-1,0 5-4,0-5 7,0 0-6,0 0-2,0 0 0,0 0 2,0 0 5,0 0-5,0 0 1,0 0 0,0 0-3,0 0 0,0 0-1,0 0-6,0 0 10,0 0-12,0 0 7,0 0 1,0 0-5,0 5 1,4-1 2,-4 0 6,0 1 1,3-2-14,-2 4 12,-1-2-5,2 1 8,-2 1-11,0-6 5,1 7 0,2-3 1,-3-1-5,0-1 5,3 2-2,-3-2 4,0-3-6,0 4 3,0-4 4,3 5-3,-3-5-9,1 2 16,-1-2-7,0 4 7,0-4-6,0 0 7,0 0-10,0 0 4,0 0 6,0 0-5,0 0-2,0 0 6,0 0-9,0 0 7,0 0-8,0 0 9,3 1 0,-3-1-2,0 0 3,0 0 8,0 0-11,0 0-12,0 0 11,0 0 3,0 0-25,0 0-35,0 0-34,0 0-41,0 0-40,0 0-52,0 0-65,0 0-52,0 0-194,0 0-577,0 0 255</inkml:trace>
  <inkml:trace contextRef="#ctx0" brushRef="#br0" timeOffset="388242.0225">16937 15166 19,'0'0'113,"0"0"-14,0 0 5,0 0-2,0 0 1,0 0 4,0 0 0,0 0 5,0 0-2,0 0 6,0-4-8,0 4 0,0-4-6,0 4 2,0-7-5,0 7 2,0-6-8,3 2 4,-3 0 0,0-3-4,0 3-2,-3-3-3,6 0-2,-6-3-6,3-1-4,0 2-6,-1-4 5,-2 1-15,0-1-2,3-2-7,-5-2-4,0 0-1,0 1-1,2 0-2,-3 0 0,2 2 5,-1 0-10,0-1 3,1 5 0,-2 0-2,3 1-2,-1 2 0,1 0-7,-1-1-1,-2 1-1,2 4-9,1-3 1,-1 2-3,-3 0 2,4 1-4,-2 3-8,0-2 2,-2 2-3,3-2-1,4 2-1,-14 4 4,6-1-5,-1 1-1,-2 4 6,2-3-8,2 3 1,-4 5 2,1-5-3,3 4 3,-1-3-4,0-1 4,3 3-7,-1 0 7,-1 0-4,0 2 4,3-4-4,-3 4 3,4-2-8,0 3 2,-1 2 7,-1 0-8,2-3 7,1-1-3,-2 3-3,3-4 3,1 4 2,0 2-1,0-4 1,1-3-3,-1 2 3,2 2-4,0-5 0,1 2-3,0 0 6,1-3-2,0 1 10,2 1-12,-2-3 2,-1-1 0,4 0 2,-3-2 0,3-1 5,-1 2-4,1-3 4,3 0-1,-3-1-3,3-2 1,-2 1 2,2-4 6,-1 1-4,-1-1-3,2-1 5,-2 0-1,4-4-1,-5 1-2,1-4-1,1 0 4,-4 1-2,3-4 1,-2-1-3,0-2 5,-2 1-2,0-3 0,-1 4 5,3-2-7,-2 1-1,-4-1-1,4 1 5,-2 1 0,-1 5 5,-1-1-1,2 0 7,-2 1 3,1 2-1,-2-1 0,2 2 4,0 1-5,-1 1 5,0-1 5,-1 3 0,0-2-10,1 0 5,0 2-4,-2-3 0,2 4 2,0 3-2,0-7-1,0 7-2,-1-4-3,1 4 3,0 0-4,1-5-1,-1 5-4,0 0-3,0 0-2,0 0-1,0 0 0,0 0-5,-3-2 4,3 2-4,0 0 5,0 0-3,0 0-9,0 0 7,-1 11 1,1 1 2,-3 0 14,3 5-20,0 3 0,0 3 8,0 5-1,0-5-4,0-2-1,0 6 3,0-8 0,3-1 3,-2 2-2,1-1-2,-1 0-1,2-9 2,0 5-3,-2-2 4,2-2 0,0-2-3,0 0 3,2-1 0,-2-3 5,1 0-2,5-1 7,-2-2-1,2-1 12,3-2-16,1-3 1,1-3 3,1 2-2,-1-3 4,0 2-11,-1 1-9,1-2-26,-1 1-26,-3 1-34,-3 1-39,1-1-42,-1 3-46,0-1-42,-1 2-25,0 2-198,-6-1-527,9 0 232</inkml:trace>
  <inkml:trace contextRef="#ctx0" brushRef="#br0" timeOffset="389014.3255">16720 15565 194,'0'0'185,"-4"0"-1,4 0-7,-6 0-2,6 0-4,-4 1-5,4-1-6,0 0-10,0 0-9,-7 3-6,7-3-8,0 0-8,0 0-8,-3 1-9,3-1-6,0 0-4,0 0-10,0 0 33,0 0-12,0 0-8,0 0-2,0 0-6,0 0 0,0 0 4,0 0 4,22-5 9,-6-1-9,3 1 3,3-1-13,2 0-3,1 0-2,0 0-7,1 2-11,-1-2-7,0 5-4,-2-3-12,-9 1 3,8 2-1,-8-2-8,1 2-3,-4 1-5,-5 0-1,-2 0-9,3-3 5,-4 3 0,-3 0-2,7 0-3,-7 0-1,7 0 2,-7 0 1,0 0-6,6 4-3,-6-4-9,0 0 10,0 0 4,3 3-13,-3-3 8,-2 5-9,-2 2 6,-3 2 0,1-4 10,-2 10-11,-2-1-4,-7 4-1,0 3 6,-3-1-6,-1 0-1,2 1-5,-2 1 6,0 2-4,-1-4 8,5-1-3,-2 0 5,2-2-9,5-5 6,3 0 2,2-7-13,0 3 11,2-3-8,1-1 8,2 0-2,-2-1 2,3 0-6,-2-1 14,3-2-12,-3 3 10,3-3-24,0 2 29,0-2 10,0 0 12,0 0 14,9 3 8,-4-2 3,5-2 5,2 0 1,3-1-3,1 0 0,6-1-6,-1-1-10,3 3 2,-1-3-10,-1 1 0,2-2-6,-3 3-6,-4 0 3,-3-1-4,3-2-3,-3 5 0,-1 0-5,-2-1-1,-4-1-17,3 2-15,-3 0-16,1-1-22,-3 0-16,-1 0-18,2 0-20,-1 0-32,-2-2-33,4 2-44,-2-1-35,6-1-56,-3-1-48,2-3-257,4 1-662,0-1 293</inkml:trace>
  <inkml:trace contextRef="#ctx0" brushRef="#br0" timeOffset="389815.4736">17416 15567 237,'-1'-5'289,"-2"0"-10,1 0 8,1 1-17,-2 1-22,2 0-25,1 3-22,-3-2-24,3 2-18,0 0-24,-11 8-7,4 2-16,-2 3-4,-1 2-19,0 2-5,3-2-9,-7 8-7,4-2-10,3-4 2,0-2-11,3 0 7,0 2-12,1 0 1,3-5-4,0 3 10,1-4-11,5 3 7,-4-4 4,2 1-1,1 0 8,2-2 5,0-2 10,3-2 0,0-3 7,0 2 5,4-3 3,0-2 5,1-3 1,0-1 0,-1-4-2,0 1-1,-1-4-2,-1 0-7,1-2 2,-6-1 0,4 1-7,-4-3-1,0 2-6,-4-2 1,2 0-4,-4 5-4,-4 0-9,3 3-5,-3-3-9,-4 3-6,1-2-4,-5 1-5,-3 3-19,0 5-22,-2-4-21,1 2-23,0 4-22,2 0-18,0 2-34,3 0-42,-1 1-40,4 2-44,3-2-47,1 3-53,0-1-307,6 0-722,-3-5 320</inkml:trace>
  <inkml:trace contextRef="#ctx0" brushRef="#br0" timeOffset="390681.9655">15724 15051 20,'-4'1'170,"4"-1"-6,0 0-5,-6 2-19,6-2-1,0 0-8,0 0-11,-4 0-3,4 0-6,0 0-11,0 0-9,0 0-3,0 0-7,0 0-7,0 0-6,0 0-11,0 0 4,0 0-8,0 0-1,0 0-7,0 0 5,0 0 0,17-4 8,-3 1-2,2-2-2,5-1 2,3 1-5,2 0-1,1-1-4,1-1-7,10 3-3,-10 0-7,2 1 3,0-1-6,-2 1-2,0 1-2,0 0-3,-5-1 0,-1 3-4,-2-3-3,-7 1 3,-2 2-3,0-3 0,-1 2-4,-3 1 2,3-3-1,-6 3-1,3 0-1,-4-1 2,-3 1-1,9 0-2,-9 0 2,5-1-5,-5 1 4,3 0-5,-3 0 0,0 0-5,4-4-6,-4 4-12,3-4-4,0 1-11,-3 3-8,4-1-12,-2-2-15,-2 3-11,5-2-12,-5 0-7,0 2-18,6-3-11,-6 3-6,3-5-12,0 5-10,-3 0-122,0 0-303,-3-7 134</inkml:trace>
  <inkml:trace contextRef="#ctx0" brushRef="#br0" timeOffset="391454.1064">16183 14863 132,'-4'-1'164,"-1"-4"-4,0 0 11,3 1-2,2 4 0,-5-2-8,4-1-16,1 3-13,0 0-12,-6 0-13,6 0-6,0 0-16,0 0-9,0 0-8,-2-2-1,2 2-13,0 0-9,0 0 0,0 0-3,0 0-2,0 0-7,16 7 11,-9-2 0,3 0 4,-3-1-7,7 2 4,3-1-7,-4-1-2,4 1-4,-4-1-3,-1 0-3,2 0-1,-5 0-2,2-1-3,-4 0-5,0 0 4,0-2-3,-4 3-3,4-5-6,-3 2 4,0 0 1,-1 1-1,2-1-2,-5-1 2,2 3-3,-2-3 2,0 0 2,6 2-2,-6-2 3,0 0-6,0 4 4,0 0-2,0 3 11,-3 2-7,0 4 3,-1 4-2,-4 1 3,-1 0 4,1 4-8,-3 2 26,-1-3 0,4-4-6,-2 5-10,-3-1 4,2 0 0,0 0-13,2-6-25,-2 1-27,1-3-33,0 3-26,0-6-29,-1 3-32,1 0-34,0-1-30,-1 1-169,-1-2-423,-1-4 188</inkml:trace>
  <inkml:trace contextRef="#ctx0" brushRef="#br0" timeOffset="392264.6894">14800 14830 127,'-1'-4'188,"2"0"-14,-1-1-8,0 5-13,-1-5-10,1 5-14,-3-4-13,3 4-14,0 0-10,0 0-14,0 0-3,-4 10-9,1 1 0,0 5-4,-1 9 2,-2 2-11,1 1-1,2 1-7,0 1 0,-4 0-7,4 4 1,-1-6-7,-2 3 1,4-4-5,0 1-1,-3-3-4,5-5-2,0-1 0,0 0-4,2-5-1,1-1-4,-3-1 6,4-2-3,-1-2-3,3 1 2,-5-5 0,6 4-3,-4-4-1,3 0 3,2-4-1,-1 1 1,3 0-4,1-3-5,-1 1-14,4-4-15,-3-4-21,4 2-29,-3-4-27,1 0-36,2 0-28,-5-2-149,0 0-341,0 0 152</inkml:trace>
  <inkml:trace contextRef="#ctx0" brushRef="#br0" timeOffset="392331.7575">14579 15177 25,'0'0'169,"7"-15"-6,4 5-6,2-1-13,4-4-11,4 2-1,2 0-8,-1 0-11,3 0-4,-2-2-10,0 6-9,-4 1-10,1 2-5,-4 1-4,-2 1-10,-2 0-5,-2 3-3,-3 1-6,2 0-2,-4 0-3,1 0-5,-2 1-4,0 1 0,3 3-4,-4-2 0,2 4-1,0 1 2,-2 1 2,1 3-2,-1 2 1,0 0-3,-2 1-1,2 2-1,1-3-5,-4-2 1,5 1-3,-3-1-4,1-2-1,0 0 0,1-2 3,-1 0 9,1-1 7,3 0 0,-1-1 5,0-5 6,1 2-1,2-2 2,1-1 1,4-4 1,-1 0 1,1-3-1,-3 1-1,2-2 4,-2-2 4,-3 3 6,1-1-1,-3 1 10,-2-5-1,0 2 2,1-5-5,-4 1-9,-1-2-4,0 5-3,0-3-6,-3 4-1,0-2-7,-2 0-7,2 0 0,-4 4-1,-1 0-9,0 1-2,1 0-5,-4 3-6,1 1-17,-4 2-7,1 5-21,-1-1-16,0 0-27,0 5-20,2 1-19,0 1-24,4 1-23,2-1-29,1-2-22,3 1-9,1-2-12,4-1-137,2-3-409,2-1 181</inkml:trace>
  <inkml:trace contextRef="#ctx0" brushRef="#br0" timeOffset="393091.4054">15269 14829 1864,'-1'-21'20,"-4"-4"-8,3 6 18,-2 3 40,-1 4 37,1 1 9,4 4-4,-3-3-22,2 4-21,-2 0-12,3 3-11,0 3-3,0 0-5,0 0-4,0 20-6,0-2 1,0 10-3,0 6-4,3 16-4,-3 3 0,0-2-1,0 6-3,-3-2-2,3 2 1,-3 2-1,3-2-4,-4-2 4,1 1-1,1-8-6,0-1 2,2-10 3,-3-3 4,0-3 1,3-1 2,-1-4-1,-2 1 1,3-7-2,-2-2-2,0 0 0,2-6-3,-3 0 1,3 0-5,0-3 5,0-2-6,0-2 1,0 0 0,0-2 2,0-3-7,2 6-1,-2-6-14,0 0-18,0 0-32,0 0-27,3-14-37,-1 4-42,1-1-22,-2-9-37,2 5-144,0-3-403,-3 0 179</inkml:trace>
  <inkml:trace contextRef="#ctx0" brushRef="#br0" timeOffset="393155.6076">15251 15302 15,'-3'-16'201,"3"-3"6,0 2 2,0-1-2,0-1-5,3 3-5,-3-1-1,4-1-6,-2 2-6,3 0-7,0 2-11,0-2-11,2 2 0,3-3-20,0 2-8,1 2-12,2 2-8,-2-1-9,7-2-6,-4 6-8,3 5-4,3-5-9,-3 8-6,-3 0-10,2 3-1,-4 2-11,2-1-3,-4 4-2,-1 0-5,-2 1 5,-2 0-12,0 2-1,-2-1-3,-3 8 1,-5-2 5,0 3-7,-4 2 8,-5 1-12,1 0-5,-4-2 4,-1-3-3,1-1 2,-1-1 0,0 0-8,-1-2-23,0-3-26,5 0-28,-1-2-29,1-4-30,5-1-38,-1-2-50,4-2-50,0-2-233,2 0-542,2-6 241</inkml:trace>
  <inkml:trace contextRef="#ctx0" brushRef="#br0" timeOffset="393971.3626">20258 14525 71,'-2'-17'205,"0"4"5,1 2-4,-1 2 1,2-2-3,0 4-2,-2-1-3,2 1-1,-2 2-6,2 1-16,0-1-11,0 5-14,0-5-17,-3 2-15,3 3-10,0 0-14,0-3-12,0 3-9,0 0-8,0 0-11,-3 12 0,1 3-7,1 11-4,-4 1-4,2 5 2,-1 4-9,0 11-4,0-1 8,-1 3-18,1-4 0,1-9 2,-1 11-4,3-13 0,-2 1-3,0-1 3,1-2-4,-2-4 1,2-1-4,0-8 9,0-1-10,1-1-2,0-4 4,1-2-4,-1-5-2,-1 2 2,2-3-5,0-1-17,-3 0-13,3-1-33,0-3-41,0 0-39,-7-8-44,6-1-29,-2-2-30,0-4-25,0 0-134,-1-3-438,1-8 194</inkml:trace>
  <inkml:trace contextRef="#ctx0" brushRef="#br0" timeOffset="394774.3106">20099 14633 81,'0'-8'240,"0"-1"-7,0 0-9,3-1-17,1-1-13,3-5-3,3 4-7,4-7-5,5-3-6,0 2-11,4 1-5,2-2-12,-1 3-12,4-1-17,-4 6-9,-1-1-9,-1 1-10,-2 6-9,-6 3-10,-1 2-10,1 3-5,-6 0-5,2 4-3,-3 3-5,0 1-7,-1 5 3,-2 1-5,-1-1-9,-2 6-1,-5-3-1,-3 7 2,-3 4-4,0-6 1,-3 0-4,-2-2-2,0 1 0,-2-3-3,1 1 1,-1-5-3,3-1-3,0-5 0,0 2-2,7-5-2,-3 1-21,3-3-6,0 0-17,2-2-15,-1-1-20,2 4-15,-2-3-23,6-1-26,0 0-37,0 0-41,0 0-33,0 0-152,0 0-435,0 0 192</inkml:trace>
  <inkml:trace contextRef="#ctx0" brushRef="#br0" timeOffset="395567.5084">20620 14616 268,'0'-4'259,"-1"0"-22,1 4-24,-5-1-19,5 1-18,-8 9-24,4 0-15,-2 7-11,-1 7-11,-2 6-12,0-3-11,3 2-8,0-2-11,3-2-5,1 4-8,2-10-4,0 2-6,2-3-2,0-1-2,1-5-1,-1-2 5,3-1 5,2-2 17,0-3 3,3 0 7,-3-3 0,3-3 5,3-2-9,-2-7 2,2 3-4,-1-4-1,2-6-4,-4 5-3,-1-4-7,-2-8 1,-3 9-6,3-3-6,-5-1 0,-2-2-9,-2 5-5,-1-2-1,-2 6-8,-4-2 0,2 6-1,-3-1-10,0 2-1,-2 4-3,-1 5-2,0 0-7,-2 7 5,2 0-4,-1 3 1,1 2-3,4-1-4,2 4 4,2-3-2,1 0 0,3 0-3,1-2-2,4 3-3,2-4 6,2-1-4,5 1 10,2-2-8,7-4 5,1-2 1,1-4-3,5-2-3,-4-3 8,0-4-1,-1-2-1,0-3-1,-3-1 7,0 2-4,-5-6-1,-1 3 5,-1-5-4,-4 2 2,1-3 3,-5 0-3,1-7 10,-2 5 1,-3-4 11,-2 4 6,1 1 17,2 1-8,-3 6 11,0 3 3,0 3 6,0 5 10,0 0-3,0 0-19,0 3-9,0 0-7,0 2-6,0 3-1,0 0-3,2 22 0,-1 6-1,2 4-10,-3 3 1,0 16 0,0 6 3,-4 1-7,-1 1 1,1 2-3,-1 20 3,0-21 0,1-3 1,-3 0 13,1-1-11,1 4 3,-2-1-4,-2-3 2,2 0 1,-1-8-1,1-1-10,1-2 7,1-12 2,-1-1-4,3-6-6,-1 1 2,1-9 1,-1-2 29,1-2-5,3-3-5,-1-2-2,-1-4-22,4 2-39,-2-4-30,0-3-61,0 0-74,0 0-53,4-15-50,0-2-43,2-9-21,1-1-239,0-3-655,0-5 290</inkml:trace>
  <inkml:trace contextRef="#ctx0" brushRef="#br0" timeOffset="395629.556">20917 15129 96,'9'-29'177,"-5"-5"-4,-1 4 12,1 2 12,-4-1 22,0 0 22,3 0 10,1 4-13,-2-3 11,-1 1-10,6 0-28,0 0 7,2 2-12,1 2-13,5 2-11,1 1-10,2 1-28,4 2-2,-2 9-11,4-3-12,-3 9-10,-3 2-12,2 6-8,0 5-9,-2 6-9,-9-3-11,-1 1 6,-2 3-9,-1 9-2,-8 2-5,0 0 0,-7-3-1,-2 2-6,-5-3 0,-1 1-11,-2-2 0,-1-3-3,-6-3-4,-8-2-12,11-7-31,3-1-33,7-4-30,-3-4-40,1-3-38,4 2-39,-1-9-42,2 3-63,1-9-72,5-1-207,0-3-629,5-5 278</inkml:trace>
  <inkml:trace contextRef="#ctx0" brushRef="#br0" timeOffset="396505.7586">22009 14676 171,'0'-12'239,"-1"5"-5,-1 0-8,2 2-16,-2 1-17,2 1-25,-3-1-17,3 4-17,0 0-11,-9 11-13,2-2-5,-4 5-11,3 3-1,-5 5-1,2 1-11,-1-1-13,1 4-1,1-4-9,3-4-2,3 1-8,1-3 27,0-2-9,3-1-9,0-2 0,0 0-4,4 0-5,2-1-5,1-3 1,0 0-4,3 1 3,1-6 1,2-2-8,3-2 1,-1-3 0,5-5-4,-2-1 2,-4 0-2,0 0 4,-4-3-8,1-1 1,-4-1-5,-1-3 6,1 1-2,-3 0 1,-2 1 0,-1 0-6,-4 1-6,3-1 9,-7 2-4,3 4-3,-2 2 0,2 1-6,-3 0 0,0 4-6,1 0-6,-1-1 4,-2 3-2,0 6-2,2-1-2,0 2 5,0-2-7,1 5 4,0-2-11,1 2-4,5-2-8,0 1 3,1-1 2,2 1 0,1 2 9,4-3-4,4 2 2,2-1 6,0-3-3,6-3 0,1-1 3,3-5-4,0-1-6,-4-5-5,2 2-1,-5-3-3,0 4 6,-3-10-1,3 1 3,-3-2 1,-4-5 3,0-2 4,-2 3-2,-1-3 4,-1 1 5,-2 0 10,-1-4 9,1 4 11,-1 7-6,-1 2 25,-1 4 2,0 1 4,2 3-1,-3 1-3,2 1-14,-2 3-15,0 3 4,0 0-10,7 13 8,-2 11-11,2 7-4,-1 19 12,-2 11-8,2 21 2,-3-21-4,-2 27-3,-5-28 3,2 22-1,-2-28-4,4 0 1,-6-4 0,2-1-2,-1-13 0,-1 11 8,4-17-9,-3 1 5,2-2-10,-1-3 13,4-5-10,-3-3-8,2-2-4,-1-4-28,2-1-33,0-4-29,0-2-8,0 0-17,0-5-20,0 0-29,0 0-36,3-18-10,0 1-3,1-8 1,0 0 27,0-3 13,-1 1 25,0-5 26,0 2 36,1-1 37,2-1 34,-5 0 33,2 0 29,-1-2 22,0 2 19,1-2 18,0 3 5,1-5 6,-1 5 4,4-1 6,-1-2-2,2 2-3,2 2-5,3 1-8,-2 1-9,2 3-10,1 0-8,1 8-4,-2 3-8,-2 2-11,2 7-4,-2 3-10,-1 2-3,1 5-1,-4 2-9,3 5 0,-3 5-1,0 0-6,-7 2 0,0 5-6,-4 1-3,-3-2-14,-3 1-16,0 1-12,-4-8-9,-1 1-6,2-4 0,-5-3-7,5-2-8,-1-3-1,0-3-3,4-3-9,-3 0-3,2 0-13,1-3-3,2-1-5,2 2-14,3 0-19,-1-5-28,3 3-25,1-2-21,1-1-126,3 3-363,0-4 161</inkml:trace>
  <inkml:trace contextRef="#ctx0" brushRef="#br0" timeOffset="397316.8456">22726 14607 83,'-3'-7'292,"3"7"-26,-3-4-30,3 4-21,0 0-25,0 0-14,0 0-20,0 13-14,3-6-14,0-2-11,0 2-11,1-2-9,0 0-6,5 0-2,-2-3-4,1 3 0,2-5-7,-1 0 2,4-3 4,0 1 0,-3-3 3,0-5 2,0 4 0,-3 0-14,4-5 17,-4 3 2,0-2 1,-4 2 6,1-1-4,2 0-2,-5 0-4,2 2-6,-3 1-19,0 0-2,0 6-16,-7-6-7,3 3-1,4 3-11,-15 6 1,2 1-2,-4 7-4,-3 2-6,1 4-2,0 0 4,1 1 3,4 0-20,1 0 4,3-6-8,6 1 0,-2 0-9,2-4-9,4-1 9,3 1-3,1 0 5,3-2-3,3 0 10,1-3-7,5 0 3,5-4 2,0-1 5,3-7-8,-1 0 8,3-4-2,-6-2 5,6-3-5,0-5 7,-3 2-10,-4-4 11,-2-4-10,-4 4 5,3-4-1,-4 1 4,-5 1 3,0 6 5,-4-1-14,0 3 19,-3 4-4,1-2 0,-5 5 0,4 1-9,-4 2 6,1 1 1,-4 4-14,7 0 2,-13 4-5,6 5 9,0-1-17,2 6-1,0 2-3,7 0 8,-1 2-7,6 10-3,-3-5-8,6 3 14,-5-7 5,3 5 7,-4 2-3,2 0-3,-2-1 0,-4-7 5,4 3-3,-2-1 3,-4-3 5,2 0-3,0-5-5,2 0 1,-4-2-2,4-3 2,-2 0 2,1-2-6,-1-1 2,0 0-8,4 0-7,-2-2-8,2 1-11,3 0-26,3-2-28,4-1-22,2-1-44,5-2-45,3-4-71,2 2-275,1 0-595,1 0 262</inkml:trace>
  <inkml:trace contextRef="#ctx0" brushRef="#br0" timeOffset="398173.8676">23574 14642 127,'-3'-9'245,"-1"0"-14,4-1-21,0 4-17,0-6-19,-1 3-11,1-3-11,0 1-7,0-1 0,0 1 4,1 2 0,-2-1 3,-1 0 3,1 5 0,-1-2-18,-2 2-17,1 2-17,-4 2-10,-4 2-8,-1 8-9,-10 4-5,2 8-13,-8 16-1,0-1-7,1 1-5,3 0-5,10-11-8,0 2 6,3-1-10,4 0 5,4-2-7,2-7-1,1 1-2,4-1-2,3-2 1,0-2 2,1-3-1,5-2-1,1-4-1,0-5-4,-1-2 5,1-5 3,0-1-10,3-4 5,0-4 0,-3-6 4,-3 1 13,3-2 0,-8-5 8,1-1 7,0 1 2,-3 2 7,2-5 7,-2-1 4,-4 3 3,3 4 3,-3 7 5,0 0-7,0 8 0,0 3-9,0 0-11,-3 2-2,3 5-14,0 0-1,0 0-5,0 0-1,-4 20-7,4 4-2,-4 6-5,-2-4 1,3 4-1,3-1-2,0-1-8,3 0 4,1 0-4,2-2-7,1-1-3,0-7 11,0 0-4,6-4 2,2 3-14,0-9 23,0-1-7,10-3-3,-1-3 5,-3-6 4,3-5-7,-4-2 2,2-2 0,-2-6 1,-3-5-1,0-3-3,-3-2 1,-1 1-1,-2-20 2,0 2 1,-4-2 3,-4 4-4,0 10 10,-3-1-1,0 1 14,-3 5 6,3 3 8,-3 10 6,3 5 1,0 2-1,-1 1-16,-2 2-4,3 2-7,0 5-3,0 0-4,-7 14 0,0 12-4,-1 3 2,-1 4-7,-1 0 2,2 11-1,-1 9-2,2-7-2,2-10 3,3-2-3,1 2-6,2-3 2,1-3 1,2-1-2,2-3 1,-1-7 3,-1-2-12,3-2-14,-2-5-19,0-2-23,-1 1-22,2-5-21,1 0-12,3-4-32,0-2-68,1-3-44,3-5-22,3-7-30,0 1-31,-3-3-24,-4 5-247,-3 0-664,2-2 294</inkml:trace>
  <inkml:trace contextRef="#ctx0" brushRef="#br0" timeOffset="398244.9123">23766 14618 18,'-6'-2'185,"0"2"-11,6 0-16,-8-2-18,8 2-10,0 0-1,0 0 15,0 0 0,0 0 1,32-3-9,-12 0 1,1-1-4,3 4-3,0 0-11,-3 0-4,-4 3-11,-3-3-9,-4 1-7,0 4-8,-2 1-2,1-1-5,-4 1-3,0 5 2,0-1-3,-2 7-1,-3-1 3,-1 0-5,-1-1-6,1 3-4,-2-2-7,4 1-2,-1 0-9,-1-3 2,1-2-9,0 3 3,4-4-3,-1-1 0,4 0-5,-3 0 4,4-3-11,2 0-7,3-3-29,0-3-37,5-2-43,-1-2-58,4-5-41,-2-5-44,0-3-33,-2-1-152,-3 0-458,-1-5 203</inkml:trace>
  <inkml:trace contextRef="#ctx0" brushRef="#br0" timeOffset="398305.9833">24212 14568 19,'0'-17'132,"0"5"-10,-4-1-23,1 1 16,3 6-19,-3-1-9,2 1-17,1 6-28,-6-2-34,6 2-38,0 0-97,-10 12-137,9-5 60</inkml:trace>
  <inkml:trace contextRef="#ctx0" brushRef="#br0" timeOffset="399134.2645">24336 14612 236,'0'0'315,"0"0"-13,-3-8-28,3 3-30,0 5-23,0 0-27,-17 10-12,9-1-22,-1 6-13,0-1-18,-3 10-13,-2-4-10,4 3-11,3-6-9,3 1-13,-2-3-8,5 1-7,1-4-5,0 4-5,0-3-6,3-5 2,1 4-5,3-6-5,-3 2-5,5-1 5,-1-4-7,2-1 3,1-1-4,-1-1 0,0-1-6,1-3 5,-5-2-4,2-3-2,2 2-2,-3-2 6,0-6-8,-4 1 0,0-6-10,1 0 6,-4 1 0,0 0-3,-4 1 2,4 0-4,-3 0 2,0-3-3,-1 7 11,1 2 4,2 1 2,-2-1 8,0 3 1,3 0-10,3 1 5,0 1-6,1 0 0,6-1-9,4 0 6,0 3-6,0-1-1,3 4-2,-3 2 0,2 0-1,-1 4 3,-3 3-8,5 8 8,-5-3 1,-1 9 2,2 1-3,-7 3 7,-1 1 4,-2 1 4,-1 2-7,-4-1 7,2-3-8,-3-1 6,-1-5-4,1 1 13,-1-4-9,1-1 8,-1-5-10,1 0 10,3-5-2,-1 2 13,-1-2 22,2-2 33,0 1 24,0-4 26,0 0 4,0 0-8,0 0-14,0 0-13,0-24-15,2 7-10,2-10-5,3-2-12,3 2-7,0 2-8,0-4-4,2 3-2,1-1-11,1 6-1,4 2-6,-1 4 0,0-2-9,-3 8 1,2 1-8,-1 4 3,2-1-3,-17 5-8,28-1 1,-28 1 0,27 8-3,-16 2 0,2 4 1,-3 1-1,4 4 0,-3 5-4,-8-5 2,4 8 0,0-3 0,-1 1 0,-2 0-2,-4-7 1,3 9-4,0-2 7,-5-6-2,1 0 3,-4 1-3,3-2 2,0-1-2,-2-5-5,1 4-24,3-16-35,-7 21-53,7-21-47,-7 17-71,7-17-66,-7 13-63,7-13-85,0 0-341,-17 4-847,17-4 376</inkml:trace>
  <inkml:trace contextRef="#ctx0" brushRef="#br0" timeOffset="401473.7496">20228 15719 104,'0'0'240,"-1"-7"-11,1 4-9,0 3-8,0-7-7,0 3 2,0 4-2,0-6-1,0 2-4,0-1-2,-1 3-1,1 2-25,-3-7 14,2 2-12,1 5-8,-4-6-16,2 4-11,2 2-14,-8-5-12,2 3-16,6 2-12,-13 7-10,4 2-3,-3 7-10,-2 5-5,0 4-10,1 1 1,-1 3-13,3 0 4,5 3-3,-1-3-5,0 0 1,3-3-13,8-2-5,-4-4-13,3-2-5,4-1-17,2-4-3,0-3-10,6 0 5,0-8-23,8 0-19,-3-9-27,3-3-29,3-6-33,-2-4-29,5-14-34,-8 10 1,5-12-4,-4 0 20,-8 7 17,-2-5 24,-3 2 32,0-4 38,-5 2 43,-1-1 39,-2-14 27,-2 17 26,-2 2 25,2 5 22,-2 6 26,3 3 7,-2 3 4,1 7-8,-3-5-15,5 9-12,-1 2-10,0 0-9,-3 17-3,3 8-9,0 4-7,-2 7 0,0 11-11,-1 3-2,1 0-7,0-3-1,-1-11-3,0-2-4,3-2-2,-2-3 0,-1-3-6,3 1-2,-3-12 2,3-3 0,-2 0-2,2-7 4,-1 2 35,2-5 25,-1-2 16,0 0 1,0 0-10,0 0-1,8-17-16,-3 0-10,2-7 5,0-2-6,5-2-7,0 2 0,2 2-10,-1 2-2,1 4-9,-4 1 2,3 6-13,-2 0 8,0 2-23,-1 5 17,4 3-7,-4 3 3,0 2-24,1 3 21,-2 0-2,0 6-5,1 1 2,0-1-5,-3 1 2,0 3-13,-4-5-24,4 5-27,-3-3-20,-2-2-27,-1 0-13,3-2-33,-1 0-39,0 1-36,-3-5-18,6-1-12,-4-2-5,4 3-4,0-5 3,0-1-141,2-1-437,2 1 193</inkml:trace>
  <inkml:trace contextRef="#ctx0" brushRef="#br0" timeOffset="402317.6146">20768 15901 197,'13'-10'71,"-2"-2"25,-1-2 16,1-1 11,1 1 25,-4-6 20,0 6 15,2-8 8,-5 3 0,-2-1 7,2 3 2,-2 1 0,-2-2 11,0 2-13,-2 1-3,-2 3-3,2-1-3,-2 7-9,0-2-14,-1 3-19,1 2-17,-2 2-10,5 1-13,-20 7-9,7 5-17,-2 6 0,-2 4-11,-3 6-8,3 0-5,-5 9-5,9-5-10,0-3-10,6-1-2,0-1-3,3-2-12,4-7-5,0-3 2,4 2-16,3-2-6,-1-3 2,4 1 1,2-7-10,1-2 3,1-3 8,3-3-7,-3-3 3,2-3 3,-2-1-7,0-3 3,-3-1-2,3-6 1,-5 4 4,-1-7-1,2-1 11,-6-1-5,2 4 0,-2 3 2,-4-2 10,4 2-3,-4 4 11,0 1 7,0 3 8,3 1-6,-6 4-5,3 4-9,0-5 1,0 5-2,0 0-6,0 0 8,0 27-7,-4-15 4,4 7-7,-3-1-13,3 3-8,2-4-19,-4 1-14,5-3-21,-2-3-21,2-1-18,4-2-14,-4-1-10,6-1-11,-1-5-25,6 1-36,2-6-44,-1-2-24,4-7-212,0-1-527,0-1 232</inkml:trace>
  <inkml:trace contextRef="#ctx0" brushRef="#br0" timeOffset="403184.6895">21099 15751 235,'7'-22'97,"0"8"47,-4 1 25,0 2 14,-3 3 16,4 2 9,-4-1-5,0 3-13,2 1-22,-2 3-18,0 0-18,0 0-13,1 15-5,-1-5-10,0 7-3,0 0-9,0 2-5,3-1-9,-2 3-9,-1-3-10,0 0-2,0-3-10,0 2 5,-1-6 1,1-1 9,-3-2 14,3-1 18,-1-3 25,-1 2 21,2-6 3,0 0-16,0 0-17,0 0-8,-4-13-6,1 1-10,3-7-14,3 0-3,-3-8 4,7 3-13,-3 6-8,5-6-6,-2 8 1,1 2-5,-1 1-6,0 4-7,0 2-11,0 4 4,3 3-5,-3 1-7,2 2 6,-2 3 0,0 3-1,1 3-3,-1 5-2,0-3-2,0 3 1,-1-2-3,1 2-6,-3 1 5,0-2-2,1-1-8,0-1-20,1-2-28,-2-4-24,2-1-33,5-1 2,-2-1-17,3-2-20,2-3-18,6-3-11,1-3-14,-2-2-4,3-5-5,-1-3 8,0 2 12,-1-4 22,-2-1 18,-2-2 15,-4 2 17,1-2 29,-4 5 41,-3-1 34,0 0 31,-6-1 21,0 0 13,0 4 16,-3 3 16,-1 1 0,0-1-1,-2 1-8,-1 5-10,0-1-10,-3 5-4,-1 2-10,-1 7-5,0 1-1,-5 7-1,-1 1-6,5 2-2,5-2-10,-2 5 1,4-2-4,5-3 4,-2 1-10,3 0-1,3-1 0,1-5-5,-1 2-8,1-5 7,5 1 5,-4-2 1,4-3-5,-1-1 2,2-1-1,-1-3 1,-1-5-13,2 3 25,-4-1 5,4-1 19,-2-6 12,0 1 8,-1-1 13,0 3 16,-4-4 5,4 4 5,-4-3 9,1 4 1,-3 3-1,2-2-11,0 1-7,-3 4-14,0 0-14,0-2-10,0 2-2,4 13-3,-4 4-9,1 10-3,1 7-5,-2 0-7,-2 14 4,2 0-4,-1 6 0,4-2 6,-5 3 0,7-1 1,-3-5-2,0 4 2,1 1 0,0-4-1,-3-14-1,0-4 3,0 0-21,-3-2 3,-2-5-2,0-8 2,2-2 6,-5-3-3,1-5-2,-3 0-1,-3-2-2,1-4-4,-2-2-5,-2-5-16,-2-7-19,0-2-26,-1-4-34,5-4-33,0-3-40,4 0-49,-1-3-42,5-3-55,-1-1-52,9-2-61,1-1-298,5-10-769,3 0 341</inkml:trace>
  <inkml:trace contextRef="#ctx0" brushRef="#br0" timeOffset="403249.7352">21702 15670 189,'2'-4'322,"0"-2"-31,-2 0-27,0 6-24,5-6-29,-5 6-20,3-5-21,-3 5-16,0 0-10,0 0-20,0 0-11,0 0-16,16 9-5,-9-5-4,-1-2-10,2 0-4,-2-1-8,-6-1-2,25-3-5,-12-3 1,-2 1 0,2-5-2,-3 3 8,1 0 23,-1-4 5,-3 3 18,0 0 6,-3 0 12,0 3 4,-1-1 8,0 3-4,-1-4 2,-2 7-13,0 0-21,0 0-5,0 0-18,0 0-11,-20 10-4,7 1-7,-2 6-11,2 4 2,-1 2-6,1-3-10,6 3-2,0-6-8,4 3 3,-1-3-1,4 2-6,0-2-6,4 1 3,2-3-12,1-1-10,1-3-7,2-3-12,0-3-8,4-3-25,3-2-40,6-1-54,-1-3-58,2-5-64,2-5-84,-2-1-338,1-3-751,4-12 332</inkml:trace>
  <inkml:trace contextRef="#ctx0" brushRef="#br0" timeOffset="404073.4449">22743 15666 36,'4'-8'268,"2"-3"-12,2-5-12,-1 1-17,0 2 3,-1-4-13,1 2-17,-3 3 3,-1 1-4,0 1-7,-2 1 0,3 0 0,-4 4-2,0-1-20,-2-1-13,-2 2-16,-1 1-12,-2 1-3,-3 0-24,1 3-13,-7 4-9,1 3-14,-1-1-5,-1 6 0,-3 2-11,7-2-10,-2 5-3,1 3 0,6-6-9,2 5-2,3-1 0,-1 6-4,4-4 0,1 6-6,3-9-4,1 0 1,1 7-3,-1-5 3,2-3-12,3 6 16,0-6-11,0-2 2,-2 2-1,1-3-5,-1 0 6,-4-4-5,2 1 1,-2-2 6,-4 3 15,3-6-24,-6 2 9,-1-2 0,1 1-3,-4-2 11,-7 4-8,1-3-7,-3-4 0,1-1 5,0 3 1,-2-3-7,0-3 0,3 2 11,0-2-3,-2 0-11,7-1 8,0 3 0,2-4-8,0 4-21,3-2-11,1-2-47,0-1-24,3-2-52,2-1-33,5-4-45,3 0-33,5-8-45,3 1-220,-1 1-577,4-1 255</inkml:trace>
  <inkml:trace contextRef="#ctx0" brushRef="#br0" timeOffset="404146.1535">22926 15454 143,'3'-6'282,"-2"3"-6,1-1-13,-2 4-30,0-5-26,0 5-26,0 0-20,0 0-15,0 0-11,4 17-16,-4 0-10,-1 8-11,-2 1-13,3 3-4,-3 0-8,-1 4-13,-2-1-1,5-2-9,-5 1-2,2-3-7,2-2-2,1-1-6,-2-7-3,3-1-3,0-3-5,0-3 1,0-1-6,0-2 3,3 0-3,-2-2 1,-1-1 3,3-2-3,0 0 0,1 1-3,2-4-8,-2 3-9,6-6-18,-3 3-25,3-4-28,-2 3-17,0-3-42,0 3-24,2-3-43,-3-2-25,-1 1-149,-1 1-403,-2-3 179</inkml:trace>
  <inkml:trace contextRef="#ctx0" brushRef="#br0" timeOffset="404965.1326">22846 15686 158,'-3'-3'295,"0"1"-15,3 2-20,-4-2-24,4 2-24,1-10-20,5 6-23,7-3-12,2-2-19,5-2-13,1 1-13,2 0-14,-1 4-22,-2-5-45,3 5-40,-7 2-41,-2 1-49,3 3-46,-4-4-46,-3 4-151,-2 3-369,-1-2 165</inkml:trace>
  <inkml:trace contextRef="#ctx0" brushRef="#br0" timeOffset="405790.8416">23378 15622 30,'-4'-8'310,"4"-2"-6,-3 2-7,0-2-19,3 0-23,-4-1-28,1 0-16,1 0-21,0 1-17,-2 5-19,1-4-14,1 2-12,-1-1-16,0 3-13,-2 1-10,1 2-13,4 2-6,-17 1-8,3 5-10,-3 10 2,-1 0-9,-2 4-5,-3 3-2,5 2-5,0 1-2,1-3-7,3 6 0,1-5 3,5 1-9,1-7-6,4 0 0,3-1-1,0-4-4,3-4 8,1 2-8,3-1 7,2-5 5,3 0-11,4-5 8,-1-2-6,9-6 0,-3 0-3,-1-5 6,0-2-4,-2 0 0,-5 1 8,2-6-9,-5 4 6,0-6-6,0 1 9,-2 3 8,-5 1 3,1 3 12,-1 0 12,0 3 15,1 1 3,-4 2-1,3 0 1,0 3-11,-2 1 4,-1-1-13,0 5-21,0 0 5,0 0-7,-1 14 3,-2 2-3,-3 1-7,2-1 2,4 4-5,-3-2-7,3 3 1,0 4 1,3-6-4,0-1 5,1-3-3,3 1-2,3-3-10,-1-2 12,-2-2-6,5-3 3,-2 1-7,0-6 7,3-2 4,2-2-6,-1-4-4,7-4 1,-3-1 0,1-6-6,-1-3 6,-2-4-9,2-1 11,-2-6 1,-4-1 1,0 0 1,-1-1-5,-4 3 6,1-1 6,-5 5 17,0 1 9,1 8 10,-2 0 9,-1 2 9,0 5 7,2 2 1,-3 2-5,0 2-9,0-1-16,0 6-5,0 0-6,0 0-3,0 0-1,-11 25-5,5-2-3,1 5-1,-4 0-8,2 5 7,2 1-5,0-3-4,3 2 3,0-2-3,1 3 1,2-4-6,2 0 7,0-2-8,0-4-5,2-4 2,2-2 2,-1-4-2,2 1-3,2-4-6,-3-1-3,0-5-4,7 1-2,-1-3 0,1-3-3,0 0 9,2-8-6,-3 2-1,2-6-5,-2 0 0,-1-6 2,3-1 4,-4-2 6,-3 6-12,-1-9 9,0 7 0,-3-1-3,2 4 4,-3 2 8,-2 2 7,-1-1-7,0 5-8,3-1 8,-3 5-8,0-2 2,0 4-3,0 0-2,0 0 3,0 0 0,0 0-1,-4 17 4,1-7-1,3 1 4,0 0-6,0 2 9,0 1-1,3-1-7,-2 1 0,2 2 0,1-3-16,-1-4-18,-2 2-14,4-2-28,-2-1-21,2-4-10,-2 1-24,4-2 9,-4-1-42,5-2-47,1-2-49,1-6-70,0 2-255,-3-5-644,5 0 285</inkml:trace>
  <inkml:trace contextRef="#ctx0" brushRef="#br0" timeOffset="405855.1264">23647 15455 267,'-10'-1'363,"5"0"-8,5 1-24,-9-2-34,9 2-24,-7-3-25,7 3-25,0 0-10,19-7-10,-4 4-11,13-3-18,-1 3-19,1 0-16,-2 2-5,0 0-24,1-2 0,-6 1-17,3-2-7,-10 2-10,3 1-20,-3 2-51,-8-2-19,4 1-19,-5 0-35,-5 0-38,10 0-34,-10 0-41,0 0-55,9-4-84,-9 4-182,0 0-542,1-6 240</inkml:trace>
  <inkml:trace contextRef="#ctx0" brushRef="#br0" timeOffset="406707.382">24667 15715 19,'0'0'163,"0"0"-5,0 0-9,24-17 3,-24 17 3,0 0-3,11-11 1,-11 11-4,9-13-10,-9 13 3,8-15 4,-8 15-7,7-23-6,-4 12-2,-3 11-4,3-29-1,0 19-3,-3 10-4,1-27-3,-1 27 6,-1-19-4,1 19-3,-5-20-13,5 20-12,-7-16-15,7 16-8,-15-11-7,15 11-7,-21-3-10,5 4 5,2 3-11,-6 8-1,2 1-2,-3 4-11,4 3 11,-3 0-9,5 0-6,2 3-3,-1-5-7,7-2 5,0 1-8,4-2 0,1-3 0,2-1-3,2 1-1,1-2 4,1 0-2,3-1 6,2-3-4,-1-1-1,2-1 1,-10-4 0,0 0-1,40 2 2,-40-2 0,28-8-4,-18 3-4,-10 5 8,21-16 4,-13 7-5,3-3 5,-5-1-2,1 0-1,0-4 13,-1-1-3,-2-2 5,0 4 19,-4-3 7,0 19 15,3-25-4,-3 11 11,0 14 2,4-24 16,-4 24 0,0-17-5,0 17-2,0 0-14,0-17-6,0 17-11,0 0-9,0 0-6,0 0 0,0 0-3,0 0 3,0 0-2,9 58-8,-11-27 4,5-1-4,0 5-5,-3-1 6,1 1 2,-1 1-7,0 11 2,-1-2-3,2-12 3,-1-1-7,0-2 3,3 1-3,0-2 4,-2-3-2,1 1 3,-2-7-5,1-5 5,-1-15-5,0 24 0,0-24 2,0 14 16,0-14 22,0 0 20,0 0 23,3 14 16,-3-14 8,0 0-2,0 0-11,0 0-12,0 0-6,24-37-9,-13 15-7,3-2-10,2 0-2,-2 0-15,1-2 0,-2-1-11,1 3-7,2 0-19,-5 4-14,-3 4-26,2-1-32,-3 2-40,-1-2-51,1 3-43,-7 14-31,7-19-38,-3 11-42,-4 8-54,8-12-64,-8 12-396,6-13-885,-6 13 392</inkml:trace>
  <inkml:trace contextRef="#ctx0" brushRef="#br0" timeOffset="407488.9013">25026 15960 3530,'0'0'169,"0"0"-136,0 0-97,0 0 38,0 0 26,0 0 21,0 0 9,0 0-4,0 0-6,0 0-5,0 0-2,9-44-2,-9 44-2,18-10 2,-18 10-7,21-5-2,-21 5 14,0 0-16,28 7 3,-28-7-5,12 14 2,-12-14 1,4 27-2,-6-7-1,-6 4 1,-5 4 0,-1-1 5,-1 2 0,-4-2 3,1 0 18,1-5 22,3-4 10,3-5-6,5-1-7,-1-4-13,7-8 4,-7 16 7,7-16 7,4 18 28,-4-18 3,0 0-2,27 13-6,-7-10-4,2-2-9,1-2 3,4 1-11,-1 0 1,-2 0-17,0 0 3,-4-3-7,-20 3-5,30 0 3,-30 0-5,19-3-2,-19 3-1,0 0 0,0 0-3,24 4-5,-24-4 1,0 0 1,0 0-28,0 0-34,0 0-48,0 0-48,0 0-49,20 2-55,-20-2-63,0 0-64,0 0-243,0 0-667,0 0 295</inkml:trace>
  <inkml:trace contextRef="#ctx0" brushRef="#br0" timeOffset="409207.9891">9624 13488 141,'-2'-11'227,"4"6"-5,-4-3-13,2 3-2,0 0-13,0 1-12,0 4-19,-1-6-16,1 6-15,-1-5-14,1 5-12,-6 1-14,6-1-8,-14 11-8,4-1-3,-6 5-11,1 5-4,0 4-4,-1 3-4,1 3-1,-4 10-1,1 4 4,0 3-5,3-1 4,3-1-5,2 0-2,-1 0-2,5-12-5,2 0-21,4 1 1,-3-2-3,3-3-2,3 1 3,0-2-3,1-3 0,0 0-1,1-5-3,0-3-19,1-3-25,2 6-26,0-8-18,1 1-29,0-2-39,3-4-31,3-1-36,1 0-167,1-6-413,-1 0 182</inkml:trace>
  <inkml:trace contextRef="#ctx0" brushRef="#br0" timeOffset="410086.6706">9980 13839 79,'2'-11'213,"-1"0"-9,1 1-10,-2-1-6,0-6-11,0 0-11,-2-1-10,1-1-6,-1 0-11,0 2-3,-1 0-12,-2 0-6,2 1-3,-3 1-5,3 3-12,-4 2-13,3 2-12,-4 2-7,-1 1-11,-1 2-6,-3 3-1,-2 7-6,-7 3-3,1 5-8,0 2-4,1 7-4,2 1 0,0-2 0,2 5-6,2-2 2,6-2-8,-1 0 1,5 0-4,1-5 1,5-1 1,-1-2 2,3 0-1,2-3 0,3-1 2,2-2-2,0-1-1,5-3 2,-1-4 0,0 0-2,2-6 6,4 2-9,-1-6-2,-4 1 4,-1 0 0,-3-3-1,-1-1 2,-4 5-1,4-9 0,-2 1 8,-1-1 2,-2-2 11,-1-1 2,-1-2 8,-1 1-8,-1-4-3,0 4 5,-1 2 3,0 0 6,-1 3 13,0 2-1,-1 3 15,1 1-21,0 1 1,0 2-15,0 0-4,0 3-7,0 2-6,0 0-1,-3 12 1,1 5-2,-1 7 3,0 6-8,1 5 6,-1 11-3,0-12-2,2 2 2,-1 2-7,1 6 3,1-10 7,0 2-13,-3-4-3,2 2 7,2-3-1,-1-4-3,3-3 0,-3-5-4,0-4 3,0-1-1,1-4 0,1 0 1,-2-3-2,0 0 11,1-2 32,1 0 44,-2-2 26,0-1 22,0-2 19,0 0 0,0 0-6,0 0-16,9-17-15,-1 2-6,3-9-16,0-1-9,0 0-8,1-2-9,0 1-6,0 1-6,-1 1-5,-3 5-6,-2 0-4,1 3-6,0 2-14,0 2-12,-1 1-17,-1 3-26,-3 3-29,2-1-34,0 0-38,0 3-42,-1 1-42,-1 0-44,-2 2-37,0 0-24,0 0-27,8 1-20,-4 2-248,0 0-668,2 4 296</inkml:trace>
  <inkml:trace contextRef="#ctx0" brushRef="#br0" timeOffset="410924.4612">10283 14209 154,'0'0'336,"0"0"-29,0 0-14,-1-8-17,1 4-15,0-1-16,0 1-14,3-1-24,-3-3-9,4 3-12,-1-4-10,1-1-15,1 3-11,0-3-12,2 1-19,1 1-10,2-2-18,1-1-3,0 3-8,1-1-10,-1 3-3,-1 2-11,1 2-12,-2 2 1,2 1-3,-1 2-11,0 1-3,-3 5-5,1 3-5,-2 2 3,-2 5-1,-2 6-3,-3 1 0,-4 0-6,-4 2-3,-2 0-6,-4 0-1,-2 2-3,1-5 0,-1-2 2,-1-1 0,1-4-4,2-1 1,5-6 0,3-3 6,1-2-4,1 1 2,2-3-2,0-1 8,-1 1 9,4-1-4,0 0 8,0-3 6,7 1 1,2-2-7,6 0 4,9-1-4,-1 0-10,4 1 6,-1-1-2,-2 0-3,-1 2-2,1 0 2,-1-1-5,-5-3-30,-2 3-47,-2 0-48,-1-2-61,-2 3-73,2-4-91,-4 1-252,1-2-645,-1 0 286</inkml:trace>
  <inkml:trace contextRef="#ctx0" brushRef="#br0" timeOffset="411757.7901">11120 14149 71,'0'0'162,"0"0"5,0 0-8,0 0 4,0 0-7,2-3 2,-2 3-3,0 0-3,0 0-8,0 0-3,0 0-6,0 0-2,0-5 0,0 5 0,0 0-4,0 0-1,0 0 4,0 0 0,0 0 5,0 0-2,-5-5 6,5 5-2,0 0 4,-1-3-9,1 3 9,-2-4-8,2 4-2,0 0-3,0 0-5,-3-4-6,3 4-11,0 0-11,0 0-10,0 0-14,0 0-8,0 0-11,0 0-4,0 0-7,0 0-4,0 0-4,13 14-5,-2-3 0,-1 3-4,3 7-4,0 0-1,-4 2-5,1 0-7,-3 0-10,-4 3-22,-1 1-27,-4 1-42,-2 0-49,-6 1-49,-3-1-45,-5 1-61,-9 9-52,-2-1-273,1-7-673,2-9 297</inkml:trace>
  <inkml:trace contextRef="#ctx0" brushRef="#br0" timeOffset="413663.0803">11535 14226 42,'0'0'95,"0"0"-2,0 0-1,0 0-2,0 0 7,0 0-4,0 0 4,0 0 7,0 0 12,0 0-4,0 0 7,0 0 5,0 0-1,0 0 6,0 0 2,0 0 11,0 0-2,0 0 4,0 0 1,0 0 5,0 0-10,0 0-15,5-17-16,-2 12-8,2-7-9,2-4-7,-1 2-10,4-3-4,-1-9-7,3 1-8,0-1-5,2-2-6,2 4 0,-2-8 0,0 6-10,3 2 2,-4-1 0,0 3 1,-2 1 2,-5 5 7,2 0 0,-3 7-1,0-1 2,0 0 1,0 1-5,-2 1 1,0-1 6,0 3-12,-1 1-8,1-2 6,-2 3-3,0-1-4,2 3 14,-1-1-16,-2 3-15,2-8 7,-2 7-2,0 1-3,0 0 1,0-5-1,0 5-1,0 0-3,2-3-5,-2 3 10,0 0-9,0-5 6,0 5-5,0 0 2,0 0-2,0 0-3,0 0 4,0 0-9,0 0-2,0 0-1,0 0 0,0 0-3,0 0 2,0 0-3,3 10 8,-2-3-5,0 5 1,5 5 0,-5 6 1,4 4 0,0 1-1,2-1 1,0 6-6,3-4 4,0-1 1,-3 1 1,3 0 0,-2-2 3,1-2-6,-2-1 5,0-2-4,0-5 7,-1 0 1,-3-3-7,1-1 1,-2-4 0,1 1 0,0-5 10,-1 2-14,-2-2 9,2-1 0,-2 2-1,2-5 7,-2 3-2,0-4 15,3 5 8,-3-5 1,1 2-1,-1-2 1,1 3 2,-1-3-1,0 0-6,0 0 9,0 0-4,0 0-3,1 4-11,-1-4 2,0 0-2,0 0-3,0 0 4,0 0-8,0 0-5,0 0-22,0 0-33,0 0-25,0 0-46,0 0-35,0 0-26,0 0-43,0 0-33,-1-18-42,1 12-282,1-4-631,3 0 279</inkml:trace>
  <inkml:trace contextRef="#ctx0" brushRef="#br0" timeOffset="414472.0981">12038 13655 58,'-3'-5'212,"2"4"1,1 1-7,0 0-3,-2-5-4,2 5 5,0 0-11,-2-3 0,2 3-2,0 0-5,0 0-3,0 0-5,0 0-7,0 0-2,0 0-11,0 0-15,-6-3-1,6 3-3,0 0-11,0 0-9,0 0-13,0 0-11,0 0-8,0 0-5,0 0-6,0 0-5,0 0-17,0 0-7,0 0 4,26 13-11,-12-2-1,5 9-9,2-1 0,1 2-1,-1 4-1,6 11-7,-2 2 6,-1 2-9,-2 1-10,-1 1 12,0 3-3,-3-1-6,-3-3 0,-2 3 6,-6-11-5,-2 3 6,-3 0-1,-4-1-7,-5 11 3,-3-3 0,-4-11-3,0-1 1,-10 9-1,-4 2-20,1-5-28,3-14-35,3 0-51,-10 6-53,9-7-61,1-3-69,-1 0-318,4-4-678,4-4 300</inkml:trace>
  <inkml:trace contextRef="#ctx0" brushRef="#br0" timeOffset="435863.7197">2465 5804 112,'-2'-7'145,"2"-1"-3,0-2 2,0 2-3,-1 1-1,1 0 0,-2 0-5,2 3-4,0-1-11,0 5-6,0-5-12,0 1-7,0 4-14,0-6-5,0 6-14,0 0-8,0 0-6,-1-2-6,1 2-6,0 0-4,1 17-1,-1 0 0,0 7-4,2 7-1,-4 5 0,4 1-3,-4 9 4,-1 5 4,3-14-2,-2 8 4,2 0 3,-2-10 1,2-2 0,-1-2 6,-2 1-5,2-5-7,2-2-1,-2 1-3,-1-11-1,2 4-3,0-7-2,0-3-4,-1-1 0,1-1 1,0-1-2,0-1 7,0-1-6,-2-2 4,2 2-14,0-4-8,0 0-17,0 0-17,0 0-21,-7-9-19,6 3-21,-2-3-20,3-3-23,0 0-26,-3-5-42,2-1-119,-1-2-353,2-5 157</inkml:trace>
  <inkml:trace contextRef="#ctx0" brushRef="#br0" timeOffset="436706.1807">2473 5831 63,'0'-6'145,"0"1"-16,1-2 7,1 3-8,-2-1-2,0 5-11,-2-5-5,4 2-2,-2 3-14,0 0-8,0 0-10,0 0-12,0 0 3,-13 13-12,7-2 0,-2 5-6,-4 0-5,3-1-2,-4 6-2,0-1 3,2 1 4,-4-1 0,2 2 15,2-7-2,3-2 1,2-1-2,0 1-1,-1-4-3,1-1-3,2 0-3,1-4-1,2-2-3,-2 3 13,0-2-9,3-1 3,0-2 4,0 0 4,-4 6 5,4-6 8,0 0 1,0 0-4,0 0 1,0 0-6,0 0-11,6-17-1,-2 8-5,0-2-7,0-4-2,3 0 2,-1-2-4,1 0 0,3-7-1,-4 9-1,2-2 0,2 0 12,-4 2-13,2 2 1,-3 1-2,4 3 3,-5 1-5,-1 1 6,1 2-7,-1 0-6,0 1-2,1-2-3,-1 4-2,1 2 0,-4 0-3,14 7-2,-2-1 2,6 6 0,3 0 3,-3-1-5,5 4 0,-2 2-1,-1-4-1,2 3 2,2 0-6,-2-3-1,1 2 3,-3-1-3,-2-1 7,-3-5 0,-3 0-10,3 1 4,-7-4 3,3-2-4,-4 2 1,1-1-1,-3-1-5,-1-1 6,0-2-3,0 3 6,-4-3-4,4 0 3,-4 0 8,5 2 8,-5-2 1,1 2-7,-1-2 4,0 0-5,0 0-1,0 0-2,3 4-2,-3-4-4,0 0-16,0 0-18,0 0-33,0 0-43,0 0-50,0 0-55,0 0-81,0 0-299,0 0-635,0 0 281</inkml:trace>
  <inkml:trace contextRef="#ctx0" brushRef="#br0" timeOffset="439787.9202">4487 15850 117,'0'-2'152,"0"2"-12,4-3-5,-4 3-4,2-5-7,-2 5 3,1-3-6,-1 3 3,4-4-6,-4 2-1,0 2-4,3-4-5,-2 0-1,-1 4-9,1-7 5,0 4-5,-1 3-6,1-5 0,-1-1-4,0 3-2,0 3-4,0-6-9,0 0-3,0 0-1,-1 2-6,0-1-4,0-2-2,0 3 0,-2-1-2,-1 2-5,1-3-2,-1 3-5,1 0-5,0-1-3,-1 1-7,0 1-3,-2-1-3,6 3-3,-15 2-6,6 3 3,-5 0-6,3 4 1,-2 0-1,2 4-2,-2-1-3,2 3-1,0 1 3,-2-3-3,3 2 0,-1-3-1,4 2 5,0-4-7,0 4 3,4-4-4,-1-1 0,0 2 3,1 0-1,3-1 3,-2 0 0,4-1 3,-1 4 0,1-3 2,2-1 4,2-1-12,-1 1 11,2-2-1,3 1 2,0 1 0,-2-2 4,1-1-5,-1 0 4,2-2 3,-3 2 2,3-3-2,3-1 1,-3 0 0,2 1-1,-2-1 1,1 1-5,-2 1 2,1-3-3,0 1-2,-1 1-2,1-1 1,1 3-4,-2-3 3,1 3-4,-2-2-7,1 5 5,-2-3 4,4 3-8,-5 0 2,-1 1-1,2-1 4,-1 1-6,-2 0-2,2 1 5,-2-3-2,0 5 0,-1-1 2,3-2-3,-3 1-4,-1 0 7,1 0 4,0 0-6,-3-1 5,1 1-35,1 0 12,-2 1-3,-2-1 10,1 0 6,0-1-3,-2 3 9,0-2-1,-1 5 2,0-6 5,-2 6 3,-1-4 4,0 0-4,-2 4 1,0-4 3,0 3-2,-5-4 4,0-1-1,-2-1 1,-2 0-2,0 4 4,2-7-2,-6-1 5,2-1 9,4-3-2,0-3 1,0 1 13,2-3 2,0-2 3,1 0 14,1-3-10,2-2-2,1-3 1,2 1-7,2-3-7,2 0 7,1 0-7,2-9-4,2 3-5,2 3-2,5-5-10,-2 8 0,1 2-5,-1 1 0,0 1 1,-1 4-4,1-1-6,-2 2-16,1 2-14,-1 0-26,1 4-33,-3-1-31,-3 3-35,10-4-43,-10 4-43,7 3-52,-7-3-39,9 1-209,-9-1-585,13 5 259</inkml:trace>
  <inkml:trace contextRef="#ctx0" brushRef="#br0" timeOffset="440610.2018">5042 15649 62,'0'-6'214,"3"-1"-3,-3 1 1,1 1-9,-1 0-1,0 5-11,0-8-5,0 8-9,0-7-13,0 7-12,0 0-13,-1-5-19,1 5-13,0 0-10,0 0-13,0 0-9,-17 22-5,7-8-5,-1 10-7,-2 2-1,-4 3-6,-1 14-3,-3-2 0,4 8 3,3-1 2,-3 1 0,4 4 0,2 2 4,1 1-6,0-5 2,2-5-2,5-10-1,1 0-5,1-3-3,4 0-3,-2-5-4,2 1-1,1-6-7,2 3 1,-2-10-5,2 2-7,1-2 3,0-1-2,-3-5-1,2-1-13,0-1-3,-2-1-17,1 0-19,1-2-15,-3 0-26,5 0-22,-2-4-33,1 3-33,1-4-52,2-2-31,0-1-214,-1-2-499,3-4 221</inkml:trace>
  <inkml:trace contextRef="#ctx0" brushRef="#br0" timeOffset="441505.1549">5325 16165 152,'0'0'170,"0"0"-1,0 0-4,0 0 10,0 0-13,3-8-13,-3 8-10,0-7-9,2 2-5,-1-1-3,3-2-9,-4-1 5,1 0-15,2-2-6,0 1-7,-3-2-6,3 2-1,-2-1-2,-1 0-5,3-5 6,-3 4-9,0-1 0,0 1-2,0 0 4,0-2-5,0 5-1,-3-2 3,2 0 3,-2 4 1,0-1-7,-1 1-2,-1-1-7,0 3-6,-2-2-3,0 2-10,0 2-2,-1-1-7,-2 3-1,1 1-4,-6 3-7,1 2-2,-2 2-4,-5 4-2,3 5 1,-1 1-1,1 6-4,1 3-6,3-2 5,0 5 0,4 2-3,0 0 4,2 2 4,1-1-13,4-2 11,3-5-1,0 1 3,0-12-1,3 6 7,1-4 0,0-3 0,2 1 0,2-4 5,-2 2 4,2-5 10,1-2-5,-1-1-4,4-4 4,3 0-1,-4-4-5,5-3-1,2-3 2,-4 0-1,3-6-1,-1-2-7,-2-3 19,1-3-14,-2 1 10,-5-3-19,1-3 4,-1 0-2,-1-1 0,0 1 0,-1 4 2,-5-3 2,2 10-2,0 0 15,-3 2 5,0 6 8,0 0 1,0-1 6,0 5-4,0 2-2,0-1-11,0 5-12,-3-6-6,3 6-1,0 0-6,0 0 7,-4 32-13,1-5 3,-2 0 4,0 8 0,-2 14-1,-1 0 0,1-3-1,1 0 3,-1 3-10,4-16 2,0 1-2,1-3-3,0 1 3,-1-4 1,2 1 0,-2-4-1,2-1 0,1-7-1,0 0 3,0-5-9,0-2 6,1 2-1,1-7 1,-2 4 1,1-5 10,-1 0 0,1-1-1,2-2 7,-3-1 1,3 0 2,-3 0-2,11-12-3,-1-1 2,1 0-5,4-7-5,0-2 2,2 3-1,-3-1 0,-4 6-1,1 0 0,-1-1-4,0 2-1,-1 2-3,-1 1 2,-3 1-1,1 0-2,-2 3-13,2-3-11,-2 4-21,-2 2-34,2-1-45,0-2-28,0 4-35,0-3-31,2-2-39,0 2-29,2 0-52,-1 0-267,-1-2-653,2 4 290</inkml:trace>
  <inkml:trace contextRef="#ctx0" brushRef="#br0" timeOffset="442342.949">5667 16540 293,'0'0'280,"0"0"-23,0 0-22,6-10-21,-2 5-14,2-3-19,-1-1-11,3 0-12,-3 1-10,8-2-7,-5-1-20,5 2-11,-2 0-8,-1 2-11,-3 3-5,2-1-13,-1 2-5,-2 1 2,-1 2-18,1 0-4,-4 2-7,2 1-7,-2 1-5,1 6 0,-3 2-7,-4 3-3,-1 9 3,-1-5-5,-3 3 0,-2 2 0,3-9-6,-4 7-1,2-8 0,2 1 0,-2-2-2,5 3 2,-1-7-2,-1-1-1,0 1 2,5-3 0,-2 0 2,3-1 1,-2 0 1,1-1 12,2-1-7,0 0 5,2 1 2,-2-4 6,6 5 1,-2-4 3,3 3-3,0-4-7,2 0-1,6 0 3,-1-5-5,0 3 3,0-3-10,0 0 2,1 0-9,-6 3 3,5-3-3,-4 2 9,0-1-14,4-3-22,-3 4-20,-2-1-34,2-1-29,0 0-36,-1 2-31,-1-1-31,0 0-34,0-2-36,-1 5-172,-3-4-480,-1 3 213</inkml:trace>
  <inkml:trace contextRef="#ctx0" brushRef="#br0" timeOffset="443149.211">6301 16354 28,'0'0'255,"0"0"-30,0 0-13,0 0-17,0 0-9,16 4-12,-10 1-6,2 2-6,2 6 1,1-2-31,-1 5-4,0 1 1,-2 6-14,-1 1-8,-3 0-10,-1 2-12,-4-7-8,-2 7-11,0-6-12,-4 3-33,-3 3-35,-1-3-57,-3-1-41,1-3-57,-1 2-51,-1-3-146,2-3-396,-4 1 176</inkml:trace>
  <inkml:trace contextRef="#ctx0" brushRef="#br0" timeOffset="444040.6052">6770 15894 102,'-1'-18'268,"1"0"-11,0 1-4,0-1-16,-2 3 0,4 2-17,-2 0-3,1 4-3,-2 1-16,2 4-12,-1 1-18,0-2-17,0 5-13,0-7-17,0 7-14,0 0-17,0 0-6,0 29-5,-1-9-3,-1 8-5,0 2-4,-1 3 4,0-1 3,0 4-18,0 10 24,-1-15 6,3 1-4,1 0 4,-3-1-9,0-4-2,2-1 3,-1 1-6,1-1-2,-1-6 0,0-3-11,2 0 0,-2-5-10,2 1-1,-3-3-3,2 1-3,1-4-5,0-1-2,0 0-3,-1-1 5,1-2 5,0 1 0,0-4 12,-2 7 6,2-7 6,0 3 4,0-3 6,0 0 1,0 0 5,4 2-4,-4-2-11,0 0 0,0 0-6,3-16-5,-3 10-4,2-6-6,-1 0-5,0-5-2,2 0-3,3 1-6,-3 1-3,2-4-5,-2 1-1,3 4 1,1-5-4,-1 4 0,2-2-4,0 3 0,2-1-1,1 1-3,-3 1-1,3 5-2,2 0 1,-2-2 1,0 5-3,-1 2-3,2 3-3,1 0 4,0 3 0,-2 0-4,0 3-3,1 3 2,-4 2-4,2 1-6,-3 3 5,0-2 1,0 4 0,-4-1 1,0-2 1,-3 4-5,0 0 4,-2-1 1,-2-2-1,0 0-1,-3 2 4,-3 0-1,-4 2 0,-2-2-3,0-2 3,2-4 2,-1-1-3,1-2 3,-1 1 0,-2 4-1,3-5-3,0-3 1,1-1 2,2 0-7,1-4 10,0 2-6,-1-2-15,4 0-21,-2 0-25,9 0-31,-11 0-28,5-2-23,4 4-32,2-2-32,-9 0-49,9 0-28,0 0-17,0 0-36,-7-2-39,6-1-250,1 3-682,0 0 302</inkml:trace>
  <inkml:trace contextRef="#ctx0" brushRef="#br0" timeOffset="445017.6525">7234 16334 23,'0'0'185,"0"0"4,0 0-12,0 0-1,0 0-8,0 0-5,0 0-3,0 0-5,0 0-2,0 0-7,0 0-6,0 0-10,0 0-3,0 0-7,0 0-11,1-3-2,-1 3-13,0 0 2,0 0-11,0 0 1,0 0-6,0 0-7,0 0-2,0 0-10,0 0-7,0 0 0,0 0-8,0 0-5,0 0-5,0 0-2,0 0 11,4 13-16,-2-4 4,1 3 4,-1 3-4,1 2 1,-1 8 0,-1-7-6,-2 9-8,-1-3 6,-1-3-5,-1 4-26,0-8-44,-3 7-49,0-7-59,-3 0-54,3-5-72,-2 5-197,0-4-519,-2-4 230</inkml:trace>
  <inkml:trace contextRef="#ctx0" brushRef="#br0" timeOffset="455181.9342">7682 16115 121,'0'0'171,"-2"-15"-19,2 13-8,0 2 0,2-7-5,-2 1-20,1 1-9,1 0-5,-2-2-1,1 1 14,-1-1-10,0 0-5,4-3-7,-4 1-7,0-1-6,0 3-6,0-3-3,0 1 0,0-3-6,0 2 2,-3 1-3,2 1 0,-3-1-1,2 1 0,-3-1-4,3 3-6,-1 0-1,1 1-7,-1-1-6,-2 2-5,1-1-3,0 2-7,0 1-7,-2-1-2,-2 3-4,-1 3 0,1 1-5,-5 4 4,3 0-5,-2 4 0,0 2 5,-2 3-6,0 5-3,0 0-1,4 2 5,-1 2-6,0-1 2,5 0-2,2 3 1,-2-4 0,2-4 3,1-2-1,2 0-2,1-1 0,0 1 2,0-5 3,1 2-1,2-3 0,1-2 1,-1 2 4,0-3 0,0-4 2,1 3-1,-1-4-1,1 1 7,-1-1-2,0-1 0,2 0 4,-2-3-6,3 0 9,-2 0-2,3-3-3,0-1 0,1-1-2,2-5-5,0 0 5,1-2-5,-1 0 1,0-4-2,0 1-7,0-5 6,-2 3-1,-1 1 3,2-1 0,-4 0-3,0 0 3,-1 0 0,0 0 0,0 2 1,-1-1-1,-1 4-2,-1 4-1,2-2-1,-3 2 1,1-1 4,1 4 0,-2-2 4,0 0 2,0 4-6,0-1 3,0 0 3,0 4-5,2-6 8,-2 3-10,0 3-1,0 0-5,0 0-1,-2-4-4,2 4-3,0 0-6,0 0 4,0 0-2,-3 9 3,3-1-6,-2 2 7,1 2-4,-2 12 2,2-7 3,-1 3-2,-2 8 2,2-4-1,2-4 1,-2-2 6,3 2-4,-1-1-5,1-2 1,2-1 5,0 0-2,-1-6 4,2 7 1,0-8 3,0 0 5,5-1 2,-4-1-2,4-2 4,-1-2-7,2-1 7,-1-2-5,3 0-5,2-2 7,1-1 0,-3-5-5,2 0 4,1-2-3,-6 6 1,4-7-3,-5 6-11,2-7 10,-1 5-1,-2 0 0,0 0-10,-2-1-14,1-2-25,-2 4-22,0 0-26,1 0-28,-4 0-38,3 2-38,-2-3-47,-1 2-37,-1 0-173,0 5-487,0-12 215</inkml:trace>
  <inkml:trace contextRef="#ctx0" brushRef="#br0" timeOffset="456013.604">7728 15652 28,'-7'-5'245,"0"-4"-3,3 5-9,0 0-5,-2 1-5,5-1-14,-2 1-9,0-2-10,3 5-6,-3-3-18,3 3 5,-4-4-13,4 4-6,0 0-13,-3-3-10,3 3-5,0 0-6,0 0-11,0 0-11,0 0 0,-1-5-15,1 5-10,0 0 7,0 0-13,0 0-6,0 0-6,0 0-2,0 0-14,0 0 13,0 0-7,0 0-6,14 12-1,-7-6 6,3 2-2,2 2 11,6 3-20,1 4 4,-1-3 0,2 1 4,0 2-5,2 0 6,-2 1-4,1 2-3,-1 0-1,-1 2-5,-1 0 6,-2 0 3,0 2-3,-3-1 7,-2 2-3,-3 2-1,1 2-5,-4 2 4,1 0-9,-3 1 6,-2-1-1,-2 2-6,-1 2 8,1-1-1,-2 0 1,-3 2 0,1-2 2,-2-2-6,0 0 4,-1 1-9,-1-3 0,-1-2-1,0-1-9,0-1 8,-1-4-5,-2 2-4,5-7 5,0-1-2,-1 0-2,-1-2 0,2-2-4,1-3 1,-2-1-2,2 0 2,2-4-12,2 1-5,-2 0-20,3 0-23,0-3-35,2 1-18,0-3-35,-6 2-58,6-2-25,0 0-33,0 0-23,-8-5-37,8 5-27,-1-4-233,-1 0-620,1 0 274</inkml:trace>
  <inkml:trace contextRef="#ctx0" brushRef="#br0" timeOffset="456924.5038">8333 16056 114,'-5'-1'246,"1"1"-3,4 0-10,0 0-9,-6-1-8,6 1-11,0 0-8,0 0-11,0 0-11,0 0-9,0 0-8,0 0-3,0 0-16,0 0-12,7-6-13,1 4-11,7-3-8,3 2-11,3-3-7,3-2-7,0 1-5,0 1-3,4-2-8,-5 3-6,-1 1-4,2-4-3,-10 5-9,3 1 10,-3-1-13,-4 2-3,0 0-4,-4-1-5,0 0-5,-1 1-4,1-1-18,-6 2-13,7 0-29,-7 0-31,3 0-29,-3 0-29,0 0-19,0 0-23,0 0-19,1 8-25,-1-8-20,-7 6-152,-2-1-431,1 1 192</inkml:trace>
  <inkml:trace contextRef="#ctx0" brushRef="#br0" timeOffset="456992.5496">8332 16250 116,'-2'4'261,"2"-4"-13,-2 1-6,2-1-18,0 0-15,-1 4-5,1-4-12,0 0-10,6 3-11,2-5-7,2 1 4,5-2-19,8-1 0,2 0-16,0-2-5,1 1-5,2-4-21,-1 6-7,-1-2-6,-2-4-8,-1 3-14,-2 2 2,-5 1-12,-1-2-5,-5 3-3,-2-2-9,1 4-4,-4-3-4,0 2 0,-5 1-5,7-1-5,-7 1 3,0 0-2,8 0-2,-8 0-4,4-3-1,-4 3-6,0 0-2,0 0-9,0 0-24,0 0-26,6 0-33,-6 0-29,0 0-33,0 0-35,0 0-29,0 0-30,0 0-34,0 0-178,0 0-488,0 0 216</inkml:trace>
  <inkml:trace contextRef="#ctx0" brushRef="#br0" timeOffset="459762.9995">9808 15622 56,'3'-6'201,"-1"2"-5,-1 0 0,1 0-9,-1 0-11,0 0-4,-1 4-8,3-5-3,-3 5 2,0-4-7,0 4-6,2-3-3,-2 3-2,0 0-5,0 0-2,0 0-6,0-5 5,0 5-9,0 0-5,0 0-2,0 0-28,0 0 9,0 0-14,0 0-6,-10 1-6,10-1-10,-12 3-10,5 2-8,-2-2-4,-3 6 3,-2 2-11,-2 4-19,1 2 15,-2 3 1,1 3-6,-6 13 2,4-7-3,0 13 5,-3 3 2,2 0 2,-2 4 1,4 5 2,3 3 0,1-2 4,2 1 10,6-1-5,0 2 3,5-6 4,0-1 3,5-2-5,2-5-1,0-7-2,2-7 4,3 2-2,-1-6-5,3-1-10,3-3-2,-3 0-2,0-4 0,-1-2-13,0-5-16,-2 2-18,1-5-54,1-4-92,-3-1-112,4-3-123,-1-5-296,-1 1-748,1-6 331</inkml:trace>
  <inkml:trace contextRef="#ctx0" brushRef="#br0" timeOffset="460858.9055">20219 16554 25,'0'0'145,"3"-10"5,-2 6 8,-1-2 0,2-4-1,-1 3 5,0-2-5,2-1 0,-3 0 8,2-1-6,-1 5 7,-1 0 2,3-2 3,-1 4 5,-1 0-9,-1 4-5,1-6-12,-1 6-11,0 0 5,0 14 16,-1-1 23,-2 11 2,0 7 4,-2 5-22,0 11 1,-2 6-10,0-1-11,-1 2-8,1-4-11,-2-1-11,2 2-14,-1-5-7,-1-10-10,1 6-13,2-9-2,-1 1-12,3-2-4,-2-1-7,1-4-4,0-2-6,4 2-5,-5-9-10,3-6-13,2-2-19,-2-4-26,3 0-34,-4-1-37,4-1-17,0-1-37,0-3-19,0 0-42,0 0-51,0 0-41,-1-24-42,2 9-258,-1-4-663,0-6 294</inkml:trace>
  <inkml:trace contextRef="#ctx0" brushRef="#br0" timeOffset="461711.508">20046 16744 181,'-2'-11'291,"-1"-6"-10,1 2-20,3-1 13,2 1-17,0-4-12,5 4-7,3-1-17,8-2-19,3 0-15,9-9-11,-4 12-12,1 1-9,7-1-17,-8 10-10,0 5-14,-2 0-9,-1 8-5,-3 4-16,-8 0 12,3 9-23,-7-4 9,-2 3-5,-4 5 5,-4 5-6,-8-3-9,-5 2-4,-5-4-6,-3-1-8,1-1-1,-3-3-20,-1-1 12,0-4-9,-11 4 0,10-7-3,0-5-4,2 1-3,-1-3-25,8-2-32,4-6-45,-1 3-50,3 0-65,4-5-74,1-4-107,4-1-237,0-7-664,5 2 294</inkml:trace>
  <inkml:trace contextRef="#ctx0" brushRef="#br0" timeOffset="462627.9739">20630 16932 77,'-1'-5'204,"-1"0"0,2 2 12,-4-4-11,4 3 4,-1 1-10,-2-1-13,-2-2-6,3 5-19,-4 0-13,6 1-13,-10 8-16,0-2-14,1 9-6,-7 7-8,5 1-4,-1 1-7,1-1 2,3 6-12,1 0 9,-2-2-20,7-8 4,0 9-7,1-8-2,2 3-7,1-5 1,2-2 0,0 1-1,0-9-8,2 2 35,-2 0-6,5-3-4,-1-4-11,2 2 7,-1-6-12,4-3-3,0-1-5,1-3 2,3-9-4,-4 8 2,1-13-10,0-1 3,-3 0-4,-4-1-1,-2-3-7,-3 1-4,1-3 3,-4 0-10,-3 2 1,1 8 5,-7-4-11,4 10 3,-1 3-4,-1-2-6,-1 7 1,-1 1-6,-3 10 8,-5 6-6,4 8-1,-4-1 3,7 3-2,-1-1-1,4 1 2,3-2 2,3 1-1,2-4 4,1 0 1,2-2-2,1-3-4,3 2 6,1-6-3,4-1 10,-2-3-4,5-1 1,8-5 2,1-5-4,3-4-2,0-3 6,6-10-16,1-2 17,0-1 2,-9-7-11,-5 9 7,-2-3 6,3-13-7,-4 0 2,-5 7 0,1-12-7,-7 12 6,4-14-4,-7 17 18,1-1 6,-1 7 14,0 10 6,-2 1 6,-1 6 6,0 0-17,0 3 0,0 5-12,0 0-3,0 0 1,-4 46-4,-3-10-3,0 18 6,-3 35-4,2 6 1,3-4 9,-2 3 0,0-7-4,2-5 3,1-25 1,-1-7-6,4 6-1,-3-4 3,-1-3-11,3-12 10,-2-1-7,3-2-2,0-2-5,-3-4-5,-2-4 0,3-7-3,0-4-7,2-4-4,-1 1-10,2-3-11,-2 0-3,0-5-4,2-2-11,0 0 2,-4-16-6,4 5 1,0-18-1,2 1 5,-2-3-1,1-3 4,2 2 12,1-15-11,-1 12 15,0-13-4,4 14 8,1-16-5,2 1 11,1 3 6,-1 12 1,4-12 0,2 2 13,-1 13 8,5-10-3,-3 16 0,4-3 4,-3 3 10,2-1 0,4 6-6,-3 3 6,-1 3-9,-9 8 0,6 1-3,-9 4 2,2 2 2,-1 2-8,-5 2-6,0 0-3,-1 7-3,-3-2 7,-3 9 0,-4 3 4,-7 1-7,-1 3-1,-4-5-2,2 4-5,-4-7-38,1 0 4,-1-3-22,7 1-1,-1-10-19,-1 0-8,8-3-18,-4-1-3,3-4-11,0 2-11,-2-5-9,8 2-10,-1-4-18,1 0-20,3-3-40,3-1-37,4-3-187,0 0-492,7-2 218</inkml:trace>
  <inkml:trace contextRef="#ctx0" brushRef="#br0" timeOffset="463580.7209">21906 16874 211,'13'-19'218,"-2"4"-6,1 2-20,-3-3-9,1 0-9,0 0-4,-1-1-10,-4 0 2,3 5-6,-3-3-7,-4 3 4,2 2 2,-3 2 0,2 3-7,-5-5-15,0 5-17,-2 0-10,-6 4-12,-3 4-10,-7 6-8,-4 4-9,-2 5-8,-7 5 0,2 4-15,11-1-3,1-2 3,3 3-4,0-2 2,7 4-10,3 0 4,3-4-7,4-7 10,2 2-15,0-2 1,1-7-5,7 4-2,-3-1 3,4-9-4,1 2 0,0-5-4,1-2 6,-1-5-2,3 3-2,-2-5 10,-1-5-8,3 0-1,0-10-5,0 0-2,-1-5 1,-4 3 5,4 2 0,-8 4 7,-1 0 15,1 1-4,-2 8 4,-1 0-1,0 5 14,-2 0-12,-1 4-6,5-5-5,-5 5-8,0 0-15,0 0 14,-5 22 3,3-11-7,-3 8-1,1 8 2,1-7-3,2 7 2,1-8-13,0-1 8,3 0 0,-1 2 0,4-5-6,3 2-9,-1-5 2,0 2-15,4-5-20,1 1-12,8-4-2,-5-2-8,8 0-3,2-7-19,0-2-3,1-3-11,1-2 1,-1-6 12,10-4 5,-15 5 17,-1-5-2,2-1 10,6-14 5,-12 7 7,0-1 4,-4 0 5,-2 3 11,-1 3 8,-3-1 7,-4 7 24,-3 5 6,-3 1 0,3-2-2,-7 6-4,-3 2-1,-1 2-2,-5 6-3,-5 5 4,-4 3-5,4 6 5,-3 3 4,4-1-6,3 5-6,0 0 8,6 3-3,1-1 3,7-6-2,3-1 3,0-2-8,3 4 2,0-5-3,4 1 5,0-5-7,0 0 2,7-3 0,-4-2 2,0-4 2,0-3-6,1 0 6,3-3-8,-2-4 5,1-2 1,-5 4-6,1-7 19,1-1-18,0 1-4,-5-7 8,4 2 7,-3-8 6,-2-2 3,3 9 8,-4-1-25,1-5 18,-4 7 11,3 4 9,-3 2 5,0 1 8,3 5 3,-2-3-2,-1 8-17,0-11 4,0 11-7,0 0-3,0 0-7,0 0-7,0 0 21,-4 43 13,1-11 13,-4 1 10,0 13 17,-3 7-10,-4-1 15,4 5-8,-4 23 4,3-22 6,1-2 8,0 0-1,0 27-9,5-26-6,-1-1-9,-1-1-5,2 1-4,3-1-9,-5-2-2,6-6 8,-2 1-6,0-12-6,0-3 5,-1 0-8,1-4-7,0-2-7,-1-11-1,4-1-1,-3-5 2,-1 1 5,4-5 11,-3-4 3,3-2-6,-12 0-9,12 0-2,-14-19-9,7 1-3,-3-13-11,-2-13-8,5 0-6,5-3-8,-3 1-4,1-8-9,8-4-2,-1 6-17,6-3-12,-5 4-13,4 6-12,-1 11-20,0 1-14,3-1-17,1 7-22,2-5-8,1 3-28,2 2-26,-2 4-29,3 2-27,3 3-19,2-3-38,-1 6-37,3-2-37,1-1-284,-1 4-728,-1 0 323</inkml:trace>
  <inkml:trace contextRef="#ctx0" brushRef="#br0" timeOffset="464528.181">22647 17022 42,'4'-6'107,"2"-1"-4,1 0-8,-1-1 1,-2 1 6,0-1 10,2 1-1,-2-3-6,0 2 9,3-5 5,-4 5 2,1-7 0,-1 2-1,0 3-4,1-2-8,-4 0-3,3 0 1,-3 0 2,1-2-4,-1-3-1,3 5-3,-3 3-2,0 0 3,-4-3-1,4 5 1,0 7-2,-3-14-4,-1 9-12,1 0-12,3 5-2,-12-5-11,3 3-5,9 2-9,-24 9 5,4 2-12,0 5-2,-2 2-4,-2-4 7,7 5-2,-4 5 1,4 0-7,2 0 0,2 3 9,8-1 0,-1-8-12,2 1 15,2 1-9,4-2 3,-1-5-8,2-1-3,4 2 3,-1-3-11,1-5 0,2 0 6,4-4-3,3-3-9,3-6 10,-2 1-7,1-5 2,-3 2-2,3-8-7,-7 4-5,6-6 13,-6-3-8,1-2 1,0 2-3,-5 5 12,0-4-14,-1-1 3,-2 6 5,-1 5-3,-2-1 0,2-1 4,0 2 6,-2 4 5,-1 7-4,0-12-8,0 12-2,0 0 0,0 0-5,0 0-1,0 0 1,-11 24 1,4-7-2,0 8 8,2-8-3,0 9 1,1-7 1,1 7-3,3-8 1,0 1 0,2 0 9,-1-7-3,3 1-5,3 1 2,-4-5-7,4 0 4,3-1-2,-2-4 4,4-3-6,2-1 2,3-2-5,-2-5 3,6-3 1,-4-2-10,2-4 14,0 1 0,-2-5-1,-3-5-4,0-1 3,-4 5-5,3-4 3,-6 1 0,0 7-2,0 3-5,-4 3 8,0-1 2,-2 3 11,1 0 10,-2 9-10,0-9 0,0 9-6,0 0-4,0 0 1,0 0-8,0 0 5,-16 27-10,9-11-4,0 7 9,-3 4 15,2-3-15,-1 1 9,6-9-10,-1 2 8,1 0 5,3-1-2,0-6-9,0-1 3,0 1 7,3 0 2,4 0-1,0-5-8,2 2 4,2-5-2,0-2 1,0-2 8,5-1-6,-2-3-3,0 1 7,-1-2-5,2-4-5,-3 1 7,0-6-2,-2-1-4,4-2 15,-4 5 12,0-3 9,-3-2 4,0 1 12,-1 1 2,-1-2 4,-2 3 6,0 5 4,1 0 4,-2 5 10,0-2-2,-2 7-12,3-10-4,-3 10-10,0 0-9,0 0-7,0-7-4,0 7-7,0 0-2,0 0-8,-10 32 0,3-13-1,2 3-2,-4 3-9,2-2 1,4-7 1,-1 1 2,1 1 1,-1-1-6,1 0 1,2-3-3,-2-2-3,0 0 1,3-7 3,0 4 5,0-9 1,0 8 2,0-8 5,3 8 3,-3-8 1,0 0-4,7 2 2,-7-2 1,21-16-3,-1-1-4,-4-6-1,3 5-5,2-5 1,3-13-1,-7 9 2,1 5-3,-1-2-5,-3 7 2,-5 5 1,-1 5-1,2 2-2,-4-3-7,-1 2-1,-5 6-4,6-3-2,-6 3 1,0 0 0,0 20-1,0-3 7,-3 4-1,2-1 2,-2 5-2,0 2-1,3-7 6,-1-2-5,0-1 2,1 2-2,2-2 2,-2-3 0,3-3-1,-2-3-3,1 4 1,2-4 2,-4-1-1,4-1 0,-1-1-2,-3-5-7,9 0-9,-9 0-24,11-11-31,-5 1-37,-1 1-40,6-1-36,-1-7-46,-3 1-24,0 1-33,-4 0-34,4 0-31,-1-5-28,-2 2-286,-4-2-727,-1 1 322</inkml:trace>
  <inkml:trace contextRef="#ctx0" brushRef="#br0" timeOffset="464600.209">22881 16513 277,'-10'-1'328,"5"0"-4,5 1-13,0 0-8,-16 0-47,16 0-28,0 0-20,-8 1-18,8-1-25,0 0-23,0 0-43,0 0-59,-5 8-85,5-8-91,0 0-113,0 0-159,-1 8-440,1-8 196</inkml:trace>
  <inkml:trace contextRef="#ctx0" brushRef="#br0" timeOffset="466589.7621">16136 16648 56,'-2'-17'214,"-1"-2"-16,3 1-6,0 7-10,2-3-7,-1 6-4,-1 1-13,0 2-4,0-2-12,2 2-10,-2 1-4,0 4-9,0-5-11,0 5-10,0 0-11,-2-6-9,2 6-8,0 0-9,0 0 14,-3 13-6,3-4-2,-1 3 6,-1 3 0,1 9-1,-2-4-6,2 6 7,0 3 1,-1 3 7,-1 2-11,1 2-5,-1 12 0,1 1 4,-3 5 12,0-5-24,2 0 15,-1 0-10,0 1 8,0-4-8,-3 3-4,4-12 2,-2 10-1,0-15 7,4 14-5,-5-12-7,6 0 13,-4-3-16,-2 1 5,3 0-8,-1-2 11,4 2-19,-4-3 6,1 0-5,0-3 9,3-4 5,-4-6-2,4 4-2,0-3-5,-3-2-4,3-5 2,-2 2-3,0 0-4,-1-3-3,3 1-4,0-3-14,0 1 9,-3-1-1,3-2-3,0 0-2,-1-1-13,2 0 13,-1-4 2,-1 6-7,1-6-3,-1 3 3,1-3 2,0 0 5,0 0-2,0 0 4,0 0 2,0 0 2,0 0 3,0 0-2,0 0 4,0 0-3,0 0-3,0 0 2,10-1-7,-10 1-1,8 0 1,-4 0-4,6 0-2,0 0 1,0-2-1,4 0-1,4 2-4,3-3 1,2 2-4,-1 1 1,5-1-1,1 2 2,2-1-10,-1 1 4,1 2 1,8-3-1,-7 1 1,7-1 1,-11 3-5,2-2 2,1 0 1,1 2 3,-3 0-5,0-1-1,11 1 2,-11-3-5,-2 1 5,5-2 1,-4 1 1,1 0 0,0-4-2,0 3 0,2-2 2,-3 0-3,1 1 3,-3 0-8,2 0 2,-3-3 7,0 1 0,0 1-2,-3-2-3,-1 1 5,-5 1-1,2 2 1,-1 0-6,-2-2 0,-4 3 0,4 0-1,-4-3 4,-2 2-8,3 0 7,-2-3 0,-2 1 9,0 2-7,-7 1-2,8-1 3,-1-2 1,-7 3-2,0 0-2,9 0-1,-9 0 4,0 0-1,8-3 1,-8 3 1,0 0-4,7-2 1,-7 2-6,0 0 4,0 0 0,0 0 4,9-3-23,-9 3 19,0 0-7,4-4 9,-4 4 3,3-4 10,-3 4 13,4-5 6,-4 5 7,3-6-1,-3 6-1,4-5-5,-2-2 0,0 0-9,0-3-5,-1-2 5,1-6-2,-1 0-4,0 1-1,2-10 1,-1 1-3,-1-1-1,3 0-1,-4-2-5,3-2 1,-3-2-2,1 5 0,2-3-1,0 1 0,-3-3 0,2 1 0,-4 1-2,4 0 4,-4 2-2,2-3-1,0 1-1,-3-3 1,3-1-5,0-3 1,-3-9 4,5 12-1,-2 1 1,-2-1 0,4-12-1,2 0-4,-1 12 5,-2-2-1,2 4-6,1 1 5,-3 0-1,1-1 2,2 1 0,-4 6 3,4-5 2,-3 5 5,-1 5 5,1 2 1,0 0-3,2 1 0,-3-7-1,2 5-1,-1 3-3,-1-1 3,1-1-7,2 3 4,-3 0-4,0 0 0,0-3-1,3 4 1,-3 3-6,0 3 0,0-1 3,0 3-1,0 7 0,0-11-1,0 11-2,0-9-1,0 9-2,0 0 1,0 0-11,0-8 2,0 8-12,0 0-18,0 0-28,0 0-43,0 0-48,-10 20-49,6-10-55,-2 3-71,-5 8-64,4-4-115,-6 8-272,-1-2-848,0 4 375</inkml:trace>
  <inkml:trace contextRef="#ctx0" brushRef="#br0" timeOffset="467496.6561">16460 16699 5,'0'-3'223,"0"3"-15,2-4-19,-2 4-19,0-4-24,0 4-18,0 0-9,0 0-12,-5 13-2,2-4-5,-3 7-1,-2-3-2,-1 5 6,1-2-3,-3 9 0,2-7-2,2-4 1,0 2-3,0-3-6,1-1-4,2-2 1,0-1-7,1-4 0,0 3-2,-1-4 9,4 1 3,0-5 11,-3 6 8,3-6 8,0 0 0,0 0 5,0 0-12,0 0-13,0 0-3,13-28-9,-6 17-9,0-4-11,4 0 3,-5-1 10,5-9-5,1 0 9,-1-1-6,-4 0-3,4-1-3,-1 1-2,-2 3 6,-1 6-1,1-1 1,-3 1-4,-1 8 2,1 1 2,-1-1-1,-1 3-11,-1 1-3,-2 0-11,0 3-3,0 2-5,0 0-8,8-4-3,-8 4 0,5 7-4,2 1-5,0 5 0,3-1-1,-3 1-4,3 2-3,-3 0 3,4 0-4,-1-1 1,0 3-2,1-2-4,2 4-3,-2-3 3,-1-5-10,1 4-25,-2-2-31,2 0-47,-4-4-37,-3 0-50,3-2-45,-4 2-50,1-4-67,-1 0-30,0 2-260,-3 1-698,-3-1 309</inkml:trace>
  <inkml:trace contextRef="#ctx0" brushRef="#br0" timeOffset="468425.1664">16474 17043 163,'0'0'216,"1"-5"-25,-1 5-13,0 0-13,0 0-17,0 0-10,0 0-22,0 0-6,0 0-15,-2 14 1,0-8-4,-1 6 5,-3-3-6,1 6-1,-1-1 4,-1 1-6,-1 0-1,2-4-8,0-1-6,2 0 36,0 0-10,-2-3-6,2 2-5,1-4-8,0 0-11,2 1 1,-2-5-2,2 6-11,1-7 13,0 0 4,-2 5 13,2-5-2,0 0 4,0 0 3,0 0 10,0 0 2,0 0-4,0 0-8,0 0-2,0 0-29,0 0 10,3-26-9,1 14-1,1-5-6,0 0-7,1 2 2,-2-2-8,3 0-5,-1-1-6,-1 3-1,5-2-4,-3 4-3,0-1-7,4 2 4,-5-1 8,1 4-6,0 0-4,-4 1 2,4 0 2,-4 6-8,1-1-4,-4 3 5,14 0-3,-7 4-1,0 2-6,4 2-4,1 2 7,-1-1 3,-1 6 3,0 2-5,4 4 10,-1 0-2,-1 0-4,-1 3 0,0-2-8,-2-6 7,1 0-11,-3-2 6,-2 1 5,0-4 0,-1-1-3,-1-1-3,1 0-13,-1-3-13,0 0-29,-2-4-44,2 2-22,-3-4-55,0 0-57,0 0-59,0 0-87,0 0-255,0 0-679,0 0 300</inkml:trace>
  <inkml:trace contextRef="#ctx0" brushRef="#br0" timeOffset="468504.1799">16382 17541 19,'-10'-1'331,"10"1"-6,-4-4-13,4 4-19,0 0-23,-6 0-22,6 0-19,0 0-18,0 0-21,0 0-17,0 0-14,0 0-18,26-4 15,-11 1-23,-1 1-3,9-1-3,2 3-9,1-2-5,-2-1-2,-2 1-14,-1 0 4,0 2-18,-5 2-9,-1-4-1,-5 2-10,0 0-2,-3 0 0,-7 0-17,16 0-2,-16 0 0,7 0 2,-7 0-9,0 0 1,8 0-7,-8 0-9,0 8 2,0-8 0,-10 17-4,2-6-3,-5 0-8,1 2 7,-6 2-11,0-1 5,1 3 1,-4-2 1,4 1 4,0-3-5,3-4 6,0 2-7,0-2 6,2 3-3,0-7 1,5 3 4,0-3 4,1-1 0,2 1-6,0-1-3,1 0 0,3-4 6,-4 4-1,4-4 5,-4 2 4,4-2-6,0 0 11,0 0 6,1 7 4,-1-7 4,0 0 6,15 4-4,-7 0 5,7 0-7,-1-1-2,2-2-7,6 4-4,-1-2-7,3-3 5,0-2-1,-3 2-5,-5 0-5,0 0-2,4-1 3,-5 2-5,0-2-16,-1 1-23,-4-2-32,1-1-44,-3 0-55,3-2-48,-3 2-45,3-9-45,3 7-51,-1-1-55,-4-2-247,3-1-702,-1 1 311</inkml:trace>
  <inkml:trace contextRef="#ctx0" brushRef="#br0" timeOffset="469357.5573">16941 17527 81,'0'-4'334,"1"-2"-27,1 1-12,-2 5-10,2-6-6,-2 6-20,2-6-30,-2 6-18,0 0-25,0 0-17,0 0-16,0 0-13,0 0-9,-15 17 3,9-10-5,1 4-13,0-2 10,-3 5-23,4-3-12,-1 2 2,2 0-7,2-1-14,1 0 4,1-2 17,1-3-23,1-2 12,1 2 1,-1-2 0,1 0-1,3-1 8,-2-1-6,3-3 4,1 0 2,1-3 4,-2 1 1,2-1 0,-2-4-8,2-2-2,-5-1-1,2 0-5,-1 0-8,1-5-10,-3-1-1,-1 5-12,-3-6 2,0 5-7,0 1-7,0 0-4,-3 0-7,-4 2-9,0-1-10,0 3-10,-3 1-14,-4 2-32,0 2-19,0 4-22,-8 1-32,6-1-49,-1 3-32,-3 2-55,6-2-44,0 0-77,0 4-341,3-3-781,4 0 346</inkml:trace>
  <inkml:trace contextRef="#ctx0" brushRef="#br0" timeOffset="470352.8473">15189 17619 143,'-8'4'180,"2"-4"-5,2 1 8,-2 0 21,1 2 0,5-3-9,-5 1 0,2 0-8,3-1-9,0 0-12,-7-2-2,7 2 5,0 0-15,0 0-6,-4 3-5,4-3-3,0 0-1,0 0-13,0 0-3,0 0-17,0 0 11,0 0-10,0 0-7,0 0-6,0 0 2,0 0 0,11 8-16,-3-5 3,4-3-19,2 1-1,7 4 5,3-1 0,3-4-9,3-1-6,-1-2-3,11 0-2,-1 1-5,3-2-10,-4 1-2,1 1-6,-11 1-2,1-1-1,-5-3 0,1 7-5,-3-1 3,-5-2-6,-5 1 1,-1-2 4,-1 2 1,-7 0-8,4-1-3,-7 1 1,7-1-7,-7 1 0,7-1-10,-7 1-8,0 0-10,6-2-18,-6 2-23,0 0-18,4-2-24,-1 0-29,-3 2-29,1-4-25,-1 4-21,0 0-21,-1-9-7,1 9-30,-3-12 2,3 7 10,-3 0 18,0-3 29,-4 3 20,3-3 19,-3-1 23,0 1 24,-3 3 38,5-7 13,-4 3 33,-3-4 20,1 3 38,0 1 10,2-2 21,0 3 19,-3 0 15,6 0 13,0 3 15,-1-1 6,3 0 11,0 4 5,-1-3-3,4 2-16,1 3 2,-7-4-11,7 4-3,-3-3-10,3 3-6,0 0-7,0 0-8,0 0 7,0 0-3,0 0 2,24 10-17,-10-3 16,0-1-3,5 3-4,-4 0 3,-1-1-3,0 1-3,1 0-10,-3 2-6,2 0-10,-4 0 7,-3-4 0,0 9 0,-3-7-23,0 3 21,-2 1-13,-1 5 0,-1 1-11,-3 0 5,-4-1-6,2-1 0,-5 5 3,-3-1-10,-1-2 3,0 1 3,-3-1-15,0-4-23,5-4-27,-7-1-32,1 5-28,-5-5-41,2-1-37,0-1-43,0-4-45,-1 0-272,-4 2-588,1-6 261</inkml:trace>
  <inkml:trace contextRef="#ctx0" brushRef="#br0" timeOffset="470456.9238">14599 17312 192,'-2'-7'247,"2"3"-16,0 4-24,-1-10-18,1 10-26,0 0-16,0 0-12,-6 17-15,2 3 3,0 3-11,1 5 1,-4 4-8,0-2-8,1 15-1,2-13-8,-3-4-3,4 5-4,-3 0-8,3-3 6,1-2-14,-3-1-11,4 1-1,-1-11-7,0 3-2,4-2-3,-2-6-10,1 1-1,0-1-2,2-2-5,-3 2-1,2-3-9,1-3-12,0 1 4,-2-4-16,4 1-4,-2-3-18,-3-1-15,14-1-26,-7-3-23,3-2-12,1-4-33,1-1-9,-4 1-30,2-2-24,-3 3-141,-3 1-375,-1-2 167</inkml:trace>
  <inkml:trace contextRef="#ctx0" brushRef="#br0" timeOffset="471455.2082">14400 17677 42,'-7'2'216,"7"-2"-7,0 0-4,-4-5-30,4 5-12,0 0-13,14-9-15,-3 1-9,11 1-5,0-7-11,2 2 9,0 0-14,3-1-8,2 1 1,-2 2-17,-2 3-3,-3-5-10,-8 6-3,-1 2-8,-2 0-5,-2 4-2,-3 0-10,1 1 5,-3 3 6,1 1-4,-3-1 7,1 7 3,-1-3-4,0 2 4,-2 5-4,0 0-3,3-2-2,-3 4-2,1-4-9,-1-1 7,3 5-8,-3-8 1,3 1-2,-3 2 3,3-5-1,1 3 5,1-3-5,0 1 8,-1-4 0,2-1-10,4 2 7,-2-6-8,2-1-5,6-3 0,-2-5 0,0 5 3,4-9-4,-8 2 2,1 3-3,2-8-5,-7 5 4,-1 0 13,-1-2 3,-1 4 5,0-2-5,-6-1-2,0 5-4,-1-6-6,-3 4-2,-1 1-9,-4 0 13,-2 4-14,0 0-11,-3 1 4,2 4-5,-2-1-21,1 1-14,4 5-25,-4-5-23,6 2-23,3 1-42,0-3-32,7 0-38,-7 2-29,7-2-16,0 6-36,0-6-161,0 0-491,0 0 216</inkml:trace>
  <inkml:trace contextRef="#ctx0" brushRef="#br0" timeOffset="471538.7218">15012 17159 29,'2'-12'262,"-2"2"-5,2 2-11,0 2-29,-1 1-18,0 0-25,-1 5-18,0 0-11,0 0-19,9 20 5,-8-2-5,2 10-5,0 5 2,-1 3-5,-2 13 3,-2 1-2,-3-3-5,1 4-1,0-1-2,-1-1-2,0 6 6,-1-3 12,-1-4-1,3 2 3,-2-4-4,1 0-7,1-13-14,-1 0 15,3-2-8,-3-2-10,1 1-8,1-2-2,2-8-10,0-1-9,-1-7-10,2 5-7,0-17-7,0 22-5,0-22 0,0 0-1,-1 20-9,1-20 9,0 0-5,0 0 6,-2 14-3,2-14 0,0 0-5,0 0-3,0 0 3,0 0-2,0 0-11,2-1-1,-2 1-3,0 0 0,1-24-1,1 12 2,-1-2 0,0-3-7,2 0-1,0-6-3,0-4 0,0-1 2,-1-1-3,1 0 4,1-2-4,1 4 0,-1-2-3,2-1-1,-2 0 1,-1 11 5,2-3 2,-1-6 0,3 5 3,-1-1-5,-2 7 6,3 0 8,-4 3-4,4-1 5,0 0-6,0 1 1,3-1-1,-3 1-2,6 0-4,-3 1-2,5-4 0,-3 7-3,0 1 2,-1 3-1,-1 2 1,3-1-3,-3 5-4,0 1-2,-2-1 2,2 2-1,-2 1-1,2 1-6,-3 1-2,-4 6 1,4-3-5,-4 4 11,-2-5-7,1 4 2,-5 0-5,-1 0-1,-2-1 6,-1 5 1,-3-2 0,1-1-4,-3-1 8,2 1-3,-2-4 1,3-3-5,-4 0-13,5 0-12,-2-1-24,0-3-13,0 4-26,1-3-26,-1-1-14,2 0-22,-2-1-25,2 1-20,8-1-31,-18-2-20,12-1-38,2 0-22,4 3-273,-7-7-633,4 2 280</inkml:trace>
  <inkml:trace contextRef="#ctx0" brushRef="#br0" timeOffset="473207.8968">10100 16080 115,'0'0'163,"0"0"-14,0 0-3,0 0-16,0 0 0,0 0-9,0 0-4,0 0 1,0 0-7,0 0 0,9-10-8,-9 6 0,1 0-5,2 0 3,-3 0-3,1-1-1,1 0-2,0-1-5,1 0-3,-7-4-1,5 3 0,-1-4 2,3 2-9,-6 0-7,2 1-4,0-4-2,-2 2-8,-1 2-8,-2-3-2,2 2-8,-3 1 0,0-1-12,-2-2 2,1 4-5,-1 2 33,-2 1-14,1 3-5,-3 2-6,-1 3 2,0 2-5,-5 8-2,-1 3-10,1 5 2,1 0-3,1 4-5,2-2-2,2 3 4,3-3 0,3 4-10,3-3 5,1 2 6,5-11-5,0 1 8,3-1-3,3 0-4,-1-4-5,4-2 12,2-2-3,0-3-1,1-3 9,3-2-9,-2-2-3,1-4 0,5-1-3,-8-4-1,-1 0-2,5-4 1,-6 1 0,1 3 1,0-10 0,-2 0-5,-6 4-7,2-9 10,-2 6 0,-2-7-7,-2 8 8,0-7-3,-3 9 4,0-1 5,2 5 22,-1 3 6,0 1 7,0 3-13,2 1-8,-3 2-7,3 3 1,0 0-3,-7 17-2,3 1-4,-2 11-1,-1 2 5,1 18 2,-2-5-9,1 5 4,-3-3-18,5 2 18,3-15 6,1 13 5,-1-15-15,2-2 18,0 0 6,2-6-11,-2-6 19,1 0-9,-1-4 10,4-3 8,-4-1 4,3-1 9,-3-1 6,2-3 14,-1 0 11,-1-4 3,4 0-10,-4 0-4,10-13-7,0 2-4,0-6-14,1-8 4,5 1-5,-2 1-5,1 0-5,1 1-10,-1 0 1,2-1-3,0-2-1,-4 6-8,-3 4-3,2 1-1,-3 2-1,1-1 0,-5 6-5,1-1-8,-2 2-11,-1 3-22,0-1-48,-2 1-53,2 2-45,-3 1-42,5 0-37,-5 0-44,8 4-58,-7 2-349,2-2-759,0 2 337</inkml:trace>
  <inkml:trace contextRef="#ctx0" brushRef="#br0" timeOffset="474129.5519">10473 16329 3479,'-2'-8'67,"0"3"-64,1 0 11,1-3-7,0 0 18,0-1 15,3 1 5,1-4-12,3 2-3,3-1-5,5 3 0,-2-1-7,2 6 11,5-5-18,-4 4 4,-2 4-4,2 2 3,-6 0-7,2 6-3,-4 0-1,-1 0-3,-2 6 0,-5 5 2,-1 1-2,-9 6 3,-2-1-2,-4 5-11,-3-5 25,1 1 12,-1-2 11,-1-1 13,3-5 13,0 2 6,8-8-7,-1 0-1,4-4-9,0-2-6,4-1 5,-1 0 4,0-2 6,3 1-8,3-1 14,2-1-2,5 0 2,-1-2-8,6-1-7,1-1-2,6 0-6,-2-5-4,3 0-9,2 0-15,0-3-45,-2-4-59,4 6-68,-4-2-63,4-1-74,-1-2-82,-3 3-287,4 4-715,-3-2 317</inkml:trace>
  <inkml:trace contextRef="#ctx0" brushRef="#br0" timeOffset="474207.6099">11193 16216 21,'4'-7'353,"-1"1"-26,0 1-11,0 0-24,-2 0-11,-1 5-24,0 0-15,0 0-1,0 0-18,9 16-11,-9-5-11,0 0-17,-3 7-25,0 3-14,-1-3-14,-2 5-16,1-4-2,-3-3-11,3 2-31,-1 0-38,1-2-55,-1 0-62,2-4-70,-1-2-89,4-3-58,1 3-236,-3-5-580,1 0 258</inkml:trace>
  <inkml:trace contextRef="#ctx0" brushRef="#br0" timeOffset="475087.3379">11734 15848 188,'6'-8'282,"-4"1"0,3 2-9,-2 1-14,-1-4-17,-1 8-33,2-3-27,-3 3-16,0 0-18,0 0 3,2 18-2,-4-5-8,-3 9 5,-4 3-11,1 2-2,-4-1-4,3 4 6,0-2-2,-2-1-12,1-1-6,3 2-4,0-5-6,0-3-6,1-2-3,2-1-6,-1-3-10,0-3-8,3-1-6,-1-1-9,1-3-3,2 0 0,-1-1 1,1-2 7,-3-2 13,3-1 6,-3 6 9,3-6 3,0 0-3,0 0-11,0 0-6,0 0-5,1-19-11,1 7-2,1-6-4,3-8-6,1-2-8,1 1-3,2 0-4,-2-4 2,4 2-7,-2-3 3,1-1-5,0 5-6,0 1 3,-2 1 2,1 0-2,-4-1 5,3 10-5,-5 0 11,3 3 3,-4 4 0,1-2 4,-1 4-1,0 2-6,-2 3-4,4-2-2,-4 2-6,3 2-5,-4 1 0,6 4 2,1 4-1,0 7-1,7 6-2,-3 4 0,2-2-4,1 6 2,-3 0-3,6 0 3,-7-2 3,1 2-7,1-2-3,-1-1 3,0 0 3,-1-3-7,-1 0 4,-3-5 0,0-4-3,0-1 0,-3-4 0,0 1 2,-1-6-3,1 2 2,1-2 1,-2-1-2,-2-3-3,1 6 3,2-3 0,-3-3 2,0 5-2,0-5-3,0 0-1,3 4-10,-3-4-15,0 0-26,0 4-37,0-4-39,0 0-47,0 0-50,0 0-39,0 0-45,9-10-41,-5 3-47,1 2-37,-1-7-225,1 4-713,0-4 315</inkml:trace>
  <inkml:trace contextRef="#ctx0" brushRef="#br0" timeOffset="475148.3802">12093 15523 92,'-6'-8'288,"5"-3"7,-5 4 1,4 1 4,0-1-8,2 7 0,-3-7-19,3 7-4,-2-5-19,2 5-17,0 0-7,0-8-15,0 8-18,2-2-14,-2 2-17,14 3-4,3 7-5,5 2-7,11 11-8,0 3 1,1 0-11,-3 6-2,-3 1-6,-3 5-6,-11-8-6,4 12-8,-5 3-3,-7-11-10,-5 3-3,-4 9 0,-1 0-10,-6 0-7,0-12-4,-8 13-7,-4-3-2,-1 0-8,-1-5 0,-1-1-19,-1-4-48,-2 3-77,8-18-83,-3 4-95,-6 6-100,4-7-120,0-4-274,-1-1-834,0 0 369</inkml:trace>
  <inkml:trace contextRef="#ctx0" brushRef="#br0" timeOffset="478573.5722">3010 5900 49,'0'0'144,"0"-5"-11,0 5-1,0 0-7,-2-4-11,2 4-11,0 0 0,0-5-13,0 5 0,0 0-11,0 0-2,0 0-4,0 0 0,0 0-6,0 0 2,-1-3-8,1 3-2,0 0 7,0 0-6,0 0-4,0 0-7,0 0-4,1-7-1,-1 7-9,2-5 1,0 5-1,1-2-4,-3 2 8,2-5-4,-2 5-1,3-5-1,-3 5 3,2-2 0,-2 2-1,0-3-1,0 3-1,3-4-1,-3 4 0,3-3-1,-3-1 9,0 4-6,0 0 3,0 0-4,4-3 1,-4 3-4,0 0-2,0 0-3,0 0-3,0 0-1,0-2-4,0 2 0,0 0-1,0 0-6,0 0 1,0 0-3,7 10 3,-3-1-1,-1 5 0,1 6 6,1 6 2,0 3 2,-2 3-1,0 6 6,1 8-2,-1 1 0,-3-2-3,4-11-4,-4-1 9,3 0-9,-2-2 0,-1 1-1,0-4-2,2-2 1,-1-1-1,1-5-2,0-3 0,-2 2-5,0-4 2,2-3 1,-1 2-5,-1-3 5,0 0-1,2-2-1,-1 1-1,-1-5-1,0 2-2,0 0 1,0-2 1,0-2-3,0 0 4,0-3-2,-1 7-1,2-4 3,-1-3 0,0 4 0,0-4 1,0 0 0,0 0 1,0 0 0,0 0-16,0 0-23,0 0-21,0 0-30,-3-13-33,2 8-35,-1-2-41,2-3-42,0 1-186,-4-4-453,3 1 201</inkml:trace>
  <inkml:trace contextRef="#ctx0" brushRef="#br0" timeOffset="479524.0437">3080 5849 10,'0'0'141,"-3"-2"-3,3 2-13,0 0-9,0 0-16,-4-4 2,4 4-14,0 0-5,-6 11-3,2-1-1,-4 2-1,0 4-3,-3 6 3,0 0-1,-2 0-5,2-2-1,-2 2-4,2-2 6,1 1-1,2-7 2,-1 2-3,2 0-4,-2-4 0,4 3-1,0-4-4,-1-4-1,3 2-7,-1-2-2,1 2 0,0-7-3,2 3 0,-2-2 1,1 1 2,0-1 7,2-3 11,-3 3 9,3-3 0,0 4 7,0-4 3,0 0-1,0 0-7,0 0-6,1-14-13,5 6-5,-3-6-5,1-4-7,6-6 0,0-2-10,0 2-1,-2-3-1,2 5 3,-2-4-1,-2 8-4,4-5 8,-2 1 7,-2 6-7,2-1 1,-2 0 5,1 2 3,-1 0-1,-2 3 2,0 2-1,2-1-1,-4 3-4,4-1-1,-3 3 5,-1-1-7,0 2-4,1 1 0,-3-1-6,2 1 0,0 3-8,1-2 2,-3 3-4,6-2-6,-6 2 11,11 9-17,0 1-1,-2 4 0,5 4-1,3 2-12,-2 1 14,2 1-1,-3 0 3,1 2-2,1-1 1,-2-3-1,1 0-3,0 1 1,-1 1 1,0 0-5,0-4 18,-3-2-18,-1-5-19,-2 2 24,-2-3-3,3-3 4,-1 4-3,-3-5-3,0 3 3,-1-5-5,1 0 3,-2 1-4,-1-1 2,1-1 5,-1-1 2,-1 0-5,3 1 6,-4-3-10,3 6 9,-3-6-3,0 1-3,0-1-1,0 0 5,0 0-2,1 4 1,-1-4 5,0 0-6,0 0 1,0 0 4,0 0-10,0 0 11,0 0-3,0 0 1,3 2-6,-3-2 6,0 0-7,0 0 5,0 0 3,0 0-11,0 0 10,0 0-9,0 0 4,0 0-2,0 0 0,0 0 2,0 0 2,0 0-1,0 0-4,0 0 4,0 0-3,0 0-6,0 0 6,-4 6-1,4-6 0,0 0-2,0 0-4,0 0-10,0 0 16,0 0 0,0 0 1,0 0 0,0 0-6,0 0-1,0 0 5,0 0-1,0 0 5,0 0-10,0 0-11,0 0-19,0 0-19,0 0-26,0 0-21,0 0-16,0 0-22,0 0-22,0 0-25,0 0-21,0 0-35,0 0-39,0 0-248,0 0-575,0 0 254</inkml:trace>
  <inkml:trace contextRef="#ctx0" brushRef="#br0" timeOffset="486863.0104">4511 17396 56,'0'0'181,"0"0"-8,0-5-20,0 5-1,0 0-20,1-7-2,-1 7-1,3-5-4,-3 5-8,0 0-1,-1-10-5,1 6-12,0 4 3,-2-9-5,0 3-11,0 1 1,2 0-9,-3-2-6,2 3-12,-1-2 5,-2 0-3,4 0-4,-4 0 1,3 3-8,-2-2-4,-1 2 0,4 3 1,-6-7-4,3 4-5,3 3-2,-8-6-4,8 6-3,-9 0-8,4 0 1,5 0-2,-10 5-5,3-1 2,0 4-6,-2-1-5,-2 4 3,0 2 2,0-1-7,3 3 4,4 1-11,-6 1 8,3 0 0,3 3 2,0-3-3,1 0 2,3 2-11,0-2 10,0 2 1,0-2-1,4-2-2,-1-1 2,1 3-9,3-2 4,-1-4 6,1 4 1,0-2-1,3 1 1,0-4-3,-3-1-3,4 3 5,-1-2-2,0-4-2,0 3 4,0 3-5,-1-5 3,-2 0-9,2 1 10,-1-1-8,-1-2 4,-1 2 5,1-1-4,0 0-4,-3 3 6,3-2-15,-1-1 13,0 1-3,-1 1-29,1 2 4,0-1 7,-3 1-1,3 4 0,0 0 5,-3-3 2,0-1 9,-1 3-2,1 4 8,-1-5 3,-1 0 0,1 0 7,-2 1 18,0-2-8,0-1 3,-2-3 7,1 1 12,-1 2-2,1-1 2,-3-2-4,4 1 4,-5-1 3,1 0-11,1-2 6,-3 4 3,1-4-4,1-2-2,-3 2 7,-3 0-11,3-3-3,-3 1 9,3-1-3,-4-2 1,2-1 5,-2 1-10,-1-4-10,-1 2 9,0-2-1,-1-2-13,4 4 16,-1-2-2,1-2-6,-5 1 5,9 2 7,0-1-6,-1-5 2,0 3-1,0-1-10,3-3 9,1 0-14,0-1 9,-1-4 0,1-2-11,2-8 1,2 4 4,1-6-14,1 9 10,2 0-12,2 1 3,-3 0 0,3-5-10,3 6 0,-3 0-9,3 2-20,0-2-16,0 3-39,0 0-36,-3 5-30,5-4-45,-3 3-67,2-2-53,-4 4-249,3 0-610,-3 4 271</inkml:trace>
  <inkml:trace contextRef="#ctx0" brushRef="#br0" timeOffset="487831.6271">5080 17283 213,'0'-8'258,"0"8"-12,-3-8-10,3 8-13,-2-6-9,2 6-9,-3-3-6,0 1-12,3 2-12,0 0-10,-7-2-26,7 2-7,0 0-8,-9 7-17,2 2-16,2 5 10,-7 9-10,1 1-9,0 3 6,2 6-15,-2 13-1,-3-2-5,3 4 5,-2 5-9,3-4 8,3 4-21,0 0 24,3-6-16,1 0-3,4 1 11,-2-12-9,4-1-12,-2-4 6,3 1-5,2-5-8,0-2 4,-2-6-11,3-1-11,3-2 11,-2-2 0,-1-2-8,0-2-4,-7-10-5,17 14-14,-17-14-19,16 7-47,-16-7-60,0 0-45,32-2-46,-32 2-67,23-8-58,-11 1-195,1 1-582,-3 2 258</inkml:trace>
  <inkml:trace contextRef="#ctx0" brushRef="#br0" timeOffset="488768.7338">5434 17701 82,'0'0'124,"4"-10"-4,-4 10-1,0 0 1,1-5-5,-1 5 7,0 0-13,-3-9 14,3 9-5,0 0 0,3-12-1,-3 12 2,0-7-6,-1 0-8,1 7 4,0-8-4,-3 1-2,2-1-8,0 1-2,-1 2-8,-1-7-12,2 2 0,-3 3-6,3-3-9,-1 3-2,0-1 0,-2 4-4,1-2-5,0-2-1,-1 4 7,0-2-5,0-1-10,-2 0-1,-1 6-3,2 0-6,-3 0-7,0 1-2,-1 5 2,-2 0-1,-3 3-9,-3 5 1,0 9-2,2 2 0,-1-5-1,2 7-2,0 4 1,1-3-3,2 0-1,4-4-3,1 4 4,5-9-8,-3 0 3,5 0 7,2-1-4,-2-3-1,2-3 5,0-2 2,4 3-6,2-7 2,-1 4 7,0-6-6,2-1-3,0-2 4,4-1 3,2-3-5,-3-4 6,2 2-2,2-9-8,-6 4 5,6-5 1,-6 2-5,-1-2 4,0-7 6,0-1-12,1-1 5,-5 2 6,0-1 1,-1-1-9,1 9 3,-4 1-1,1 3-1,-1-5 3,-2 9 5,2-2 4,0 4-2,-1 2 6,-1 4 5,2-11-11,-2 11-5,1-5 5,-1 5-9,0 0-4,0 0 4,0 0-1,0 0-7,0 29 5,-1-2 4,-1-1-9,-2 3 3,3 5 4,-5 13-2,2-12 0,0-1 4,-2 15 0,3-14 5,0-2 10,-1 1 17,1 2-6,2-9 1,-1-1 1,2 1 11,-1-10-5,0-5-4,1-12 4,1 22 4,-1-22-7,0 0 6,0 19 16,0-19-13,0 0 20,0 0 7,0 0 9,0 0 5,0 0-2,16-3-4,-8-10-3,6-5-9,2-4-7,-1 1-3,-1-5-7,3 3 0,-4 0-10,2 0-4,1 3-3,-1-1-2,-5 7-4,0-1-3,0 2-2,-2 2-1,-2 3-6,-2 4-1,-1-4-3,1 3-6,-2 1-3,-2 4-17,0 0-31,7-7-54,-7 7-48,5-4-40,-5 4-48,0 0-36,3-4-46,-3 4-49,0 0-240,0 0-655,0 0 290</inkml:trace>
  <inkml:trace contextRef="#ctx0" brushRef="#br0" timeOffset="488848.1363">5839 18025 171,'0'0'274,"0"0"5,-11-1-6,11 1-23,-3-4-14,3 4-18,-3-6-25,3 6-15,3-8-15,4 0-16,-3 1-18,2 1-8,4 0-11,0 0-14,-2 2-6,1 2-9,2 0-16,-4 0 2,4 4-7,1 6-1,-2-2-3,-4 1 6,3 6 4,-1 2-5,-8-4 0,5 8 5,-3 0 2,-3 6-12,-1-4-3,-4 5 1,-3 0-8,2-2-4,-1 0 5,-2-2 6,1-5 3,-2-2 1,4-1 11,-1-2 3,8-12 7,-9 13-11,9-13 19,-7 12 1,7-12 0,0 0 6,0 0-9,0 0-1,0 0-9,0 0-9,0 0-6,0 0-3,0 0-11,0 0 1,38-1-5,-38 1-3,31-9-5,-8 4-7,2 0-1,3-2-5,0 2-8,0 0-39,10-3-64,-11 4-70,3-4-65,-1 2-67,11-2-82,-2 2-348,-13 0-782,2 0 345</inkml:trace>
  <inkml:trace contextRef="#ctx0" brushRef="#br0" timeOffset="488922.1826">6467 17899 157,'2'-4'262,"-2"4"-26,-2-5-20,2 5-20,0 0-20,0 0 8,0 0 10,10 17 3,-7-7-9,0 10-4,-3 3-19,-6 2-23,2 0-9,0 5-13,-3-6-24,-1 2-70,-2-1-69,2-8-84,1 0-103,0-1-182,0-1-447,2-4 198</inkml:trace>
  <inkml:trace contextRef="#ctx0" brushRef="#br0" timeOffset="490087.5544">7008 17270 89,'0'0'200,"0"0"-10,0 0-8,0 0-8,0 0-4,0 0-3,0 0-6,0 0-4,0 0 20,0 0 7,0 0-6,0 0 1,0 0-7,0 0-32,-2-9 9,2 9-8,0 0-12,-5-3-3,5 3-15,0 0-6,-4-8-12,4 8-10,-4-6 2,1 3-1,0 2-5,-4-3-11,7 4-3,-8-7-9,2 7-5,0-2 1,-1-2-12,2 3 3,-2 1-10,-1-2-3,8 2 2,-13 2-9,4-1 2,2 0 0,-1 4-9,-2 2-3,2-2-5,-1 4 4,2 2-6,-2 6 5,0-3-6,-4 8-2,3 2 4,0 0-2,1 4 5,1-3-9,1 0 6,0 6-16,0-2 16,3 1-2,0 5 5,1-5-4,1 1 4,2-1-2,0-1-6,3-1 3,3 3 7,0-8-5,-1 2-6,2-7 15,-1-1-11,1 0 8,1-3 2,-2 1 4,1-3-10,0-2 0,-2-1 1,3-2 0,-1-3 8,-2 1-3,4-2-17,1-1 11,-4-3-2,9-2-17,-2-3-9,-1 2-20,2-3-44,-2 0-30,0 0-49,2-3-37,-1 0-37,0 1-20,-1-4-49,-3 2-220,1 4-568,-3-1 251</inkml:trace>
  <inkml:trace contextRef="#ctx0" brushRef="#br0" timeOffset="490959.0473">6752 17619 130,'0'0'270,"-6"-2"-23,6 2-11,0 0-22,0 0-18,0 0-16,0 0-9,0 0-14,0 0 8,23-5-9,-7 0-15,7 0-1,-3-1-14,5 1-12,-2 1-5,2-1-17,-4-2-11,3 5-5,-4-1-7,-3 3-8,-3-4-5,1 7-5,-6-7-15,2 1-27,-2 2-40,-2 1-50,-7 0-48,9-3-56,-4 3-65,-5 0-185,0 0-470,0 0 207</inkml:trace>
  <inkml:trace contextRef="#ctx0" brushRef="#br0" timeOffset="493545.7827">7276 17883 25,'0'0'98,"3"-4"-8,-3 4 18,0 0 1,0 0 13,0 0 7,0 0 6,0-4 5,0 4 16,0 0-3,0 0 5,0 0 12,0 0-3,0 0-3,0 0 2,0 0-4,0 0-12,0 0-2,0 0 6,0 0-24,0 0-11,0 0-12,0 0-14,0 0-6,0 0-5,0 0-9,8 8-11,-4 0 2,-1 0-11,0 6-4,3 4 2,-2-1-5,-3 9 0,-2 1-2,-2 1-5,-2 1-11,-1 0-4,-4 1-41,-4-3-72,-4-1-92,-1-1-111,-2-4-262,1 0-600,1-3 265</inkml:trace>
  <inkml:trace contextRef="#ctx0" brushRef="#br0" timeOffset="497483.8814">7614 17411 92,'0'0'90,"0"0"-8,-10-8 10,10 8 5,0 0-10,0-7 9,0 7-6,-5-5 6,5 5 3,-2-1-5,2 1 0,-7-3 3,7 3-6,-6-3 6,6 3-5,-7-3-4,7 3 5,0 0-9,-5-2 7,5 2-2,-3 0-4,3 0-2,0 0-10,0 0 7,0 0-4,-7 0-3,7 0-12,0 0 10,0 0-8,0 0 4,0 0-6,0 0-7,0 0-5,0 0-4,0 0 2,15-5-7,-5 4-3,2-3-7,3 0-1,6 0-1,0-1-4,2 1-1,1 0-3,0-4 0,-2 6-4,1-3-3,-1 1-3,-2 1 8,-6 0-6,0-1 1,-5 6 0,0-4-4,0-1-1,-5 4 1,2-2-2,-3 1-4,2 0 3,-5 0-2,6-3-6,-6 3 6,4-1 2,-4 1-8,0 0 8,6-1-7,-6 1 1,0 0 6,3-2-16,-3 2 5,0 0-4,0 0-2,0 0 5,0 0-4,0 7 8,-3-2-7,1 2 3,-3 3-8,-1 0 10,-2 5 5,-4 6 0,0 1-5,-2-1 4,1 3-7,-4-1 2,0 1 1,-2 5 4,2-5-5,-1 2 5,0 1-4,1-5 2,2 2 10,1-4-17,4-3 7,1-1 7,0-3-13,-1 0 10,1 2 7,4-5-6,0-1 3,1-2 2,0-2-5,1 0 5,2-1 9,-1 0-2,2-4 7,-2 5 1,2-5 4,-5 4-1,5-4 5,0 0-3,0 4-3,0-4 9,0 0-5,0 0 3,0 0-3,0 0 7,11 1-3,-2-1-1,0-1-2,2 2 2,4-2-9,1 1 5,-1-1-1,1-1-10,6 2 1,-1-3-1,-1-1 0,-4 5-19,-2-7 18,1 6-13,-2 0 9,-3 0-3,0 0-1,-2 0 4,-2 0-3,-6 0 0,11 0 2,-11 0-3,6 0-13,-6 0 15,5-2-6,-5 2 6,0 0-3,0 0-14,0 0 8,0 0-1,10-1-7,-10 1-14,0 0-26,0 0-24,0 0-34,0 0-35,0 0-23,0 0-46,0 0-28,0 0-36,0 0-183,0 0-494,0 0 218</inkml:trace>
  <inkml:trace contextRef="#ctx0" brushRef="#br0" timeOffset="498468.1281">8015 17680 30,'3'-6'196,"0"2"5,-3 4-6,0-5-12,0 5-8,0 0 2,0 0-8,0 0-11,0-7-2,0 7-20,0 0-12,0 0-12,0 0-13,0 0-9,0 0-7,-17 15-9,9-2 2,0-1-8,-1 3 3,-1 9-3,4-7-9,-2-1-2,2 0-7,-2 0 4,5 2-2,-1 1-30,2-9-4,0 6 6,2-4 3,2 1-5,-2-6 7,3 4-1,0-2 1,0-2-2,1-1 4,0-2 6,-1-1-7,2 1 3,3-3 12,0 0-11,-2-1-2,-6 0 10,17-6 2,-10 0 5,0 0-7,0-2 4,0 0-4,-1-2-1,-1 2 0,-1-5-8,1 5-7,-3-1 6,0-1-2,-1-1-3,-1 3 4,0-1-8,0 1-17,0 8 10,-5-14-7,3 8-6,-3 3 2,0-1 0,-2-1-7,-1 3 14,8 2-14,-17 0-8,5 0-15,3 3-1,-1-3-23,0 2-28,2 2-20,2-3-32,6-1-42,0 0-34,-10 2-19,10-2-48,0 0-178,0 0-487,0 0 216</inkml:trace>
  <inkml:trace contextRef="#ctx0" brushRef="#br0" timeOffset="498547.1837">8103 17062 126,'0'0'234,"-3"-5"-15,3 5-11,0 0-17,0 0-14,-1-7-5,1 7-12,0 0-17,0 0-7,0 0-9,0 0-13,0 0-13,0 0-4,0 0-5,2-7-19,-2 7 1,0 0-7,0 0-1,23 15 0,-13-1 5,1-3-6,6 5 1,-3 5-3,3 0-4,-2 4 6,1 2-3,-5 0-8,2-1 1,0 8 1,-5-2-7,2 1-4,-3-1 14,0 2-19,0-4-5,-1 4 3,-2-3-11,1-2 5,-3 5 0,2-4-8,-4 0 2,1 2 2,-1-2 3,-1 2-8,1-1 12,0-2-9,-3-1 5,-1 2 4,0-2 5,0 0 4,-1 0-4,0 0 5,-1-1-4,2-1-10,-6-4 0,4 2 3,-1 0-5,0-6-3,-1-2-4,-1 6 0,-2-6-6,1 0 5,-2 3 0,2-4-6,-3-1-24,-3 2-15,3-6-33,3 2-20,-6-2-26,2-1-38,4-1-26,10-8-46,-21 9-50,21-9-288,0 0-594,0 0 262</inkml:trace>
  <inkml:trace contextRef="#ctx0" brushRef="#br0" timeOffset="499498.698">8380 17558 135,'0'0'292,"-3"4"-18,3-4-17,0 0-13,-1 7-22,1-7-22,0 0-10,0 0-17,14 1-4,-3-1-11,2 3 3,3-6-4,0 3-6,1 0-5,7-5-11,-1 2-9,-3 2-16,2-2-9,1-1-3,-2-1-16,0 0-7,-1 2-6,-6 2-6,1-4-14,-1 4-1,0-2-9,-2-1-9,-3 1-14,0 3-23,-5-1-34,-4 1-32,9-1-50,-9 1-44,0 0-47,0 0-65,9 1-232,-9-1-555,0 0 246</inkml:trace>
  <inkml:trace contextRef="#ctx0" brushRef="#br0" timeOffset="499576.4542">8415 17798 58,'-2'4'279,"-2"0"-9,2-1-16,-1-1-12,3-2-13,-1 4-27,1-4-4,-2 4-14,2-4-6,6 5-7,0-2 2,1 0-5,5 1-4,2-1 0,1 0-12,6-2-12,0-1 1,1 0-17,-2 0-9,3-1-13,-1 0-18,-6-1-5,2 1-8,-4-3 2,-3 4-14,3-2 0,-1 1-15,-5 1-6,2-2-14,-5 2-36,-5 0-39,9 0-42,-9 0-50,9 0-53,-9 0-76,4 2-67,-4-2-184,0 0-565,0 0 250</inkml:trace>
  <inkml:trace contextRef="#ctx0" brushRef="#br0" timeOffset="504300.1966">17928 17239 181,'-1'-7'187,"0"2"-18,-1 2 3,2-1-11,-1-1-1,1 1-11,0-1 0,-1 1-2,-1 0-9,2 4-5,0-7-4,0 7-11,-2-3-5,2 3-16,-1-2-3,1 2-15,0 0-3,0 0-10,0 0-8,0 0-9,0 0-6,0 0-1,-4 17-7,4 0-2,-3 3 30,2 6-4,0 9-5,-1-3-9,-1 4-3,3 19-6,-8-5 3,5 3-2,6 7 0,-3-5-3,-3 2-3,2 25 6,1-24-7,-2-2 5,2 0 0,0-4-3,0-3 5,0 0-27,0-14-6,2-1 5,-2-2 6,-2 1 0,2-3 7,0-1-2,0-3 1,-3 1 0,1-8 2,0 8 5,1-10-1,-1 0-9,1 0 4,0-1-1,1-16-3,-2 25 5,-1-11-3,3-14 0,-4 21-8,4-21 11,-1 21-3,-1-10-4,2-11 4,-4 25 0,4-25-5,-3 22 7,-1-10-2,1 4-4,3-16 14,-7 22-15,7-9-1,0-13 1,-7 19-3,7-19 2,-4 12-6,4-12-2,0 0-6,-6 16 15,6-16-5,0 0 0,0 0-7,-2 14 2,2-14 9,0 0-11,0 0-1,0 0 5,0 0-5,0 0 8,0 0-4,0 0-4,0 0 6,-5 15 6,5-15-4,0 0 5,0 0 4,0 0 0,0 0 3,0 0-4,0 0 1,0 0 8,0 0-2,0 0 0,0 0 0,0 0 4,0 0-2,0 0-2,41-8 4,-41 8-1,30-3-2,-8-1 2,-1 1 1,3-1-2,0 1-4,4 3 1,-1 2-11,3-5 0,-1 3 3,0 1-6,0-1 5,0 0 0,-2-1-7,0 1 1,0 0-1,-2 0 9,2-2-11,-2 1-4,-4-3 4,2 4 2,-2 3-3,1-7-3,-22 4 3,42 4 7,-27-3-7,-15-1 16,31 1-20,-16 1 3,-15-2-10,30 3 14,-30-3-2,24 2-1,-24-2 0,19 3 2,-19-3 0,0 0 3,30 2-8,-30-2 2,17 0 8,-17 0-9,0 0 3,0 0-5,31-3 2,-31 3 0,0 0 4,21 0-2,-21 0 1,0 0 1,0 0 8,19-2-2,-19 2 8,0 0-1,0 0-1,0 0 2,0 0 0,0 0 1,0 0 1,0 0-4,21-4 1,-21 4-2,0 0-7,0 0 2,0 0-3,0 0 5,0 0-3,0 0-3,0 0-2,0 0 7,0 0 1,0 0 2,0 0 9,0 0 5,0 0-3,0 0 5,0 0-5,0 0 8,0 0-1,0 0 4,0 0 0,0 0 0,0 0 1,0 0-2,0 0-3,0 0-1,0 0-3,15-4-5,-15 4 2,0 0-6,0 0-7,7-12 1,-7 12 0,0 0 2,0 0-4,6-16-2,-6 16 4,0 0-3,0 0 3,2-17 0,-2 17-1,0 0-1,2-16 5,-2 16-4,0 0-1,0-18 0,0 18-3,0 0 3,-2-24 2,2 24-4,-1-21-5,1 21 6,-2-30-8,0 8 4,2 5 1,-1-12-7,-1 11 4,2-9-1,-4 2 0,1-2-2,-1 0 2,1 8 3,2-6-4,-3 7-2,1-2 6,0-8-5,-3 10 2,4-1-1,-2 1 2,1-2 5,-2-5-4,0 1 9,3 4-6,-3-8 6,2 3-3,-1-6 3,1 7 0,1-7-1,-2 1 6,4-6-8,-1 5 1,-2-18-2,0 23 3,3-3-8,0-3 4,-3 1 7,3 2-6,0 3-1,-1 3 5,-2 2-3,3 4-5,-3-3 7,3 2 4,0 1-5,-1 5 4,1-5-4,-2-1 1,0 6-1,2-6 0,0 0 2,-2 1-3,2-2-5,0 1 2,-3-1 4,3-9-4,0 3 4,0 1-8,-1-8 2,1 14-4,0-10 3,-2 4 4,2 3-3,-1 3-9,-2-1 7,3 0 0,0 3-3,0 0 2,-4 6-2,4-11 7,-3 9-5,3 0-2,-4-6 14,4 3-7,0 7-1,0-5 3,0 5 0,0-1-8,0-3 7,0 4 2,-3-1-6,3 9-2,0-12 4,0 12-5,0-9 2,0 9-5,0-8 2,0 8-3,0 0 5,0 0-3,0-9-2,0 9 1,0 0-3,0 0-3,0 0 0,0-10-11,0 10-21,0 0-20,0 0-45,0 0-54,0 0-39,0 0-37,0 0-57,-4 39-43,1-20-57,0 3-81,-1 7-352,-6 16-890,5-13 395</inkml:trace>
  <inkml:trace contextRef="#ctx0" brushRef="#br0" timeOffset="505231.9184">18130 18497 61,'0'0'124,"0"0"7,0 0-5,0 0 0,0 0 6,0 0-4,-8 19-2,8-19 2,0 0-3,0 0-12,-9 15 9,9-15-7,0 0-1,0 0 19,-5 12-6,5-12-12,0 0-4,0 0-5,0 0-4,0 0 1,-7 14-3,7-14-4,0 0-4,0 0 2,0 0 1,0 0-3,0 0 3,0 0 2,0 0 2,0 0-4,0 0-11,0 0-5,0 0-19,0 0 5,27-58-6,-16 37-3,1-1 1,-2 2-5,0-3-2,1 0 1,-2-1 4,-1 7-1,2-5 2,-2 5-3,1 1-8,-1 1 8,-1-1-24,-1 1 20,0 5-15,-6 10-2,9-22-4,-4 14 1,-5 8 4,8-16-10,-8 16 0,7-12-1,-3 5-5,-2 3 14,-1 0-9,-1 4-6,7-9-6,-7 6 3,0 3 3,0 0 2,5-6-4,-5 6-5,0 0-7,0 0-3,0 0 14,3-5-3,-3 5-6,0 0-8,0 0 6,0 0 6,0 0-11,0 0-2,0 0 7,0 0-3,0 0 2,0 0 1,0 0-5,0 0-1,0 0 1,9 35 4,-9-35-5,7 25 4,-4-11 4,1 7-2,-1 2 0,0-2-1,-2-1-8,2 6 13,1 1-6,-4 2 6,3-4-2,-3-9-11,3 1 4,-2 0 3,2-2 1,-3 2-1,0-17-1,3 22 3,-3-22 5,3 19-9,-3-19 4,1 13-3,-1-13 16,0 0-16,0 0 5,4 15-4,-4-15-4,0 0-9,0 0-18,0 0-49,0 0-26,0 0-55,0 0-53,0 0-72,3 14-81,-3-14-235,0 0-652,0 0 289</inkml:trace>
  <inkml:trace contextRef="#ctx0" brushRef="#br0" timeOffset="511422.3387">19991 17897 43,'0'-6'133,"0"-3"9,0 4-4,0-3-2,0 3 4,0-1-14,-2 1 2,2 5 5,0-7-15,0 7 2,0 0-12,-1-9-12,1 9-3,0 0-20,0 0 1,0 0-7,0 0-10,-4 24 8,1 1-4,-1 2-1,-2 1 10,3 4-10,-1-4 2,1 4 0,0-1-8,-4-5 2,4-1-4,1-6-7,0-2-3,2 1 0,-4-6-6,4-12-1,-2 21-1,2-21-7,0 0 21,-4 21 7,4-21-7,0 0 3,-2 10 16,2-10-8,0 0 12,0 0 6,0 0 3,0 0-15,0 0 7,0 0-5,0 0-5,0 0-10,0 0-3,0 0-1,-2-34-11,2 18-10,0-3 16,0-5-9,0-1-7,0-2-3,4 1 7,-1 8-6,-2-2-14,1 0 15,2 3 1,-1-2-11,1 4 12,2 0-4,-2 0-2,-1 6-5,4 2 5,-1-1-10,2 5 7,-2 2-7,2 1 6,1 4 2,3 6-5,0 4-23,0 5 14,5 2 3,-6 2-10,1-1 7,0 2 9,-2-9-10,-6 4 1,6 5-1,-3-7 0,-1-5 8,-2-1-4,-4-11-1,6 17-1,-6-17 6,3 13-6,-3-13 7,0 0 5,0 0 17,5 15 18,-5-15-6,0 0 28,0 0 8,0 0-4,0 0-4,9-6-9,-4-5-1,0-3-8,7-12-10,-3 0-3,1-2 2,1-3-10,2-1-6,0 0-3,-4-2 4,5 10-8,-3-1-1,2 0-6,-2 5 3,-3 6-5,0 6-5,-1 0-5,-3 0-1,2 6-3,-6 2-5,0 0-3,15 14 3,-8 1 6,0 8-4,0 4-2,-2 5-4,-3 3 15,1 9-11,-3-10 13,0-2-7,0-1-13,0-2 11,-1 1 1,-2-2-5,0-4 3,2-7 0,-2 0 1,0 0-34,1-2-28,0 0-36,2-15-29,-3 22-34,3-22-38,0 0-7,-5 14-30,5-14-37,0 0-23,0 0-59,0 0-210,0 0-613,0 0 271</inkml:trace>
  <inkml:trace contextRef="#ctx0" brushRef="#br0" timeOffset="512452.7911">20533 18124 106,'7'-7'273,"-4"2"-19,0 0-11,0-1 1,-1 2 8,3 0-21,-3 1-26,-2 3-16,3-9-16,-3 9-14,2-2-19,-2 2-12,0 0-14,0 0-12,0 0-4,0 0-16,-17 47 2,12-32-10,0 2-4,-1-2-3,3 4-1,1-4-12,2-15 0,-2 22 4,2-22 3,2 19-11,-2-19 7,5 17 0,-5-17-6,10 12 4,-10-12-1,16 9 4,-16-9 0,19 0-11,-19 0 15,0 0 0,38-9 3,-38 9-3,20-14 0,-6 4 3,-3-2-7,-4 0-6,3-4-2,-5-1-15,0 1 6,0-3-4,-3 2 2,-2-1-8,3 0-4,-6 2 0,1 4 1,0 2-9,-2 3-11,0 2 7,-1-1-13,-3 1 1,1 3 0,7 2 2,-21 11-20,5-3 8,-1 7 13,7-2-6,-6 4 6,6-2-11,-2-4 6,5 2-11,0 2-18,7-15-5,-5 22 6,5-22-28,0 17-17,0-17-18,5 17-34,-5-17-8,17 10-14,-17-10-29,28 2-50,-5-2-68,-23 0-291,41-12-633,-22 4 281</inkml:trace>
  <inkml:trace contextRef="#ctx0" brushRef="#br0" timeOffset="512538.8753">20822 18073 211,'3'-4'328,"-1"-1"-35,1 0-27,-3 5-16,0 0-29,7-2-24,-7 2-20,0 0-12,9 9-24,-6 1-11,-3-10 7,12 25-2,-6-7-13,-2-1-4,5 7-1,-3 1-14,0-8-9,-2 0-2,3 4-6,-2-6-5,0-3-11,-5-12 3,7 22-6,-7-22-13,3 15-1,-3-15 0,0 0 11,3 15 8,-3-15 12,0 0 14,0 0 11,7 9 1,-7-9 5,0 0-7,0 0-15,0 0-20,0 0 1,21-36-3,-13 21-10,0-2-4,-3 0-6,5-7-3,-5 7-3,0 0-9,2-2-5,-3 1 1,-1 2-4,3 2-4,-4 3-3,0-1-2,1 4 0,-2 2-5,1 0-11,-1 0 0,-1 6 6,4-6 0,-4 6-4,2-5-4,-2 5-2,0 0 0,0 0-3,11-1 0,-11 1 6,0 0 2,20 6-5,-12-5-1,3 0 15,2 4-12,1-2 2,2-3-2,-1 1 12,4-4-12,-3 2 1,1-4-10,-3-1 9,0-1 3,-1-1-3,1 1 4,-4-5-14,5 3 15,-5-1-4,-4 2-2,1-3 4,-1 1-5,-2 0 4,-1 0 0,-2 1-1,1 2-1,0 0-2,-2 2-12,0 5-1,0 0-8,-4-10 0,4 10 11,0 0-3,-18 12-5,2 7 6,-2 5-2,1 0-1,0 2 4,3 4 4,1-3 5,2 2-2,4-3 7,3-2-2,1-4-3,6-1 4,0-2-6,0 0 0,3-2 4,4-1 7,-2-3 1,4-2-7,-12-9 4,28 10-13,-15-5-11,10-5-49,-23 0-68,43-7-74,-22-3-88,3-5-101,-4 3-290,1-4-746,0-5 330</inkml:trace>
  <inkml:trace contextRef="#ctx0" brushRef="#br0" timeOffset="513552.9222">21702 18015 2792,'7'-26'82,"-3"7"-14,-1 0-44,1 3 0,1 2 24,-4 1 25,3 2 11,-4 5-10,0 1-19,3-1-12,-3 3-4,0 3-4,0 0-7,0 0 1,2 18 5,-4 1-2,-4 12 14,2 3-30,-5-2 11,1 15 4,-6-4 7,4-9 5,-4 8 9,3-8-5,1-4 5,-1-2 15,1 0-7,0 2 16,0-3-13,-1 0 7,7-7-17,-2-3 2,-1 0-12,4-3 12,3-14-13,-3 21-6,3-21 2,1 20 1,-1-20-3,5 14-4,-5-14-8,0 0 0,13 11-10,-13-11-16,0 0-15,31-7-27,-31 7-27,24-9-19,-24 9-20,22-14-15,-12 7-4,-3-2-27,-7 9-9,14-17-29,-7 9-10,-7 8-17,7-21-1,-7 21-13,3-22 4,-3 22-1,-2-22 9,2 22-123,-5-23-374,-2 14 166</inkml:trace>
  <inkml:trace contextRef="#ctx0" brushRef="#br0" timeOffset="513632.9826">21626 18291 373,'-17'-6'26,"0"1"25,17 5 23,-30-11-7,18 7 18,12 4 21,-24-6 9,24 6 16,-18-4 6,18 4-9,0 0-5,0 0 0,0 0 20,-16-4-13,16 4-5,0 0-16,0 0-7,0 0 3,0 0 7,37-20-3,-37 20 6,39-6-4,-15-3-4,2 6-3,0 1-3,-2-3-9,-3 1-7,-4 4-2,-17 0-16,24-3-2,-24 3 0,0 0-3,24 9-3,-24-9 2,10 8 4,-10-8-2,7 17-3,-7-17 1,4 21 3,-2-10-1,-2-11-16,-2 20 2,2-20-1,2 21-8,-2-21 3,3 18 5,-3-18-7,0 0-5,5 21 20,-5-21-10,9 11-8,-9-11 1,18 6-8,-18-6 0,23 1-4,-23-1 5,29-7-6,-11 0 0,2-2 3,-6 1 4,-4 0 4,-10 8 16,17-10 11,-17 10 0,11-15 2,-11 15 12,6-9-5,-6 9-10,0 0-9,0 0-7,-9-25-3,9 25-18,-21-12-19,7 6-20,0 1-22,-3-2-23,4 0-29,13 7-30,-29-14-33,13 11-28,2-1-54,14 4-50,-21-12-74,21 12-305,-7-13-714,6 6 316</inkml:trace>
  <inkml:trace contextRef="#ctx0" brushRef="#br0" timeOffset="514590.3164">22723 17758 173,'-4'-17'239,"-3"6"-11,7 1-16,-6 1-8,5 4-9,-5-5-13,4 5-14,-1 1-13,1 1-25,2 3-6,0 0-17,-10 12-6,5 7-7,-1 10-11,1 6-8,-4 18 4,3 5-9,-2-3 13,5 1-4,-4 1 0,0-3-11,3-3 6,-2 0-6,-1 0-5,0-6 11,1-10 2,-2-1-8,1 10 4,0-15-5,-3-4-6,3 4-9,-2-2 2,1-9-15,3 2-3,-2-3 5,1-2-11,0-3-2,6-12 1,-7 20-7,7-20-3,-4 10 1,4-10-10,0 0-17,0 0-26,-7 17-28,7-17-39,0 0-35,0 0-34,0 0-39,0 0-26,0 0-41,-7-42-177,7 42-489,1-29 217</inkml:trace>
  <inkml:trace contextRef="#ctx0" brushRef="#br0" timeOffset="514683.9059">22480 18327 108,'0'-19'182,"0"19"8,0-19 8,0 19-8,0 0 0,0 0-15,1-20-18,-1 20-2,0 0-8,0 0-15,10-15-3,-10 15 0,14-9-10,-3 1-6,10 1-5,-1 0-2,1-3-13,3-1 2,3 3-7,-3-1-11,1-1-6,-1 0-4,0 3-9,-10 1-9,2-2 1,-4 5-1,-6 1-3,1-1-3,0-1 7,-7 4 3,10-1-7,-10 1-2,8 0 1,-8 0-11,0 0-5,0 0-3,0 0 13,6 30 4,-6-30-7,-1 24 17,1-7-1,0-17-8,-2 27-11,2-27 2,2 21-3,-2-21-7,0 17 7,0-17-2,5 14-3,-5-14-10,7 11 2,-7-11 4,0 0-13,24 5-38,-24-5-36,0 0-42,41-20-52,-27 10-65,3-7-48,1-2-287,-1 1-603,-1-5 268</inkml:trace>
  <inkml:trace contextRef="#ctx0" brushRef="#br0" timeOffset="514761.9936">23016 17948 87,'-4'-8'282,"1"1"-29,-1 3-28,-1-4-31,0 2-13,2 4-21,3 2-39,-8-7-35,5 5-44,3 2-43,-7-8-16,7 8-31,0 0-42,0 0-43,0 0-91,0 0-243,0 0 108</inkml:trace>
  <inkml:trace contextRef="#ctx0" brushRef="#br0" timeOffset="515721.1184">22988 18029 81,'0'0'256,"0"0"-13,12-2-17,-12 2-16,12-4-31,-1 0-8,-1 4-12,-3 0-24,3 1-7,1 6-1,-4 1-21,-1 2-3,4 6-1,-3 2-4,-3 0-11,-2-2 5,-2 3 1,0 0 2,-4 0-5,1-2-5,-2 0 8,1-5 3,4-12-5,-10 17 3,10-17 3,-7 15-1,7-15 7,0 0 3,-3 12 19,3-12 4,0 0 8,0 0-9,0 0-11,0 0-17,0 0-11,0 0-9,17-58-12,-8 34 1,2 0-7,3-1-3,0 1-16,2 5 2,1-3-10,-1 7-8,1 1-2,3 2 7,-6 4-12,3 1 2,-3 9-5,0-1-11,0 4 6,-1 4 3,-3 1-8,1 0-5,-4 4 12,0 0 3,-4 1-15,0 1-1,-2 0-12,-1-16-25,-3 34-17,1-18-33,2-16-31,-7 28-35,2-17-51,5-11-29,-7 21-55,7-21-40,-5 14-281,5-14-658,0 0 292</inkml:trace>
  <inkml:trace contextRef="#ctx0" brushRef="#br0" timeOffset="515821.19">23608 18019 226,'7'-15'268,"-3"0"-1,0 3 0,-1 0-9,-1-1-19,-2 3-10,0 2-22,-1-2-17,-1 0-16,2 10-22,-6-7-14,2 4-14,-3 1-10,7 2-11,-20 7-15,7 5-8,-5 2-7,1 9-10,1-2-6,1 3 4,1 1-4,4-1-6,2 0-5,0-2 0,5-2-4,0-3 6,3-5-8,0-12 5,5 22 5,-5-22-16,12 16 6,-5-10 6,-7-6-5,0 0-7,32-1-7,-32 1-18,24-17 20,-4 0 7,-8 5-9,5-3-1,-8-1-9,2-5 0,3 0 7,-1-1 1,-7 6 2,-1 6 4,-1-2-11,1 2 36,-3 0-11,1 6-7,-1-1-5,-2 5-3,0 0-3,0 0 0,0 0-10,0 0 6,-13 33 8,5-8-13,-1-1-4,2 0-1,1-2 4,1-2-5,2-3 11,0 2-5,3-2 1,0-17-9,4 25 18,-1-14-1,-3-11 2,11 18 10,-11-18 6,18 7-17,-18-7-3,25-4 1,-25 4-1,36-16-5,-17 4-6,0-5 1,1 2 4,-2-4-3,-1-3-1,-1 1 2,-2-3-9,1-5-1,-2 4 3,-2-4-4,2 0-1,-5-1-8,2 3 9,-4-3-6,-2-1 0,3 3 6,-3 10 0,1 3-10,-3 0 6,1 8 2,-1 2-7,-2-5-2,0 6 1,0 4 5,2-8-13,-2 8 4,0-7 3,0 7-23,0 0 23,0 0 4,0 0-7,-2 28 1,0-17 2,-1 5 8,-1 1-5,1 3 6,-1-1 7,1 6 10,-1 1-6,0 0 0,1 1 9,-4 1-3,4 0-3,-4-1 1,3-3-4,-2 2 1,-1-2 4,3-4-11,1-3 5,3 0 0,0-17-10,-4 23-3,1-11 3,3-12-26,0 17 4,0-17-20,7 16-20,-7-16-29,0 0-42,23 7-41,-23-7-44,25-1-16,-25 1-60,42-5-88,-22-2-247,1 3-677,0-2 301</inkml:trace>
  <inkml:trace contextRef="#ctx0" brushRef="#br0" timeOffset="516795.5">24150 18163 247,'0'0'303,"0"0"-18,0 0-28,0 0-26,0 0-26,0 0-20,14-32-13,-3 11-5,2 3-10,1-10-7,0 4-16,0-6-5,1-1-5,0 0 2,-2 0-11,-2 1-12,0 1-8,-2 0 16,-2 3 2,0 9 11,-4 0 11,-1 5 9,-2 4-11,3 3-9,-3 5-22,0-15-8,0 15-8,-3-5-14,3 5-4,0 0-13,-19 16-5,7-2-6,3-1-2,-6 6-2,7 5-6,-2-3-12,3 6 10,6-8 0,-2 3 1,3-1-8,1-1-4,2 5 5,0-8-9,4 7 0,0-7-2,-1-3 0,1-2-10,-2 3 10,1-4-4,-6-11 5,8 20-7,-2-10 3,-6-10-18,0 0 13,4 21 0,-4-21-1,0 0-5,-3 16-4,3-16 8,-8 12-1,8-12-11,-17 10 16,17-10-3,-27 6-5,12-3 1,-1 1-21,16-4-25,-31 1-33,31-1-34,-28 2-22,28-2-36,-22-5-25,22 5-37,-16-6-47,13 1-55,-1-1-254,6-1-637,0-5 282</inkml:trace>
  <inkml:trace contextRef="#ctx0" brushRef="#br0" timeOffset="516877.5828">24483 17745 3490,'5'-9'73,"-1"-3"-79,-1 0 28,0 6-14,-1 1 6,0-5 8,1 5-6,-2 0-3,-1 5-5,0 0-8,0 0 1,0 0 5,-1 25-4,-2-7-2,-7 7 4,3 7 15,-4-1 0,-2 13-4,2-1 20,3-9 8,-2-2-1,3-1 8,-2-3 1,5 0 3,0 1-4,0-5 7,2-5 1,2-4-12,0-15 2,0 24-5,0-24 3,2 20 3,-2-20-10,5 16 8,-5-16-14,0 0-4,7 13-6,-7-13 0,0 0-21,20 1-24,-20-1-22,0 0-37,0 0-50,31-17-28,-31 17-35,13-9-34,-13 9-38,12-17-34,-9 8-229,0 1-571,-1-1 253</inkml:trace>
  <inkml:trace contextRef="#ctx0" brushRef="#br0" timeOffset="516956.6116">24402 17951 254,'-4'-4'293,"4"4"-31,0 0-17,11-7-22,-1 4-19,6-3-29,5 3-15,3-1-14,1 3-12,-1-3-22,-3-1-28,2 2-33,-23 3-42,31 0-43,-31 0-42,22 0-24,-22 0-42,0 0-34,23 3-128,-23-3-330,0 0 146</inkml:trace>
  <inkml:trace contextRef="#ctx0" brushRef="#br0" timeOffset="517961.6974">24767 17967 176,'0'0'271,"0"0"-11,13-19-18,-13 19-16,0 0-24,4-17-14,-4 17-13,1-16-9,-1 16 0,0 0-15,0 0-14,-3-21-16,3 21-6,0 0-14,-8-14-10,8 14-15,0 0-12,0 0 12,0 0-17,-53 26-2,34-12-1,4 0 3,-1 9 2,-1-1-3,3-2-5,4-3 7,1 7 1,0-2-3,3-5-12,2-2 5,3-2 5,1-13-6,0 24-4,0-24-3,3 20 1,1-13 0,-1 1 0,0-1-3,2-5-23,-5-2 15,14 2 6,-14-2-2,0 0-21,0 0 19,35-23-21,-25 16 3,-1-8-6,-1 1 6,2-3-8,3-3 10,-6 3-14,0 0 7,1 1-1,-5 5 0,-3 11-5,9-18 0,-9 18 9,0 0-13,5-12-2,-5 12-10,0 0 0,0 0 1,0 0 4,0 0 0,0 0 0,0 0 4,0 0-5,-15 57 6,12-45-10,1 4 5,1 0 9,1 0 0,3-5-14,0 0 20,-2 1 5,5-1-7,-2 0 6,3-4-5,0 1 11,2-1 3,0-2-9,4-1 4,-4-3 4,5-4-9,-5-2 6,7 0-2,-16 5 3,31-24-7,-14 6 0,-2-4 5,-2-3-7,0-6 5,-1 1-5,-2-4 6,-1 3-6,-1-3-2,-1-2-1,-3 8 15,3-1 1,-4-5 3,0 7 15,1 2 8,-4 13 10,0 12 9,3-19-13,-3 19-3,0 0-12,0-15-1,0 15-8,0 0-9,0 0-2,0 0-10,0 0 6,0 0 3,-13 48-4,6-20 4,3 1-10,-3 2 8,0-1-9,1 0 2,5 4 0,-5 0-3,3 0 4,2 0-3,-2-4-7,5-2 4,-1 0-1,2 0 3,1-2 4,-2-10 2,3 4 2,2-5-3,0 2-5,0-5 6,-1 0 0,2 1-1,1-7-4,-5-3 9,6-5-5,-10 2-13,23-5 9,-11-2-10,1 0 7,-3-4-2,0 0 1,-2 0-6,-1 1 2,2-4-5,-9 14-2,9-21 1,-6 8-5,-3 13 3,7-18-8,-7 18-6,3-13 0,-3 13 3,0 0-1,0 0 1,0 0 0,0 0 0,-7-11-2,7 11 7,0 0-5,0 0 12,-16 20-6,11-12 2,4 1-1,-1-1 5,-1 3 0,3 2-2,0-3 1,1 2 1,3-1 1,-2 0-2,2-2 2,1 1-13,-2 0-13,4-3-13,-2-2-41,0-1-29,-5-4-42,7 6-33,-7-6-36,9 0-29,-9 0-35,0 0-58,16-10-239,-12 3-634,0-3 280</inkml:trace>
  <inkml:trace contextRef="#ctx0" brushRef="#br0" timeOffset="518039.7251">25009 17911 188,'0'0'390,"0"0"-37,-4-24-29,4 24-29,0 0-31,24-10-33,-24 10-13,41-4-29,-17 1-17,0 2-21,-2-2-15,-1 2-12,-1-3-4,-20 4-18,25 1-13,-25-1-6,0 0-35,0 0-31,29 2-40,-29-2-41,0 0-49,0 0-34,0 0-52,0 0-59,0 0-191,0 0-485,0 0 214</inkml:trace>
  <inkml:trace contextRef="#ctx0" brushRef="#br0" timeOffset="519067.6382">23159 18856 106,'0'0'241,"0"0"-22,-2-25-17,2 25-17,2-19-21,-2 19-16,0-20-8,0 20-3,2-24-3,0 12-7,-2 12-8,0-26 0,0 26 3,-3-27-10,0 16 0,3 11 1,-1-20-10,1 20-10,-7-16-12,7 16-11,-12-12-5,12 12-5,0 0-10,-31 0-6,31 0-5,-38 14-2,17-2-1,-1 3-4,2 3 2,2 1-1,1 0-5,1 1 4,9-5 4,-1 1 0,1-2 5,5 2 3,2-16-2,-4 22 5,4-22-3,6 19-1,-6-19 0,12 13 0,-12-13-10,26 8 4,-12-8-2,-14 0-7,28-4 2,-3-5-5,-5 4-2,-3-6 0,-1 1 1,-4 0 1,1-2 3,-2 0 13,-2 0 15,-2-2 0,1-1 13,-4 0 0,-4 15 4,9-24 4,-6 13-4,-3 11-6,3-21 7,-3 21 7,2-14-9,-2 14-3,0 0-10,4-13-9,-4 13-4,0 0-15,0 0-1,0 0-4,0 0-1,0 0-1,0 0-6,0 0 7,-15 69-7,9-41-1,-2-2-3,2 2 0,-2-2 3,2-3-3,-2 2 1,1-9-1,1 2 0,-1-1 4,2-1 3,0-2-2,1-4-2,4-10-3,-7 22 4,7-22-4,-6 17-4,6-17 2,0 0 5,-3 14 21,3-14 15,0 0 13,0 0 9,0 0 8,0 0 4,0 0 3,0 0-4,0 0-8,0 0-7,0 0-5,0 0-8,47-24-4,-30 10-10,1-3-2,0 1-7,-1-2-1,0-2-13,0 2-13,3 1-22,-2 0-23,-8 3-45,-2 2-53,-1 3-53,1-5-77,-8 14-58,10-15-69,-2 2-58,-8 13-347,8-21-862,-1 7 381</inkml:trace>
  <inkml:trace contextRef="#ctx0" brushRef="#br0" timeOffset="519140.708">23471 18609 3629,'13'-15'135,"-13"15"-75,11-17-27,-11 17-8,9-17 26,-4 6 34,-5 11 0,0 0-12,7-16-15,-7 16-4,0 0-3,0 0-14,0 0 2,8-10-11,-8 10-9,0 0-2,0 0 7,0 0 6,0 0-5,-8 66 9,4-39 3,-2 4 14,-4 1-2,2 1 0,1-1 0,-1 1 1,2-2-3,-2-2 4,-1 1 0,2-3-1,0-3 1,0-2 2,4-2-10,-4-2 7,4 2 2,-2-3-4,2-2-4,-3 2 3,6-17-6,0 0-2,0 0-3,0 0 10,0 0-1,0 0 4,0 0-3</inkml:trace>
  <inkml:trace contextRef="#ctx0" brushRef="#br0" timeOffset="520724.9971">9582 17091 191,'0'-1'191,"0"1"-20,0 0-16,0 0-9,0 0-8,-13 21-4,6-3-7,-1 8 6,-3 5-7,-1 12 2,2 3-1,-3-12-2,4 13-4,-2 5-9,-1-6 4,2 7-3,2-2-8,1 4-1,1-7 24,2 4 2,4-14-16,-3 11-8,3-14-11,0-1-4,4 1-8,-3-1-33,4-4 15,1-1-8,1-6-9,1 2 3,0-7-9,0-2-11,1-2-42,1-6-8,2 1-21,0-2-31,-12-7-31,23 7-43,-8-11-60,1-1-67,-1-1-194,5-6-503,0-1 223</inkml:trace>
  <inkml:trace contextRef="#ctx0" brushRef="#br0" timeOffset="521745.6184">10051 17423 29,'0'0'131,"3"-8"-15,-3 8 7,2-4-9,-2 4-6,2-7 3,-2 7-10,3-10 0,-3 10-8,1-12-6,-1 7-8,-1 0-11,1-4-3,4 2-6,-7-4-6,2 0 0,-1 0-8,1 0-2,-1 0 5,0 0-9,0 4 1,-1-3 3,1-2 4,0 7-1,-1-6-13,-1 7 5,1 0-10,-2-1-4,5 5 4,-12-3-8,3 1-3,9 2 2,-22 9-13,10-4 5,-1 7 3,2 1-9,-2-1 2,-3 9 0,3-1-2,-2-1-2,4 5-1,2-2 3,1-8-2,1 5 4,3-2-1,0-5-5,2 0 7,-1 4-5,3-6 5,3 1 6,0-3-4,0 1 2,1-1 5,0-4-9,3-1 9,2 2-6,1-5-2,4 0 9,0-5-8,6-5 3,-6 3-1,0-3-9,3-4 7,-6 2-3,-1-3 0,1 1 4,-4-2-5,3-5 0,1 4 3,-5 0-4,0-1 0,-1 2 2,1-2-5,-3 8 6,-2-3 1,1 4 8,0-3 10,-2 4-1,3 4 5,-3 4 3,0-10-10,0 10-3,2-6-11,-2 6-3,0 0 4,0 0-5,0 0-1,-9 23 3,6-6-7,-2 1 4,0 10 0,-4-3-5,3 3 7,-1 0-4,0 1-4,0 0 5,0-1 2,-2 5-4,2-6 1,2 2 7,-2 0-9,1-2 6,0-1 5,3-4-4,2-3 10,-2-1-9,2-2 2,-2-2 4,2-4-5,1-2 7,-2 1 1,1-2 3,1-3 14,-2 0 10,2-4 2,-1 6 6,1-6 4,0 0-12,0 0 1,0 0 1,20-20-8,-10 9 0,2-2-5,2-7-6,0 1 9,4 3-8,0-2-9,-6 6 7,3 2-12,-3-1 1,1 3 4,-3-2-10,-2 1 14,0 5-10,-2-3-7,1 0 9,0 4-5,-3-4-12,1 0-1,-3 4-24,3-3-24,-1 3-22,-4 3-32,4-9-22,-4 9-27,9-1-27,-4-3-16,-5 4-20,9-3 3,-9 3-161,14 3-403,-14-3 179</inkml:trace>
  <inkml:trace contextRef="#ctx0" brushRef="#br0" timeOffset="522762.5499">10316 17556 121,'5'-7'140,"-5"7"-1,7-8-1,-4 7 10,-3 1 2,4-8-15,-4 6-3,0 2 1,3-6-12,-3 6-4,0 0-13,0 0-16,0 0-5,0 0-8,0 0-7,0 0 12,0 22 10,-3-10-1,-1 5 2,1 7 0,-4 3 0,0 3-1,2 0-3,-1 3-3,3 2-5,-4-5-5,1 3 2,1 2-8,-1-2-2,0 2 0,-2 0-7,4-5-3,-2 3 3,1-2-6,2-4-7,-1 1 0,2-3-8,-1-6 4,3-1-4,-1 1-8,1-19-9,-2 24 6,2-11-6,0-13-3,2 18 5,-2-18 2,0 0 0,3 19 1,-3-19 4,0 0-3,0 0 0,7 12 1,-7-12-2,0 0-3,0 0-2,0 0 2,0 0-8,0 0-2,0 0 10,48-28-10,-40 18 4,3 2-10,-1-4 2,0 1 3,-3-1-6,0-3 0,0 4 0,-3-5 3,1-1 1,-1 1-9,-3-2 1,2 0 0,-6 0-6,0-2-5,-1 4 10,0 1-10,-2 6-6,0-1-1,1 0-6,-2 3 6,-1 2-3,-1 1 1,2 1 3,0 1 1,0 1 1,-1 1 1,2-1-5,6 1 7,-9 0 5,9 0 1,-8-3-2,8 3 8,0 0-4,-4-3 3,4 3 6,0 0-6,9-10 0,-1 3 8,6-4-9,3 0 3,4-3-12,-1-2-38,2 3-35,-3 1-68,0 0-58,1 0-71,-6 5-246,0-1-568,-1-1 251</inkml:trace>
  <inkml:trace contextRef="#ctx0" brushRef="#br0" timeOffset="522847.1986">10810 17781 2706,'0'0'205,"0"0"-125,0 0-38,1-7-26,-1 7 26,0 0 3,3-5-7,-3 5-5,0 0-11,0 0-2,0 0-3,0 0-5,0 0-3,0 0 6,0 0-10,-1 21 6,-2-10 10,-3 3-7,2 1 4,-2 4-1,-2 0-5,2-2-3,-2 2 8,-2 3-5,2-5-5,-2 0-15,3-1-39,-1-1-41,0 0-52,5-6-60,1 0-42,0-2-212,1-3-491,1-4 218</inkml:trace>
  <inkml:trace contextRef="#ctx0" brushRef="#br0" timeOffset="522936.5052">11272 17441 192,'0'0'240,"-1"-9"-27,1 9-21,-3-3-25,3 3-16,0 0-3,-7 18 4,5-6 2,-8 10 9,1 2 7,-3-2-1,0 7 2,0-7-6,1 6 3,1-3 5,0-1-16,3-2 0,-1-5-13,2-3-15,1 5-10,0-4 7,0-3-25,3-4-13,-1-1-3,1-1-16,0-1 11,-1-1-7,2 3 4,-1-3 9,2-4 2,0 0 11,-2 5 15,2-5 7,0 0 3,0 0-13,0 0-7,0 0-11,5-16-10,0 6-13,0-6-2,5-10-10,1 2-5,-1-2-2,0-4-9,1 4 2,-1-1-6,2-3-6,-1 2-4,0 0-2,0 3-1,-2 3-7,1-2-2,-3 9 2,1-1-2,-5-1-2,1 9-2,0-4 2,1 5-1,-5 2 0,2-1-4,3 1-5,-3-1 5,-2 6-1,3-7-3,-3 7-4,0 0-6,0 0 4,0 0 0,0 0-3,17 19 0,-11-4-1,-2 4 0,2 10 1,2-5 0,1 1 0,-2 4 0,1 0-3,-1 0 3,2 1 3,-2-2-2,0 1 0,-2-4-4,1 1 7,-2-7-2,-1 0 5,2 1-19,-2-1-12,2-2-47,-2-3-31,1-4-60,-4-4-51,3 3-31,-3-4-33,4-1-35,-1-3-42,-3-1-317,0 0-730,0 0 324</inkml:trace>
  <inkml:trace contextRef="#ctx0" brushRef="#br0" timeOffset="523870.1735">11510 17038 203,'-1'-7'221,"1"7"0,-2-12 0,1 5-17,1 7-9,0 0-7,0-10-12,0 10-16,0 0-10,0-8-16,0 8-16,0 0 7,14 0-4,-14 0 0,23 10 1,-7-3-5,5 5 3,3 4 2,0 2-8,-3 2-5,10 11 0,-11-5-9,6 11 4,-5 2-1,-7-9-4,0 12-11,-3 4-1,-7-12-4,-2 0-8,-1 14-7,-2-12-6,-5 8 6,0 6-14,-3-7 5,-3 5-15,0-2-18,-5-3 5,4-13-21,-4 10-38,3-8-48,-6 7-36,3-9-55,3-4-55,0 0-48,0-4-68,-1-2-216,1-2-599,1-6 266</inkml:trace>
  <inkml:trace contextRef="#ctx0" brushRef="#br0" timeOffset="533066.7792">5284 18681 46,'0'0'154,"0"0"-8,0 0-6,0 0-10,0 0-7,0 0-1,0 0-11,0 0-8,0 0 4,7-40-7,-7 40 0,3-15-1,-3 15 1,0-23-8,0 23-6,-3-22-1,3 22-4,-4-19-7,4 19-4,-8-18-4,8 18-3,-10-13-8,10 13-6,-14-12-9,14 12 1,-14-4-6,14 4-4,0 0-8,0 0 0,-30 16-3,22 0 0,-1 7-5,2 4-1,3 2-1,1 2-2,1 2-3,0-1 1,2 1 1,-2-1-3,4 1-2,0-2 0,-3-2-2,2-3 3,-3 1-3,2-3 8,-3-6-6,0-1-2,0-1 0,3-16 0,-7 24 0,3-15 0,4-9-1,-10 14 3,10-14-2,0 0 1,-25 0 0,25 0 2,0 0-4,-28 0-1,28 0 0,-24 0 1,24 0 0,-23 0-4,23 0 2,-24-8 0,17-2 0,7 10 0,-14-14 2,14 14-4,-10-8-1,10 8 2,0 0-6,-11-11-13,11 11-5,0 0-10,0 0-17,0 0-4,0 0-24,0 0-29,0 0-38,0 0-46,48-2-137,-48 2-357,37-7 159</inkml:trace>
  <inkml:trace contextRef="#ctx0" brushRef="#br0" timeOffset="534015.8184">5433 18590 146,'0'0'146,"0"0"-18,0 0-14,0 0-8,0 0-4,0 0-14,0 0-10,0 0-7,0 0-7,-2 47-2,0-28-5,0 8-3,-3-1-3,1 3-6,0-1-1,1 4-1,-4-2-1,1 1-2,-1-4-9,2 0-1,-1 0-4,2-2-1,0-2-5,1-7-8,-1 2 1,2-5 8,1 4-6,1-17 0,0 0-3,0 0 2,0 0-2,0 0-8,0 0 9,0 0-6,21 3 4,-21-3-13,0 0 0,28 0-12,-28 0-16,25 0-26,-25 0-16,24 0-25,-24 0-22,26 0-110,-11-11-247,-5 1 110</inkml:trace>
  <inkml:trace contextRef="#ctx0" brushRef="#br0" timeOffset="534112.882">5353 18906 194,'0'0'186,"0"0"-10,0 0-17,0 0-2,0 0-17,0 0-9,-15-12-17,15 12-8,27-23-13,-6 8-6,0 0-8,1-1-12,5 3-5,-6 0-9,0 1-5,2 1-10,-9 5-27,10 1-32,-3 3-35,-21 2-45,38-4-33,-38 4-132,24 5-286,-24-5 127</inkml:trace>
  <inkml:trace contextRef="#ctx0" brushRef="#br0" timeOffset="534205.9472">5860 18898 70,'0'0'165,"0"0"-10,20-24-2,-20 24-3,0 0-2,6-18-7,-6 18 2,4-16-6,-4 16 3,0-18 1,0 18-5,0 0-6,0 0-8,-7-24-9,7 24-10,-11-13-9,11 13-9,-13-5-8,13 5-11,0 0-8,0 0-8,-42 14-3,23-1-1,1 6-7,1 3-5,-1-1-1,-2 0-4,6-1-7,1 1-1,-2-3-2,2 2 0,3-4-4,3-2 3,1-5-11,6-9-1,-5 19 1,5-19-1,0 0-3,0 17 0,0-17-1,0 0 1,18 9 1,-18-9 0,0 0 1,38-9-4,-24 0 0,8-5 1,-3-2-1,1 2 1,-4-2 3,-1-2-5,-1 1 2,-3 3 1,2 2 1,-6 1 2,-7 11 0,16-12-3,-16 12 3,5-10-3,-5 10 0,0 0-5,0 0-1,0 0 0,0 0 4,0 0-4,0 0 4,0 0 0,23 33-1,-20-21 3,-3-12-3,6 21 0,-6-21 0,6 19-3,-1-8-14,-5-11-30,7 18-21,-7-18-20,10 13-26,-10-13-22,12 11-28,-12-11-29,18 2-171,-18-2-394,23-1 175</inkml:trace>
  <inkml:trace contextRef="#ctx0" brushRef="#br0" timeOffset="535218.825">6187 18787 44,'0'0'183,"-4"-26"3,4 26-8,-4-12-2,4 12-19,0 0-14,-10-10-11,10 10-8,0 0-19,0 0-8,0 0-12,-30 34-9,23-17-6,-3 4-5,2-1-5,-2 1-7,3 4-5,0-8-9,1 2 1,1-2-5,2 0-4,1-2-2,2-15 0,-1 22-1,1-22 3,4 14-3,-4-14-3,14 11 0,-14-11 3,23 6-2,-23-6-3,32-6-3,-9-2 2,2-3-4,1-2-2,-2 0 0,-3-6-5,0 0 3,-3-1-1,0 0 9,-2-6 11,-5 2 3,-1-2 5,-2 1 10,-3-2 12,0-1 0,-3 8-5,-2-5 0,0 9 9,0 2 6,0 14-3,-2-18 4,2 18-10,0 0-7,0 0-20,0 0-1,0 0-2,0 0-5,0 0 0,0 0-3,0 0-5,-5 72-1,3-43-2,1 2-1,-1-2-6,0-2 0,0 0 3,1-2-3,1-5-1,-2-4 1,2 2-1,0-2 0,0-16-2,-1 23-2,1-23-5,0 17 3,0-17 1,0 0-1,-1 16 6,1-16-2,0 0 3,0 0 2,0 0-1,0 0-4,0 0 1,0 0 1,0 0-7,33-33 2,-20 12 1,0-2-4,2-4 4,1 2 12,1-1-15,-2-2 1,-1 6-3,2 0 2,-6 7 0,0 2 3,-5 4-4,-5 9 4,7-15-9,-7 15-5,0 0-3,6-11-1,-6 11-6,0 0 6,0 0 3,0 0 0,0 0-2,-24 36-6,13-20 1,-2 4-7,-1-2-4,3-2-10,3-2-4,0 1 2,3-3-1,0 0 1,5-12 8,-7 20-1,7-20 2,0 18 1,0-18 7,6 18 2,1-9 0,-7-9 0,15 15 3,-2-6 2,-2-1 1,3-2 1,-14-6-3,27 10-6,-13-5-25,0 0-34,-14-5-33,25 4-33,-25-4-36,29 0-31,-29 0-17,28 0-137,-28 0-396,31-8 175</inkml:trace>
  <inkml:trace contextRef="#ctx0" brushRef="#br0" timeOffset="535319.8542">6938 18730 2022,'3'-13'108,"-3"13"-47,5-22-28,-5 22-8,3-14 14,-3 14 2,3-16-9,-3 16-12,0 0-5,0 0-4,0 0 1,0 0-2,0 0 4,0 0-8,-11 69 1,6-42-2,-2-1 2,3 3 5,-1-5-9,2-4 3,3-3-1,1 0 3,-1-17 4,7 24-1,-4-15-1,-3-9 3,16 15 2,-4-10 7,-12-5-9,31 2 5,-11-3-5,2-4-3,1-6 1,-2 1 0,2-3-1,-2-5 9,0-1 10,-4-2 14,-3 1 5,1-6 7,-3 3 9,-1 0 0,-7 5 3,2-6-2,-2 5 6,-1 2 2,-2 5 3,-1 12-11,0-25 4,0 25-3,-3-24-3,3 24 0,0 0-8,-1-14-12,1 14-7,0 0-3,0 0-8,0 0-4,0 0 4,0 0-8,0 0 1,0 0-3,0 0 0,0 0-2,-10 58-5,13-45 0,1 4 1,0-1-1,3 0-1,-1 0 0,1-2 8,0 0-10,2 1-5,-1-3 1,-2-2 2,-6-10-4,12 18 1,-5-8 3,-7-10-5,12 18 9,-12-18-4,11 16-3,-11-16 3,6 11-1,-6-11 1,0 0-3,7 10 1,-7-10-2,0 0 5,0 0-5,0 0 1,7 15 3,-7-15 0,0 0-3,0 0 1,0 0 3,-14 18-1,14-18 3,-16 12-3,16-12-1,-17 10-1,2-3 5,15-7-16,-27 9-24,6-5-35,0 0-31,5-1-36,16-3-40,-32 2-32,32-2-34,-31 0-36,31 0-199,-30-5-516,16 2 229</inkml:trace>
  <inkml:trace contextRef="#ctx0" brushRef="#br0" timeOffset="535407.9244">6897 18659 42,'0'0'30,"0"0"-42,0 0-13,0 0 5</inkml:trace>
  <inkml:trace contextRef="#ctx0" brushRef="#br0" timeOffset="536663.7888">7842 18601 11,'0'0'164,"0"0"-13,-18 30-6,18-13-8,-2-1-11,0 3-9,2-1-9,0 0-5,0 0-22,0-18 4,5 27-7,-2-15-2,-3-12-3,6 18 6,-6-18 3,8 13-5,-8-13-2,10 7-2,-10-7 5,0 0 0,0 0 1,0 0 5,38-27-4,-31 20 1,2-7-2,-9 14-10,8-22 11,-5 9-3,1-2 2,-3 0-5,-1 15 3,2-24-6,-2 24-5,-2-21 0,2 21-1,0 0-8,-4-19-9,4 19-6,0 0-2,0 0-8,0 0-2,0 0-5,-28 48-3,18-20 1,2 6-4,0-3-3,2 1 0,-1-4-10,1 0 8,5-3-5,1-6 1,2 1 1,0-5-7,3 2 1,2-4-6,-7-13-4,17 23-7,-4-20-4,1 0-7,-14-3-6,37-2-12,-13-5-12,-2-4-8,2-4-5,-2-2 1,1-3-1,-3-2-5,0 0 16,-3-1 6,-2-1 4,-1-1 3,-3 1 6,-2 0 2,-6 4 5,-2 2 9,0 3 12,-1 15 16,5-23 5,-5 23 0,3-11-3,-3 11-1,0 0-5,0 0 2,0 0 1,0 0-2,0 0-2,-13 68 3,9-41-1,-1-1 3,3-2-2,-1-2-6,-1-8 0,2 1 4,2-15 0,-4 22 0,1-12 4,3-10 0,0 0 14,-3 18 14,3-18 19,0 0 13,0 0 5,0 0 0,0 0-9,0 0-9,0 0-3,0 0-4,17-46-6,-7 21-4,3 0 0,-3-1-9,5 3 1,-1-3-7,0 8-2,3 2 4,-7 4-12,3 4 3,-3 3-3,-10 5-7,0 0 5,31 1-3,-31-1-9,22 14 9,-11-3-1,-4 4-5,2 2 6,-5-2-1,3 2-6,-4 1 6,0 0-7,-3-3 4,0-15 1,-3 27 0,3-27 2,-1 23-2,1-23 0,-5 15 3,5-15 14,0 0 13,0 15 13,0-15 13,0 0 11,0 0-8,0 0-8,0 0-10,0 0-4,21-46-3,-9 23-6,-1-4 1,6 3-5,-2-1-6,2 3 2,-1 2-2,2 2-5,-1 4-7,-4 5-1,1 2-14,-2 3 14,-12 4-2,0 0-2,30 2 0,-30-2-15,21 12 15,-12-1-7,3 2-3,-5 1 3,-1 4-7,1 6 10,-1-5-2,-2-3-6,-1 0-13,1-4-8,-4-12-28,4 24-11,-4-24-14,4 17-14,-4-17-6,6 14 2,-6-14 1,11 7 10,-11-7 2,0 0-3,31-4-6,-31 4-8,31-22-11,-12 9-4,2-8-7,-2-5-5,0 1 4,-1-1 7,0-3 6,-4-2 12,2-16 13,-6 19 11,0-4 7,-2 0 11,-1 0 10,-4 0 12,-2 2 19,2 6 20,-3 7 21,2 5 12,-2 12 15,1-20 2,-1 20 4,0 0-9,1-16-10,-1 16-8,0 0-1,0 0 1,0 0-6,0 0-2,-11 65-2,7-31 5,0 14 0,-3 0-2,2 1 7,-2-6 3,0 7 5,2-3-1,-4-2 6,4-11-7,-5-4-3,4 3 3,-1-3-2,3-1-4,-3-3-3,1-1-4,1-2 0,0-6-2,5-17-5,0 0 0,-15 0-4,15 0-5</inkml:trace>
  <inkml:trace contextRef="#ctx0" brushRef="#br0" timeOffset="537663.4534">9324 18369 2283,'0'0'82,"6"-15"-40,-6 15-8,0 0-28,0 0-5,0 0 0,0 0 2,0 0 5,0 0-1,-29 56 3,19-29 4,5 0 4,-1 4 3,-1 3-1,-2-1-4,3-1 0,-1 4 0,2-2 1,1 0-7,0-2 1,-2-6 2,2-1-3,4-4 3,-1-3-8,-1-2 5,2-16-4,2 24 1,-2-24 3,1 21-1,-1-21-2,4 13-2,-4-13 1,12 9-1,-12-9-2,0 0-14,22 3-20,-22-3-24,0 0-26,33-12-38,-19 6-25,-14 6-38,21-19-21,-13 10-118,-8 9-346,14-22 154</inkml:trace>
  <inkml:trace contextRef="#ctx0" brushRef="#br0" timeOffset="537746.499">9206 18716 98,'0'0'189,"0"0"-15,0 0-14,-10-18-15,10 18-16,15-19-18,-5 6-5,6 6-7,-1 2-13,5-4-7,-3 4-11,-2 2-5,-15 3-7,31 4-3,-31-4-5,23 11-8,-15-5-2,-8-6 1,16 17-6,-9-4-11,-7-13 6,5 20-2,-5-20 0,7 18-8,-2-10 5,-5-8-7,8 17 2,-8-17 0,9 8 4,-9-8-1,0 0-1,29 1-1,-29-1-2,25-12-2,-10 5-2,6-4-3,-7 0 0,2-3-2,-4 3 2,-3 0 12,1 0 12,-10 11 17,15-14 25,-15 14 19,10-6 13,-10 6 6,0 0-2,8-12-8,-8 12-11,0 0-11,0 0-8,0 0-6,0 0-7,0 0-16,0 0-2,-4 47-5,-2-19 2,0 1-6,2 0-4,-1 1-6,2 1-2,1-2-1,0 0-2,2 2 3,-2-2-9,2 3 3,-1 0-2,-1-1-6,5-23 6,-3-8-2</inkml:trace>
  <inkml:trace contextRef="#ctx0" brushRef="#br0" timeOffset="537824.5626">10018 18933 157,'0'0'235,"10"22"11,-10-22 5,2 19-14,-2-19-16,0 21-17,0-6-19,0-15-19,-2 31-10,-1-17-21,3-14-14,0 0-9,0 0-16</inkml:trace>
  <inkml:trace contextRef="#ctx0" brushRef="#br0" timeOffset="539217.8161">10959 18286 115,'0'0'241,"7"-18"-24,-7 18-11,5-10-19,-5 10-22,0 0-20,0 0-16,0 0-3,0 0-4,5 67-1,-8-31-12,-1-2-2,-2 11-3,1 2-5,1-1-6,-1 3-9,-1-13-5,4-2 0,-2 0-10,0 2 4,2 0-1,-1-7-4,2 0-8,-1-4-1,2-6-1,2 1-2,2-3-6,-2-1-1,-2-16 0,10 22 0,-4-13-1,-6-9 0,14 13 4,1-9-2,-15-4-12,31 3 2,-31-3-3,37-12-5,-14 0-3,-2-2-4,-1-3-2,0-3-3,-2 0 2,0-4-4,-4 1 2,-2-2 0,-4-2 1,2 1 2,-6 1 6,-4 7-1,2-9 1,-4 10 1,2 17 1,-6-22-1,0 10-7,6 12-9,-13-15 3,4 9 0,9 6-10,0 0-4,-28 0 7,28 0-2,0 0-3,-22 18-3,22-18-6,-8 17 13,8-17-9,3 22-4,-3-22 6,13 31-2,-3-19-2,1 3 0,3 6 2,-2-7 1,0 7 1,0-1-4,-5-2 3,0 2-3,1-3 5,-5 1-4,0-1 0,0-1 6,-2 0-5,-1-16-5,-1 22 10,1-22-6,0 19 2,0-19-3,0 0 5,2 16-2,-2-16-6,0 0 4,0 0-5,0 0-3,0 0-13,43-15-23,-24 3-20,4-2-10,-2-4 0,4 2 3,-3-1 6,0-4 6,-2-1 5,-2 1 8,0 3 6,-4-2 7,1 1 8,-7 7 11,-1-4 22,0 4 21,-7 12 6,10-18 22,-10 18 11,4-16 0,-4 16 8,3-15-4,-3 15 2,0 0-6,0 0-16,0 0-5,0 0-8,0 0-5,0 0-4,0 0 0,0 0-2,0 0-3,0 0-3,-14 52-4,11-35 0,0 0 0,-1 0-4,3 2-2,1-4 4,0-15-8,4 29 3,-3-16-1,-1-13-12,7 20-16,-1-12-18,-6-8-27,14 12-36,-14-12-35,18 5-36,-18-5-50,27-3-60,-27 3-271,28-14-596,-11-1 265</inkml:trace>
  <inkml:trace contextRef="#ctx0" brushRef="#br0" timeOffset="540207.8064">11551 18412 24,'0'0'241,"0"0"-22,0 0-30,0 0-49,0 0-81,-23-7-81,23 7-120,0 0-153,0 0 67</inkml:trace>
  <inkml:trace contextRef="#ctx0" brushRef="#br0" timeOffset="540295.87">10737 18673 10,'0'0'254,"0"0"-15,-23-8-23,23 8-10,0 0-22,0 0-11,0 0-17,0 0-15,0 0-16,0 0-8,49-20-13,-26 16-15,2 0-10,-1-2-40,3 2-74,4-3-69,7 5-229,2-7-359,-1 2 159</inkml:trace>
  <inkml:trace contextRef="#ctx0" brushRef="#br0" timeOffset="541291.8758">11721 18701 121,'0'0'235,"0"0"-30,0 0-23,0 0-16,0 0-14,0 0-12,0 0-17,19 21-11,-19-21-8,7 18-16,-7-18-6,6 20-11,-1-7-2,-5-13-3,3 24-6,-2-13-2,-1-11 8,2 23 5,-2-23 7,-2 14 1,2-14 4,0 0 9,0 0 11,2 18 13,-2-18 15,0 0 15,0 0 8,0 0-17,0 0-16,0 0-9,0 0-17,0 0-3,29-51-8,-18 29-9,3-4-8,1 4-5,1 0-10,0 0-3,1 5-1,-2 1-12,-1 5-2,1 1-3,-3 6-1,-12 4-11,0 0-5,28-3-1,-28 3 2,13 17-7,-7-2 2,-1-1 4,-3 4-4,-1 1-6,-1 8 2,0-4 0,-3 4 2,2-9-4,-1-2 2,2 1-4,0-17-15,0 28-24,0-28-11,6 18-24,-2-9-13,-4-9-14,23 11-17,-3-7-10,2-4-17,2-3-10,4-3-5,-1-4 0,-2 2-3,1-7-6,-2-7 26,7-7 11,-9 7 19,-1 0 13,-4-1 17,-3-5 14,0 0 26,-4 3 29,-3 6 21,-1 1 23,-5-2 11,1 4 11,-2 16 9,-3-24 4,3 24-7,-10-17-6,10 17-4,-20-3-6,20 3-4,-38 21 2,19-3 1,-5 2-1,4 2-2,0 2-1,5-2-6,-1 3 2,6 2-1,3-3-6,6-6-1,2 0-2,1-2-1,5 0-1,-7-16 1,18 18 3,-7-11-6,2-1-4,-13-6 1,30 3-3,-30-3-1,32-11 2,-16 5-3,0-11-1,-4 5-1,0-1 9,-2-1 5,-1-2 1,-1-4 11,1-2-7,-2-2-1,-5-1 2,3-2-1,-1 9 17,0 1 5,-4 4 9,0 13 7,0-25-9,0 25 6,0-20-2,0 20-11,0 0-4,2-16-8,-2 16-5,0 0-8,0 0-6,0 0 1,0 0 1,0 0-3,-2 61-2,-4-31 2,2 5 2,0 13 0,3 2 7,-6-3 2,1 2-5,-2 0 9,-2-2 4,0 4 10,-3-12-1,3-39 0</inkml:trace>
  <inkml:trace contextRef="#ctx0" brushRef="#br0" timeOffset="542566.7489">12989 18738 129,'0'0'153,"0"0"0,0 0 1,0 0-6,0 0 1,0 0-8,0 0-5,0 0 1,0 0-1,0 0-11,0 0 0,-6-28-7,6 28 1,0 0-8,0 0-8,-1-17-8,1 17-2,0 0-3,-1-19 1,1 19-9,-5-16-5,5 16-3,-7-15-3,7 15-12,-10-17-5,6 1-3,4 16 0,-10-12-5,10 12-1,-10-9-11,10 9-3,0 0 2,-14-12-5,14 12-5,0 0-2,-14-6-2,14 6-3,0 0-6,0 0 0,0 0 2,-36 16-2,25-2-1,-4 5-3,0 4-1,2 0 2,3 5-1,-4-3-2,1 0-1,6-1 3,3 0 2,-3-6-6,4 0 1,0-5-2,3-13 5,0 21-1,0-21 1,3 18-1,-3-18 4,7 10 2,-7-10 3,0 0-2,20 12-1,-20-12-3,0 0 6,28-5 2,-28 5-4,27-14-6,-16 5 6,2-2-1,-1-1-2,-3-1-4,0-2 4,1-1-3,-4 1-2,2-4-2,-3-6 0,-1 7 1,-1-2 4,0 4-3,1 1 2,-1-5-6,-3 20 2,1-19 0,-1 19 2,0 0-2,6-17-7,-6 17-1,0 0 5,0 0-4,0 0 1,0 0-4,0 0 3,-3 60 1,0-33-1,2 1 1,1-3 2,-3-1 0,3-4 1,3-2-4,-3-2 1,1-1 3,-1-15 2,6 21-1,-6-21 3,9 15 2,-9-15 5,14 10-1,-14-10 0,21 1 4,-21-1-6,29-11 3,-8 0-8,1-5 8,-1-4-2,1-1-4,-2-4 1,7-8-3,-9 6 7,0 0 1,0 2-3,0-4-8,-2 3 3,-1 3 3,-1 3 4,-2 5-2,-2 1-8,-3 5 2,-7 9-2,16-13 0,-16 13 1,12-7-5,-12 7 4,0 0-4,0 0 2,23 20 3,-23-20-10,8 16 4,-8-16 5,7 22 1,-5-13-3,-2-9 1,3 15 5,-3-15-2,5 13-4,-5-13 0,0 0 2,0 0 0,3 15 5,-3-15 3,0 0-2,0 0 0,0 0-5,0 0 5,0 0-1,0 0-6,0 0 6,0 0 2,0 0-3,0 0-1,2-49-5,-2 49 8,-7-19 0,7 19-5,-6-16-2,6 16-6,-9-10 5,9 10-3,0 0-1,0 0 2,0 0 1,-40 18 0,23-1 0,1 2-2,1 0 5,-1 2-1,2 3-4,3-1-2,2-6 4,4 4-1,1-3 2,-1-2-2,4 2 5,1-18-1,0 25 1,6-9 2,-6-16 3,8 19-5,0-9 4,-8-10 2,17 12 0,-3-9-1,8-1 5,-22-2-5,30-9 0,-7 2 0,2-7-2,-2-2 3,-1-4 2,1-2-6,10-11 0,-3-2 5,1 5-2,-7 8-1,-3 2 3,1-2-4,-3 5 0,0 1-1,-1 4-1,-7 2-6,-2 5 6,-9 5-3,17-4-1,-17 4 1,0 0-2,0 0 1,26 9-1,-26-9 3,9 17-5,-9-17 2,7 20 3,-4-11-3,-3-9 2,0 0-7,5 17 4,-5-17 3,4 12 1,-4-12-4,0 0 10,0 0-11,0 0 1,8 13-1,-8-13 6,0 0-5,0 0 3,0 0 1,0 0 3,0 0-4,0 0 0,2-51-5,-2 35 2,0 16 3,-5-21 4,5 21-2,-5-15-6,5 15 0,-5-12-3,5 12 0,0 0 2,0 0 1,0 0 1,-40 24-1,26-5 0,0-1-2,-3 7 5,1-3-4,3 3 2,1-1 1,1 2 1,1-2 2,8 1-3,-3-5-1,5-2 5,5 1 1,0-1 2,5 4 1,4-3-3,0-3-1,1-4 3,4-1 2,6-3-1,-1-1 3,4-2-4,-1-2 3,3-3-5,-3-6 7,1 1 2,-4-4-12,5-4-1,-3 0 1,-4-3-3,2-2 5,-3-4-1,-2 0 1,-4 0-2,-2 1 1,-3-3 3,0 8-5,-5-3 2,-2 3 1,-2 0-1,-1 16-4,0-21 4,0 21-3,0 0-5,-7-20-2,7 20-1,0 0 2,-14-4-2,14 4 5,0 0-1,-28 18 0,18-7-1,-1 3 1,2 2 5,2 1-4,-2 5 0,4 1 3,1-4 2,3 0-3,-1-2 2,2 2 2,4-2 0,2 0 3,3-3-4,0-3 0,6 0 4,-3-3-6,6-2-1,-1-3-6,-17-3-4,45-3-14,-21-3-3,-1-2-5,-2-6-3,2-1 2,-4-7 2,0 2 4,0-4 1,-5-3 3,2 0 2,-6-3 1,-3-2 6,1 2 2,-1-19 0,-1 14 5,-2 0 1,-1 1 3,1 3 3,-4 0-2,3 4 8,-3 7-2,0 1 8,0 2 3,0 17 7,3-19-3,-3 19-8,0 0-5,0 0-2,0 0-4,0 0 4,0 0 4,0 0 4,-10 68-3,3-20 4,-1 5 2,-2 7-2,0-4 6,-6 28-2,6-30 4,-1 2 0,2-1-1,-4-3-1,-2-1 4,1-2-7,5-27 6,-1-22-1</inkml:trace>
  <inkml:trace contextRef="#ctx0" brushRef="#br0" timeOffset="543917.7062">14693 18440 3405,'4'-17'72,"-1"4"-38,-3 13-35,5-18 5,-5 18 8,2-14-16,-2 14 3,0 0-9,0 0 3,0 0-4,0 0 3,0 0 4,7 69 0,-9-34 3,-3 13 0,-3-1-4,-3-4 1,-1 3 1,1 0 4,-2-2 3,6-13-4,0-2 4,2 0-1,-1-3-2,0-7 3,2 0 2,-3-2-1,4-1-2,-1-5-14,4-11-37,-7 19-45,7-19-42,-7 12-53,7-12-63,0 0-211,0 0-500,0 0 222</inkml:trace>
  <inkml:trace contextRef="#ctx0" brushRef="#br0" timeOffset="544039.7938">14486 18759 5,'0'0'333,"0"0"-28,0 0-22,0 0-36,0 0-25,0 0-19,0 0-22,33-17-19,-11 14-16,4-2-15,3-2-11,9-1-14,-10 5-5,0 0-14,0 2-10,-2-1-5,-1 1-9,0-3-4,0 2-4,-4 0-4,-21 2-5,31-3-8,-20 0 0,-11 3-1,25-3 4,-25 3 4,20-6 3,-20 6-1,14-9-4,-14 9 0,14-11 1,-14 11-4,10-10-2,-10 10 6,7-13-5,-7 13 3,0 0-5,0 0-4,4-15-12,-4 15-5,0 0-4,0 0 0,0 0-5,0 0 2,0 0-7,-31-5 7,31 5-4,0 0 4,-28 20-6,18-8-1,-1-1 6,-3 4-3,8-3-1,-3 4-2,4 2 11,-2-1 0,4 2-3,1-1-1,3 0 1,0 3-4,4-3 16,2 0-16,0 0 2,1-2 1,9 0 2,-3 1 0,7-3 0,2-2-2,-1-1-1,0-5-1,1-2-2,-1 0-2,4-4 0,-2 0 3,4-1-4,-2-6 3,-2 3-5,-2-3 1,2-1 1,0-2 4,-4-1-7,0-1 2,-8 3 0,2-4 4,-1 2-8,-3-1 8,-1 2-5,2-1 8,-11 11-7,14-25 2,-9 14 5,-5 11 6,7-19-15,-7 19 0,0-15-9,0 15-3,0 0-2,-4-22 4,4 22-5,-14-9-5,14 9-1,-22-3 4,22 3 4,-30 3-4,30-3 7,-35 12-4,19-6-2,-1 5 6,3 0 2,0 1 1,4 3 1,0-3 3,2-1 0,2 4 1,2 0-2,4-15 0,-3 24 4,1-13 0,2-11 5,4 21-4,-4-21-1,7 17 6,-7-17 1,12 12 3,-12-12-1,17 8-3,-17-8-2,20 4 1,-20-4 0,30-7 7,-30 7-5,29-15-1,-9 3-2,-3-2 6,3-3-6,-1-5-2,-2 0 1,-2-2 2,1-4 4,-2-2-6,0 1-2,0-14-3,-6 11 3,-3 0 1,2 1 2,-3-1-2,-1 5-1,-1-1 4,-2 1-5,1 11-1,-2-2 18,1 18 1,0-21 5,0 21-12,0 0-4,-3-15-4,3 15 10,0 0-6,0 0 1,0 0-1,0 0-3,-23 63 0,16-33-1,3 4 4,-3 1-6,1-1 0,5 0 0,-3 1 3,4 1 11,1-1-3,2-1-3,0-4 3,2-3 1,1-5 3,0-3-1,-1 0 2,2-2 0,1-3 1,1-2 1,2-3-4,1-1 0,-12-8 1,27 9 4,-13-6-1,-14-3 2,35-3-8,-14-2 5,1-2-4,0 0-5,-3-3-4,-2 5-2,0-4-6,0 0-32,-6 2-53,-1-3-63,-10 10-80,14-15-86,-8 7-276,-6 8-642,11-27 285</inkml:trace>
  <inkml:trace contextRef="#ctx0" brushRef="#br1" timeOffset="556714.9074">5749 488 71,'0'0'122,"0"0"-15,0 0 2,0 0 0,0 0 3,0 0-6,0 0 5,0 0-8,0 0-7,0 0-5,0 0-2,0 0-10,0 0-4,0 0-3,0 0-5,0 0-5,0 0-5,0 0-2,0 0-9,-18-36 0,18 36-3,0 0-1,0 0-3,-17-8-3,17 8-3,0 0-1,-18-6-3,18 6-2,0 0-2,-23-3-11,23 3 4,0 0 0,-27 0-3,27 0 1,0 0-3,-29 4 3,29-4-4,-19 3 2,19-3-2,-19 3-1,19-3 1,-20 6 7,20-6-9,-17 5 2,17-5 1,-18 11-1,18-11-1,-17 6-2,17-6 1,-16 12-3,16-12 1,-13 9-3,13-9 3,-13 16-1,13-16 0,-12 14-2,12-14-1,-12 16-1,6-8-2,6-8 1,-12 19 0,7-9 0,5-10 0,-11 17 1,5-5-4,3 3 4,3-15-2,-8 26-1,7-11 6,-2-3-3,3-12-4,-3 24 3,3-24 3,0 22 1,0-22-6,0 19 3,0-19 0,3 20 2,-3-20 2,7 18-4,-2-7 1,-5-11 7,6 14-5,-6-14-2,10 17 4,-6-8 2,1 1-1,1-5-4,0 1 3,-2 5 2,2-5-5,0 1 6,-1 0 0,2 0-5,0 0 1,1-2 4,-2 2-5,1-1 1,0 0 13,2-1-13,-2 0-1,-3 2 5,3-2 1,0 2-4,-4-2-3,1 0 12,1 2-6,-3-2 0,1-1 1,3 4-3,-2-3 3,-4 2 1,4 1-2,-1-1-3,0-2 1,1 7 2,-4-7-5,4 2-3,-2 1 8,-1 2-3,-1-1-3,0-2 5,3 3-2,-3-1-4,1-3 0,1 0 5,-1 2 2,-1-1 0,0-7 1,3 10 3,-3-3 1,0 2 2,0-9-8,-4 13 3,4-9 2,0 3 2,-2 1-5,2-8 1,-1 8 2,-1-2-7,2-6 1,-1 8 1,1-8 7,-3 8 2,3-8-1,0 5-1,0-5 3,-4 8-7,4-8 4,-7 8 6,4-5-5,-1 1-4,4-4 7,-10 5-3,5 0-4,-3-2 3,1 1 2,-4-2 2,4-2 5,-3 0 3,0 3 5,-1-3-3,1 0 5,-1 0 15,1 0-8,2-4-1,-2-1 13,0 2-4,1-1 1,1 0 8,2 0 6,-2-1 4,1-3-1,4 3-3,-1-4-13,-2 0-2,3-3-5,-1-4-14,1 9 6,0-13-11,1 1-14,2 0 10,0 1 7,0 0-13,0-3-5,1 3 3,0-3-3,2 0-8,-1 3-6,1-9-15,1 13-16,0-6-12,-4 6-21,4 0-30,-4 14-29,6-20-36,-6 20-49,8-14-38,-8 14-37,12-8-253,-12 8-582,0 0 257</inkml:trace>
  <inkml:trace contextRef="#ctx0" brushRef="#br1" timeOffset="558467.2699">5096 355 63,'0'0'80,"0"0"-3,0 0-6,0 0-13,0 0 4,0 0-3,0 0-2,-9 50 5,9-22 15,-1 7 4,1 16-6,0 2 9,-2 6 8,4 22 0,-4-22 6,2 19-10,3-16 9,0 25-2,-4-29-9,-1-2 3,2 4 2,0-3-3,0 0-10,0-4 0,2-4-2,-1-3-8,2-15-12,-3 3-5,3 0 3,-3-8-9,2-1 3,-2-4-9,0-2 2,0-1-11,0-10 0,0 4 0,0-6-10,0-6-10,0 11-15,0-11-32,-4 5-66,4-5-71,0 0-203,0 0-407,-11-38 181</inkml:trace>
  <inkml:trace contextRef="#ctx0" brushRef="#br1" timeOffset="560426.7418">4960 435 67,'0'0'171,"0"0"-7,0 0-6,-7-18-14,7 18 2,0 0-11,0 0-8,0 0-3,0 0-3,0 0 0,9-24-3,-9 24-8,0 0 1,0 0-5,7-12-9,-7 12-5,0 0-4,10-11-7,-10 11-4,14-10-7,-14 10-7,22-11 1,-8 2-5,2 1-4,4-1-2,2 6 1,2-6-5,1 0 24,2 1-7,13-3-1,-2 2-1,0 1-11,0 1-4,2 2-2,1-1-6,0-1-1,4 1-2,0-2 0,3 4-4,-3-3-7,3 1-3,20-2-2,-1 0-1,-19 2 2,1 1-3,21-5-3,-21 6 0,20-4 0,-21 6-9,0-6 10,1 4-6,2-2 5,-3 0-8,-1 4 5,1-1 0,-4 0 0,-2-2-4,-1 2 1,-10-1-3,7 4-6,2-6 15,-12 1-1,1 0-3,2 0-4,9-3 10,-1 3-3,-2-3 2,5 1-3,0 0 0,-1 0-2,0-2-2,-3 4 2,2-5-4,-4 2 1,-9 7 2,0 1-8,-3-5 8,1 1-5,-4 0 1,2-1-8,-2 4 3,-21 1 0,31 0-2,-31 0-2,29 0 6,-29 0-3,37 0 0,-21 0 1,-16 0-2,36 0 4,-36 0 2,30 0-7,-13 0 0,-17 0-2,31 0 4,-31 0 5,22 0-7,-22 0-4,0 0 8,25 0-3,-25 0-2,0 0 2,0 0 3,0 0-4,0 0 0,23 0 0,-23 0 1,0 0-2,0 0 0,0 0-3,0 0 1,0 0 9,0 0-2,25 0-1,-25 0 2,0 0-4,0 0-2,29 0-5,-29 0 9,0 0-5,25 0 2,-25 0-3,0 0-2,20 0 0,-20 0 3,0 0 2,0 0-7,0 0 4,25 0 2,-25 0 0,0 0 3,0 0-5,0 0 6,0 0-4,0 0 0,24 0 3,-24 0 1,0 0-5,0 0 4,0 0-3,0 0 0,21 0 1,-21 0-3,0 0 1,0 0 0,0 0-1,0 0 2,0 0-3,26 0 1,-26 0-3,0 0 6,0 0-3,0 0 0,0 0-3,0 0 4,0 0 5,0 0-5,0 0 0,0 0 4,25 1-4,-25-1 2,0 19-2,0-19 1,0 29 7,0-13-11,-2 0 9,2 2-8,-2 7 9,-1-5 1,0 5-3,-1 0 4,1 1-4,-1 3 1,-2 2-4,2-2-1,-3 0 2,4 2 11,-3-2-5,2-1-3,-1-1-1,0 4 6,4-1 2,-3 1-3,2 1-9,-1-3 7,-1 0 10,1 1-6,2-2-7,-2 0 6,3-2 3,-1-5-9,1 3 1,0-5 4,0 8-2,0-10-3,1-2 3,-1 4 0,0-2-1,1 0 0,1-2-2,-2-3-2,1 0 9,-1 0-9,0 0-5,0 0-3,2 0 17,-1 1-5,-1-2-1,-1-1-4,1 1 5,1-2-1,-1 0-9,0 2 11,0 0 3,-1-4-2,1-2-8,-2 2 8,2-7-7,0 14 6,0-14-13,0 10 7,0-3 10,0-7 1,0 11-15,0-11-2,-3 7 14,3-7-6,-1 9-3,1-9 4,0 0 5,-1 8-7,1-8 3,0 0 2,0 12 3,0-12-14,-2 5 0,2-5 7,-1 11 5,1-11-12,0 0-1,-2 8 13,2-8 0,-3 8-8,3-8 3,-2 9-1,2-9-1,-3 9 0,3-9 0,-5 8 6,5-8 8,-2 9-10,-1-5 1,3-4-3,-7 9-8,4-5 3,3-4 12,-10 12-8,2-4 4,-2-2-7,-1 2 13,-2 0-7,-5 6-9,4-5 6,-2-6-7,-6 9 5,-2 0 5,-2-4-5,0 1-9,-1 3 12,-10 3 2,8-13-3,-8 8 1,-1 2 3,0 3 1,8-9-10,-9-1 5,-3 5 6,1-2-1,-4-2-8,1 0-6,0 2 10,-1 1 9,-4-4-13,3 4 1,-1-1-3,1 1 6,-1 1-3,1-4 1,2 1 5,-1-1-7,3 6 6,2-4 9,1 1-18,9-5 2,2 4 14,2 1-9,-3-5-6,2 3 1,-1-1 0,0 2 6,1-3 11,1 4-17,-1-8 4,0 6 4,-1 1 3,2-3-12,1-4 4,1 4-12,-3 3 11,3-3 6,-1 2-9,4-5 7,-4 3 3,5 0-2,5-3-3,-7 0-4,1 1 3,6 2 3,-5 0 2,3-3 2,-4 0-9,1 3 1,-1-2 2,0-1-6,0 3 4,1-2-4,-4-2 8,2 4 2,-1 1-4,1-1 2,2-1-3,-3-1-2,5 2 7,1-1 7,0 1-10,-4 0-5,3-3 10,-2-1 1,6 3-9,1 1 9,-4-3-2,0 1 0,2-3-10,-2 3 8,4-1 0,-2 3 5,1-2 6,1-1-1,-1-2 1,4 2-7,0-2 18,10 0 2,-17 0 6,9 0-5,8 0-6,-16 1-6,16-1 8,-11 0 0,11 0-4,0 0 2,-14 0-6,14 0 10,0 0-13,-11 0 4,11 0-10,-9 1 9,9-1-12,-11 2 8,11-2-3,0 0 0,-13-2 2,13 2-7,0 0 1,-11-1-6,11 1 0,0 0 12,-12 1 0,12-1-2,-9 3-2,9-3 1,0 0 3,0 0-24,-17 0 15,17 0 3,-8-4-3,8 4-6,0 0 10,-16 4-1,16-4-5,-11 0 3,5 4 6,6-4-13,-9 1 11,9-1 1,0 0-1,-12 0-7,12 0 0,0 0 23,0 0 6,0 0 1,-10 0 6,10 0-2,0 0 1,0 0 11,-11-3-2,11 3 4,0 0 5,0 0 0,0 0-4,0 0 4,0 0 1,0 0-7,-1-10-2,1 10-1,-2-10-10,1-1-6,1 4-4,0-3-2,-2-1 2,1 3-8,-2-5-1,3 1-1,-1 0-4,-5-3 0,1-1-5,3-5 0,-4 4-18,-1 2-15,-4-9-21,3 9-23,1 0-45,-2-2-25,1-7-42,1 9-45,1 1-65,-1-2-91,0 1-363,4 0-807,-1-3 357</inkml:trace>
  <inkml:trace contextRef="#ctx0" brushRef="#br1" timeOffset="562172.4321">9465 3323 137,'-7'0'136,"1"0"-8,1 0 3,5 0-9,-9 0-1,9 0-6,-7 0 0,4-2-7,3 2-4,0 0-6,0 0-8,0 0-9,-7 0-1,7 0-8,0 0-10,0 0-7,0 0-11,0 0 1,0 0-2,0 0 4,0 0-5,20-9-2,-3 6 2,4-2-4,4-3 26,2 4-10,1-3-5,2 2-1,8-2-6,-7 5-4,-2-2-3,-2 0-3,1 1-5,-5 2 0,-1-2-4,-1 2-9,-6 1-8,-6-1-2,1 1-10,-3 1-3,2-2-4,-5 2 2,0-2 0,-4 1-3,9 0 3,-5-1 2,-4 1-8,0 0-12,0 0-20,0 0-8,0 0-19,0 0-13,0 0-12,-17-2-16,7 1-19,0 2-6,-1-1 3,1 3-5,-5-2-87,-3 0-248,6 2 110</inkml:trace>
  <inkml:trace contextRef="#ctx0" brushRef="#br1" timeOffset="562256.4928">9685 3275 350,'-10'0'4,"0"2"13,3-2 11,0 3 9,0-3 11,2 1 9,1 0-2,0 1-6,4-2-5,-4 3 3,4-3-10,-6 1-2,5 3-8,-1 3 14,0 4 8,0 7 0,-3 6 1,2 6 3,-3 1 0,3 1 3,-4 3-3,4-1 3,-2-2-4,3 2 6,-3-1-2,2-4 6,-1 0 3,-1-1-11,3-4-4,-3-5 1,4-1-2,0-1-3,-2-5-4,0-1-2,0-1-6,3-3 2,0-4-6,0 4-5,-1-2-2,-1 0-1,2-5-3,0 5-2,0-5-18,0 0-18,0 0-38,0 0-55,0 0-69,0 0-112,0 0-318,0 0 142</inkml:trace>
  <inkml:trace contextRef="#ctx0" brushRef="#br1" timeOffset="564079.2932">9707 3560 92,'3'-4'192,"0"-1"-16,0 2-18,2 1-13,2 2-14,0 0-9,1 2-18,2 1-8,-1 4-8,5 2-6,-5 1-7,0 2-4,-3 0-10,2 3-6,-2 0-5,1 0 1,-7-4-4,3 5 0,-2-5-3,-1 0 3,0 0-2,-2-1 6,2-3-2,-2-3 3,-2 1 1,1 1 7,-3-2 9,4-4 4,-3 0 4,5 0-7,-9-5-5,4-2-11,1 0-1,0-10-8,1 2-2,-1-2-7,4 0-4,1-1-3,4 0-2,2-7-8,1 4-4,0-3 1,1 10-2,-1-3-5,4 7-1,0-4-3,1 3-4,-2 2 2,2 0-2,-3 6-12,0 1-10,0-1-14,1 3-19,-1 1-27,-2 3-20,1-1-25,0 1-33,0 2-39,-1 0-173,1 2-401,-2-3 177</inkml:trace>
  <inkml:trace contextRef="#ctx0" brushRef="#br1" timeOffset="564181.3605">10213 3445 176,'-4'-12'214,"2"4"-10,1-4-10,-4 3-10,3-3-8,0 4-11,-2 3-10,3 0-19,-4 1-10,0 1-15,-1 6-12,-1-1-12,-1 10-6,-4 2-10,-5 10-4,1 2-10,-1 1-3,1 0-4,1 3-6,3 1-4,-1-2-4,4-3-6,2-1-5,3-6 0,2-3-2,-1-1-6,5-2 1,-1-3-3,3 1 3,-1-5-1,1 0 2,2-3 1,3-2 0,0-2-1,3-7 2,2-1-2,-3 0-1,2-6 0,2-5-2,-4 6-2,1-8 2,-4 5 7,1-6-3,-1-2-2,-4-1 0,-1 6 9,0 0 1,-2 2 11,1 3 6,1 5 3,-3 1-4,0 2-8,0 0-10,0 2-6,1 4-7,-1 1 1,0 0-2,-1 14-1,-1-4-1,1 6 3,1 1-2,0 0 0,0 1-2,0-2 1,0 1-11,4 1-17,-3-2-25,4-1-27,-3-3-28,3-1-23,0 0-39,0-4-31,4 0-24,0-1-12,1-3 22,4-2-141,0-4-374,-1-1 166</inkml:trace>
  <inkml:trace contextRef="#ctx0" brushRef="#br1" timeOffset="564283.4396">10397 3473 87,'1'-9'226,"0"4"-4,-1-2-17,1 3-24,-1-1-19,0 5-19,0 0-16,0 0-8,-4 13-13,1-3-9,-2 6-8,0 2-6,1-1-7,1 0-6,-4 0-4,3-1-8,0-3-6,-1-1-4,4 0 2,-1-3-6,-2-4-2,3 3 1,0-2 10,-1 0 14,-1-2 20,1-2 23,2 0 29,0-2 4,0 0-1,0 0-8,0 0-23,0 0 2,2-18-16,4 2-17,1-3-6,4-1-16,-4 3-19,3 0 11,0 2-9,3 3-7,-3 0-1,-3 6-6,1 0-5,1 1-4,-1 3-6,2 1-1,-2 2-6,1 1-4,-1 3-2,-1 1-3,0 0 10,0 5-13,-1-2-6,-5 2 6,2 3-15,-1 1-10,-1 0-21,-1 2-18,-3-3-28,0 1-33,-1-4-32,1 0-51,-1-2-40,1 2-27,0-4-176,3-3-496,0 0 219</inkml:trace>
  <inkml:trace contextRef="#ctx0" brushRef="#br1" timeOffset="564383.5117">10738 3378 119,'0'-12'273,"-1"-1"-4,-2 2-11,-1 0-12,1 3-28,-1 1-17,0 1-18,1 2-19,-2 2-24,0 2-8,-2 2-15,0 4-10,-3 5-10,0 0-8,1 3-13,2 0-6,3 1-11,-1 0-8,1-2-4,4 3-4,0-3-9,4 2-3,-2-1 2,4 0-5,1 0-5,3-2-3,0 2 3,1 0-7,0-2 0,2 0-2,-2-1 0,-2-2-3,-2 0-4,-2-1 2,1 1-2,0-1-2,-5-3 4,3 5-5,-4-3 7,-2 0-4,-1 3 2,-3-3 1,-1 1-2,-3 2 1,-3-1-3,1 1 2,-1-3-3,-1 0-4,1-4-16,1 1-22,2-1-34,-4-6-41,4 3-30,1-1-56,0-5-39,1-1-185,4-3-455,2 1 202</inkml:trace>
  <inkml:trace contextRef="#ctx0" brushRef="#br1" timeOffset="564472.5718">10869 3413 46,'4'-3'314,"-2"-1"-10,0 3-15,-1-1-28,-1 2-28,4-5-28,-4 5-30,0 0-15,0 0-20,0 0-12,1 12-18,-1 0-6,-4 5-11,-2 7-6,-1 1-9,-1-1-9,2 1-5,1 0-6,2-7-5,-3-2-7,6 3-12,-3-2 3,5-1-3,-2-4-2,1-2-8,-1 2-7,2-2-15,3 2-11,0-4-10,1-3-17,0 1-27,5-4-26,-1-5-37,4-2-43,-1-3-48,0-1-195,1-2-446,-4-2 197</inkml:trace>
  <inkml:trace contextRef="#ctx0" brushRef="#br1" timeOffset="564555.6307">10963 3242 187,'-2'-10'234,"0"6"-24,-1-3-19,2 2-25,0 1-43,1 4-24,0 0-30,0 0-36,0 0-56,0 19-48,2-9-132,1 2-221,1-2 98</inkml:trace>
  <inkml:trace contextRef="#ctx0" brushRef="#br1" timeOffset="564639.9737">11137 3200 287,'0'-7'309,"0"2"-15,-2-1-34,2 1-32,-2 3-30,2 2-23,0 0-16,-3 13-16,1 4-9,-1 7-13,-2 5-13,-2 2-11,0 3-13,0-5-6,0 6-4,0-4-11,1 0-1,-1-3-7,3-2-4,-1-8-8,3 2-5,0-5-6,1 2-3,-1-6-8,4-2-19,1 2-8,-2-5-9,0-1-15,4 1-13,-2-2-19,3-2-27,-1-1-26,-5-1-30,18-4-32,-8 1-24,0-3-16,0 0-125,-3 2-369,0-8 165</inkml:trace>
  <inkml:trace contextRef="#ctx0" brushRef="#br1" timeOffset="564728.6115">10983 3468 169,'-5'0'188,"3"-2"-21,2 2-19,-3-3-18,3 3-6,0 0-9,10-9-2,1-2-12,4 5-2,4-4-9,2 1-5,1 0-3,-3-1-7,-3 6-5,-2-2-8,3 4 2,-4-3 0,2 2 3,-4 1-2,-2 0-1,-1-2-2,2 3 0,-5 1-2,0 0 2,-1-3-1,2 3-3,-6 0 0,0 0-8,8 0-5,-8 0-3,7 3-8,-4-3-3,-1 2 0,2 3-1,0-2-1,-1 1-2,2 3 3,0 1-5,-3 1 3,1 3 0,-1-2-2,0 3-2,-2 7 0,3-5-2,-3 2-4,0-1-2,0 0 2,0-2-4,0 0 1,0-3-6,0-2 0,0 1 1,2-3-3,-2-2 3,2 4-3,0-3-1,1-2-12,-2 1-9,3-2-17,0-1-18,-4-2-10,13 2-26,-6-3-37,-7 1-34,17-6-46,-4-1-36,-2-1-138,-4-1-408,3-1 181</inkml:trace>
  <inkml:trace contextRef="#ctx0" brushRef="#br1" timeOffset="564812.6449">11380 3237 42,'-4'-12'183,"0"3"-6,1 3-17,2-2-21,-1 4-18,2 4-28,-4-7-44,4 7-22,0 0-34,0 0-33,-7 9-38,6 1-67,-1 0-156,2 1 70</inkml:trace>
  <inkml:trace contextRef="#ctx0" brushRef="#br1" timeOffset="566721.8046">11587 3342 178,'-4'-3'233,"0"2"-19,-4 2-23,1 2-18,-3 3-19,-2 3-14,1 4-13,-4 6-9,-1 1-15,3 4-8,2-1-9,1 1-8,5-6-11,0 6-3,4-7-10,1 2-2,0-2-10,0-4-3,3-1-1,1-2-4,2 1 0,-1-5-5,1 5 3,1-7-3,0 0 5,0-4 4,-1 4 11,-2-4 10,-4 0 9,10-1 6,-10 1-6,6-5-5,-4 0-10,-2-2-7,3-2-9,-6-1-1,2-7-7,-3 8-3,-1-7-8,1 0-1,-1-1-5,0 6 2,1-5-6,1 4 1,3-5-5,0 1-2,3-1-6,1-2 2,3 5-3,2 1 2,2-2-1,1 5-2,6 2-2,-6 1 1,5 5 0,0 3-4,-1 3 1,-1 1 3,1 5-2,-4 4 3,1 4 1,-2 4 3,-2-1 1,-2 3 9,-3-5 4,-1 4 2,-2-3 1,1 5 1,-4-7 1,-1 1-1,2-5 4,-2-2 2,3 0 0,-2-4 5,0 3 7,-1-5 5,0 1 16,3-3 25,-2-1 16,2-3 1,0 0-4,0 0-8,0 0-8,-10-14-6,7 3-10,4-4 1,1-5-16,2-8-8,2 1 2,4-1-11,1 1-5,1 0 5,2 5-12,0-1 5,1 5-19,1 2 8,-1 4-2,-1 7-8,1-2-2,-2 6 1,-3 1 5,2 4-7,-2 0-6,1 4-1,-3 1 3,-2 4 3,2 3 13,-1-1-16,-4 2 4,1 1 0,-4 1 8,0 0-22,0 5 16,-5-7-12,3 0-8,0 0-22,-3 1-34,3-5-30,-2 0-36,1-4-50,0 2-58,3-5-55,0 0-229,0-6-578,4 8 256</inkml:trace>
  <inkml:trace contextRef="#ctx0" brushRef="#br1" timeOffset="566831.8601">12338 3256 3474,'0'-19'-14,"-3"1"-1,2 7 3,0 1 2,0 3 7,-3 0-6,4 4 2,0 3 3,0 0-4,-12 14 4,6 2 1,-2 12 0,-1 4 2,3 3 0,-2-3-2,1 1 6,1 2 2,-1-2 2,0-1-3,2-3 13,0 0 8,0-2 3,2-3 9,-1-7-5,3 1 14,-2-2-2,0-4-3,3-5 9,-4 2-4,3-4 15,0-2 10,1-3 2,-1 10 32,-1-7 15,2-3 14,-1 4 11,1-4 8,0 0 12,0 0 1,0 0-18,0 0-17,0 0-14,-2-25-18,4 5-11,-1-4-9,1-4-5,-1-3-5,3-5-12,1-11-11,-1 12-2,6-11-5,-5 13-5,2-1-6,2 1-3,1 1-5,-1 2-2,4 2-5,1 2 0,3-2-4,0 5-3,4 2 0,3 1-4,-1 2 1,1 2-4,2 7-5,-2 1-1,-3 2-10,2 2-13,-8 4-15,2 3-16,-4 5-7,0 2 0,-5-1-8,-2 1-9,-3 4 6,-2 3-9,-7 9-21,-1-2-51,-11-3-30,-2 5-21,-13 3-23,-2 1-10,-2-5-11,1-2 15,11-7 12,-3-2 23,4-3 24,3-1 15,5-6 25,7 0 22,-2-2 24,5 0 24,0-1 6,0-1 1,6 0 12,0 0 8,0 0 10,0 0 9,21 5 10,-6 3 6,0 1 5,-1 2 4,4 2 6,-1 4 8,0 1 5,-1 1 6,0-3-5,-7 0 3,2-1-3,-1 2 2,-1-4-4,-1 4 3,1-2-4,-1 1-1,-2-1-3,0-1-19,-1-3-31,-1 0-37,0-3-53,-1-2-42,0 2-190,1-5-389,-4-3 173</inkml:trace>
  <inkml:trace contextRef="#ctx0" brushRef="#br1" timeOffset="566952.9461">12611 3342 40,'6'-15'269,"-4"3"4,-2 6-19,2-1-21,-2 2-27,0 0-23,0 5-23,0 0-13,0 0-18,0 0-7,-2 25-15,-1-8-5,-2 2-13,1 8-5,-1-2-8,0-3-8,3-2-9,0-1-5,1-2-6,2-1 0,-1-3-8,2-1 1,0-2-3,0 1 0,4-5 1,-1-1-1,-4 1 7,5-5 2,3 2 10,0-6-15,1-1 0,4-5-7,-1-3-3,1 0-2,-3-2-3,3-6-5,-1-1 3,-3-1 0,0 0-1,-4 5 7,0-1 11,0 1-8,1-1 2,-3 3 1,-1 3 3,1 3 11,-4 2-13,4 2-11,-2 1-13,-2 0-1,0 4-19,0 0 15,0 0-1,3 14 0,-6-2-1,3 0 5,-3 6-18,-1 0 17,3 3-2,-1-4 6,2 3-4,-3-5-6,3 2-4,3 0 3,-3-5 1,0-1-3,3-2 0,-3 1-4,4-2 11,-3-2 1,1-1 7,1-2 7,0 1 15,-3-4 6,12 1 13,-2-2 7,-1-3-4,3-4 5,1-1 2,-1-4-9,4-5 3,-2-3-11,1-1-6,-3-3-3,2 0-7,-3-8-8,2 5-1,-3-2 3,1 0 1,-4-1-8,0-3 1,-1 6-3,-2 0-9,-1 2 6,1 7-3,-1 2 6,-2 4 10,2 1-7,-1 5 11,-1-1-5,-2 2-9,1 1-23,0 5 10,0-5-8,0 5-1,0 0 0,0 0-2,-5 21 1,2-3 9,-3 6-3,-1 3-4,1 3 5,-2 3-7,0 1 8,0 1-2,1 10-1,0-14 0,-2-2 4,8 3 6,-5-3-10,5-3-1,0-1 0,1-6 2,2-2 3,1 0-4,1-3 4,2-2-1,-2 0 4,3-5 3,2 0-1,2 1 4,0-4-3,3-4-8,3-1 7,-3-6 7,3 3-4,2-8 0,0-2-7,-2 0 5,0-1 0,-4-6-7,0 2 0,2 0 1,-8 3 4,4-8-9,1-1 6,-5 3-3,-2-3-1,0 7 4,0 0-9,-3 5 8,-2 1-10,2 2 3,-2-1 1,-1 2-2,2 4-5,-1-2-5,0 7-4,-2-4-2,2 4 2,0 0 3,-12 10 7,5-1-5,-3 5 1,3 1-7,-4 0 10,4 7 1,-4-1 0,4-3-5,0 6 1,1-5 3,3 0-2,2-1 4,-1 2 2,1-1 1,3-2-1,0-3-3,1-1 3,4 2 0,0 0 7,-1-6-2,2 1 1,1-6 1,3 4 7,4-7 0,-1 0 0,6-1 6,1-2 4,0-7 14,-1 1-3,0-4 0,-1-4 5,1-4-3,-1 1-6,0-3-3,-1-3-4,-2-3-2,2 1-1,-5-3-1,1 4-8,-4-1 4,-1 2 2,-1 3-2,-5 4-5,0 2 6,-2 3-6,0 1-8,-2 4 0,0 1 1,-1 0 0,1 0-12,-1 4 3,1-1 3,0 4-2,-7 0-10,7 0 13,-9 7-7,4-2 4,0 6-6,0-1 7,2 5-9,0-2 4,3 3 1,-1-1 2,3 1 1,0 0-6,1-1 11,1 1 0,0 0-3,1 0 6,3 0-6,-3-2 6,1 1-3,-2-2-3,3 1 3,-2-4 4,-1 1-12,1-1 12,0 0-4,-3-1 4,3 1-5,-4-1 4,0-1-4,-1 0 3,0-3 2,0 1-5,0 0 7,-1-1-4,0-1 1,-4 3 1,3-2 1,-5 0-6,0 0 1,-6 2-5,3-6-9,-4 3-13,0-4-17,-2 3-23,-5-6-19,4 3-18,3-2-19,-1 0-23,1 1-36,0 1-32,-1-3-52,5 1-64,-4 0-289,5-3-672,0 2 298</inkml:trace>
  <inkml:trace contextRef="#ctx0" brushRef="#br1" timeOffset="582003.4327">10506 18790 137,'0'0'166,"0"0"-8,-13 13-7,13-13-20,0 0-6,0 0-12,-8 13-10,8-13-10,0 0-3,0 0-13,0 0 0,0 0-15,-3 17 6,3-17-9,0 0-4,0 0 0,0 0-6,0 0-1,0 0-4,0 0 1,0 0 0,0 0 3,0 0 0,0 0 2,0 0 1,0 0 2,43-40-7,-33 24 1,0-8 1,4 1 0,0 2 0,-5-3 0,1 3-6,-1-3-3,-1 7 11,1 0-1,-4 3 1,-3-1-1,4-2-8,-6 17 2,6-24-1,-3 15-3,-3 9-7,2-25 4,-2 25 1,5-19-4,-5 19-4,1-13-1,-1 13-4,-1-18 5,1 18 0,0 0-4,-5-21-6,5 21-1,-5-14-7,5 14 14,0 0-7,-12-15-7,12 15 2,-7-8-1,7 8-2,0 0-4,-21-4-4,21 4 5,0 0-5,-24 1-4,24-1-5,0 0 4,-21 11 5,21-11-5,-12 15-6,7-5 10,5-10-2,-8 17 1,8-17 0,-3 21-3,0-9-4,3-12 2,0 22 2,0-22 1,3 23-3,-3-23 1,8 21-1,-3-11 0,-5-10 5,13 19-3,-5-11 3,1 2-5,3 1 4,-12-11-2,22 12 3,-9-2 3,0-3-3,2-2 2,-15-5-1,21 9-3,-8-4 7,-13-5-7,17 10 4,-17-10-6,13 10 2,-13-10 2,17 10-5,-17-10 5,14 8 3,-14-8 2,9 10-7,-9-10 4,0 0-4,10 13 2,-10-13-1,5 13 0,-5-13-3,0 0 4,5 21-1,-5-21-1,0 0 4,-3 19-2,3-19-2,0 0 6,0 18-5,0-18 1,0 0 0,-9 16 3,9-16-5,-12 14 4,12-14 0,-14 11-3,14-11 5,-17 12-3,7-6-2,10-6-8,-18 11 12,18-11-2,-20 9-9,20-9 9,-16 6 0,16-6-8,-16 5 11,16-5-4,-17 6 3,17-6-6,0 0-2,0 0-12,0 0-30,-22 3-37,22-3-49,0 0-51,0 0-78,0 0-168,0 0-464,-9-21 206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09:48:41.0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17030 3184 141,'0'0'189,"0"0"-5,4 0-6,-4 0-9,0 0 18,0 0-7,0 0-6,0 0-1,0 0-14,0 0-10,2-3-19,-2 3-11,-2-8-14,-1 1-13,2 3-6,-1-2-8,-6-4-9,5 1-5,-4-3-10,-3-3-2,3 1-9,-2 2-6,-7-6-3,0 2-5,1 0-3,-3 2-2,-4-2-3,0 0-4,-4-5-1,-10 2-3,2-5-3,-2 3 4,0 0-6,1 2 0,-1 0-2,-4 2-2,5-2-1,-5 2 3,3 0-2,-4 3-2,1-1-30,-1 2 10,1-4-3,-1 4 11,-2-2 0,1 3 1,0 0 8,-2 0-6,-1 2 1,4 0 3,-4-1-2,-1 5 5,-1-6-5,2 2 6,1 3-6,1-5 2,-1 7 10,6-6-7,-1 3 10,-1 1-7,12 2 3,-1 0 0,-2 3 0,2-3-1,0-1-2,-1 5-2,-1-2 1,-8 2-2,9 1 3,-11-1-1,3 7 1,0-7-2,-2 9 3,11-4-4,-9 0 1,-3 1-1,3-5 1,0 7 3,9-4-1,-1 2-2,-1 2 6,-5-2-2,7 3-1,0-1 2,-8 0 0,6 5 2,-5-4-2,8 1 0,-11 8 4,11-5-5,2 2-1,-10 3 1,10-2 0,-10 4 3,10 0-1,-3-6-3,-2 11 4,3-7-5,3 2 5,2-1 0,0-3-4,1 8 1,-1-8 2,1 9-1,1-5-2,0 5 4,-1-2 3,3 2-8,-1-1 3,2 2-3,-2 2-1,1-1 4,-3-1-4,3 4 3,-1-2 1,3-2-4,0 2 2,0 2-3,0-4 1,3 2 3,0-2-1,4 1 1,-2-1-2,0 1 2,3-3 3,-3 1-5,3-2 6,-1 1-2,5-3-2,2-2 6,-5 7-2,5-7-3,-1 11 5,0-3-5,4 1 4,0 1 2,0-2-7,3 0 6,-2 3 1,3 1-8,3-3 4,2 1 3,-2-1 1,4 5-2,-1-5-3,2 1 3,1 1-1,4 0 1,0-2-2,0 2-2,8 7 2,-8-11-2,3-1 4,-2-1-4,2 1-3,1 1 7,0-3-6,0 0 1,2-1 3,1-1-5,1-1 14,6 6-9,3-3-2,-9-6 4,12 6-9,1-3 8,-10-4 1,10 4-3,0-4 3,0-1-6,0 5 1,0-6 2,-1 2 3,1 0-3,-11-6 0,9 3-1,2 2 2,-1-1 0,1 0-4,-1 0 8,-8-3-2,14 1 1,-1 1 0,-1-4 1,0 6-3,-1-4 4,4 0-1,-2 2 5,1-2-2,-3 0 3,3-1-1,-3 1-1,1-3 3,3 2-1,-3 0-1,-2 2 6,4-4 5,0 0-3,-1 2-2,2-1 4,-2 1 1,-1-4-5,5-1 3,-3 4-8,3-5 2,1 0-3,-2 2 6,0 0-7,0-3 0,2 0 5,-4 0-1,2 2-3,0-3 4,-2-1-11,-2-4-3,-1 7 7,1-8-7,0 4 5,0-2-2,-2-1 2,-1-3-1,0 2 7,-1-4-7,-6 5 0,8-3 4,-10-3 0,0-1 6,11-4 2,-4 1-4,-8 1 5,10-3-5,-3-1 5,-7 3 7,-2 0-11,2-2 9,6-3-12,-7 1-6,5-3 1,-6 7 10,-2-3-10,1 2 8,-2-4-7,-1-3 7,-1 0-2,-2 2 4,-1 1-1,0-2 6,-1 1 3,1-2-2,-1 0 2,-1 1-1,-3-4-1,3 3 0,-2 0-4,3-3 6,-3 0-2,3 1-4,-3-2 3,-1-2-4,1 3 9,-1-1 1,-2-1-3,0 0 1,-2-2 9,-1 1 1,-1 1-2,-2-2-4,-1-1 4,0-2-8,-3 1-3,-1 0 3,-1-3 4,1 2-2,-2 0-2,-2-2 0,0-1-7,1 0 0,-1-1-3,-3 0-3,-3-10-2,0 3-4,-4-3 1,4 14-6,0-2 2,-1 2-1,-6-10-7,-7 0-2,0 7-2,-4 4 2,-3-2-5,-7 3 4,-1 2-9,-6 1 8,-20-2-5,-1 9-14,18 6-12,-17-5-21,14 11-27,1 1-29,0 2-42,4 5-43,4 0-62,12 5-77,3 2-86,3-2-276,0 2-753,10-5 334</inkml:trace>
  <inkml:trace contextRef="#ctx0" brushRef="#br0" timeOffset="1032.8509">14521 3214 4,'-2'3'193,"0"-1"-5,2-2-5,-4 3-10,4-3-5,-3 3-2,3-3-4,0 0-4,0 0-8,0 0 5,0 0-7,0 0-3,0 0-1,0 0-11,4-18-17,3 5-2,9-8-12,-2-4-5,11-13-6,2 3-17,-3-5-6,6-1-1,-1-4-9,3 1-7,9-24-10,-11 23-32,0-4 3,9-24-8,-11 25 0,10-20-1,-12 24-2,-2-4 0,-2 4-4,0-6 2,-2 7-2,1 1 1,-4-2-2,-3 15 6,-1-1-2,1 2-2,-4 0-9,1 7 8,-2-2-4,-2 6 3,-2 5-2,1-4 3,-2 7 0,3 0 0,-5 2 8,1 0-8,-2 4 2,3-4-5,-3 5 6,2-4-6,0 5 1,-3-3-1,0 4 3,0-2-9,0 2 2,0 0-2,0 0 7,0-5-14,0 5 12,0 0-8,0 0 2,-12 7-6,3-2 4,-5 2-7,-4 4 5,-3 0 0,2 2-1,-5-1 12,3 0-15,0-3 10,1 1-4,6-3 5,0 0 0,2-2 0,3-2 1,2 2 6,-1-3-2,3 2 2,1-1-2,1-3 1,-2 3 1,5-3 1,-6 0-4,6 0 7,0 0-4,0 0 6,0 0 2,21-12 0,-7 4 0,7-4 1,1 0 2,2 0-1,-5 3 1,2-1-3,-4 5 4,3-2-6,-5 6 1,0 2-8,-1 2 7,-2 3-8,-3 2 2,-1 6 0,2 8 5,-4 6-3,-1 4 5,-3 2-1,-4-1 1,2 13 0,-2-12-1,-3-2 3,2 0 8,0-3-10,-2 0 1,-1-2-3,2-5-24,1-5-24,1-6-44,2 6-19,-3-6-44,1-7-29,2 5-36,-3-4-127,1-1-372,2-4 164</inkml:trace>
  <inkml:trace contextRef="#ctx0" brushRef="#br0" timeOffset="1492.0498">15526 2091 36,'0'0'200,"-2"-5"-3,1 1-20,1 4-13,-2-5-11,4 1-13,-2 4-13,0-9-12,1 3-11,-1 0 11,0 0-10,2-1 12,-2-1-12,0-1 3,0 4 35,-2-3-13,2 2 2,-3 1-1,3-1-12,-3 1-9,1 2-6,-1-2-16,0 2-1,-2 3-16,2-3-17,3 3-1,-13 3-13,3 1 1,-1 3-1,-2 1-13,2 5-7,0-2 3,-1-1-7,4 2-2,1-2-5,1-1 3,5 4 9,-4 3-12,5-4 0,5 3 4,-4 4-26,5-3 24,1 0-3,4-4 1,1 7-1,3 0 3,-4-6-4,3 5-3,-4-5 3,3-1-2,-3 0 3,-3-6-4,-2 5 3,0-4-1,0 1-6,-2-4 4,-1 6 0,-4 0 1,-1 0-3,-4 2-10,-2 2 14,-4-5-14,-7 6 16,3-3 1,-3-2-5,1 2-1,0-1 3,2-7-14,-1 3 0,4-1-30,1-2-14,2-1-17,1-3-20,3 0-17,7 0-26,-10-1-28,10 1-32,-1-12-49,2 7-177,6-10-451,3-7 200</inkml:trace>
  <inkml:trace contextRef="#ctx0" brushRef="#br0" timeOffset="1790.1665">15648 1867 132,'10'-27'250,"-2"3"5,-5 4-9,2 2-5,-3 8-5,1 2-25,-1 0-20,-1 2-19,0 3-25,-1-1-21,0 4-10,0 0-16,0 0-25,8 21 14,-6-3-14,-4 12-8,2 2 2,-5 2-10,2-3-6,-1 16-2,1-15-8,1-2-1,0 4-3,-1 2-11,-1-2 0,4 0 1,-3-2-6,3-6 2,0 1-2,-1-3-4,1-5-1,1-1 0,1-2-3,-1-4-4,0 1 3,2-1 1,0-3-3,-1-4 1,0 2-1,1-2 1,1 0-3,-1-2 1,-3-3 0,10 2-1,-10-2-12,14-6-16,-7 1-21,6-8-37,-5 1-28,2-3-24,4-7-33,-1 1-31,-6 4-32,4-3-21,-4 3-131,0 2-407,1 1 180</inkml:trace>
  <inkml:trace contextRef="#ctx0" brushRef="#br0" timeOffset="1994.006">15589 2135 106,'-8'0'229,"8"0"-29,0 0-8,0 0-27,0 0-8,0 0-19,21-17 1,-7 8-16,6-3-11,-1 2-10,2 3-15,-1 0-2,-3 2-16,0 0-1,-2 2-15,0-1-33,-3 3-24,-2-3-46,-1 4-33,0 0-43,-2-3-35,-7 3-110,11 0-292,-11 0 129</inkml:trace>
  <inkml:trace contextRef="#ctx0" brushRef="#br0" timeOffset="2964.5944">16031 2077 16,'3'-8'234,"0"-1"-8,1 0-16,-4-1-7,3-1-11,-3-2-16,1 3-7,-1-2-19,0 1-9,0 3-6,-4-2-10,4 5-10,0-3-8,-4 3-7,4 1-9,-3-1-15,3 5-9,-7-4-13,-1 6-6,-1 3-5,-2 4-2,-6 8-7,0 0-6,1 3 3,-2 1-8,4-1-1,0 3-5,3-1-3,4-6 6,1 0-12,2-4 0,2 4 3,1-4-7,1-3 6,0 3 0,3-2-1,-2-3 0,2-2 3,4 2 1,0-6-2,3 0 3,-10-1-5,23-13-2,-12 5 7,1 0-2,0-6-1,-1 2-1,3-10-3,-3 8-2,2-7-1,-6 4 10,3-6 5,0-1 2,-3-1-2,-3 7 6,3 2 14,-4 5 3,1-1 9,-2 4-2,-1 1-14,-1 4-1,3-2-8,-3 5-4,2-6-6,-2 6-3,0 0 0,0 0-16,1 23 16,0-10-3,-1-1-4,3 9 6,-2-9-7,5 4 9,-2 2-6,3-5-1,0 4 4,3-3-5,-2-2 7,4-2-3,-4-1-6,5-3 11,-2 3-4,-2-7 3,1-2 1,-2 0-7,3-2 7,2-7-7,-2 0 7,1-3 3,1-9-2,-4 8 3,2-10-1,-1-2 0,-1 0 2,-1-5-15,-2 0 15,2-16-10,-1 14 8,-2-5-5,-3-11 0,4 13 2,-5 2-1,2 1 14,0 3 6,1 3 12,-4 9 18,0 6-5,0-2-2,0 5-7,1 3-14,-1 5 0,0-8-10,0 8-5,0 0 2,0 0 4,-1 29-16,-3-11 4,1 13 2,2 1-5,-1 0 1,1 1-5,-3 0-6,2 4 3,2-4-4,0-3 14,0 2-3,2-5-1,-1-2-2,2-7-2,-2 8 1,2-10-4,0 1 2,1 0 5,0-6-3,1-1-10,0-1-9,-2-1 14,1-3 4,-1-1 3,-3-4-6,10 8 4,-3-4-11,-7-4-3,14 0 1,-14 0 12,17-9 5,-7 1-7,3-3-4,-1-2 4,5-1-4,-3-3 2,3-3 3,4-2-5,-7-2-8,0 3 12,-1 3 4,-3 4-11,-3-2 2,-1 1 5,-3-1-6,-1 4 7,1 1-5,-1 0 3,-1 1-7,-2 0 2,-1 4-2,-1-1 0,3 0-1,0 7 2,-5-9-10,0 6 5,1 1-5,4 2 1,-17 6 10,6 2-6,1 5-6,0 1 3,1 4-13,1-2 9,0 6-8,2 2 8,-1-1-10,5-6 6,2 3 9,0-6-2,2 1 2,0 2 7,1-6-14,2 5 11,-1-7-2,-1 1 5,4-1-8,0-1-2,0-3 18,3-1-8,5-3 2,-6 1 1,5-2-2,0 3-8,-1-8-12,1 3-14,-2-2-16,-4-1-2,0 1-23,3-3-19,-3 2-20,-1 0-30,1-3-35,-1 0-50,-3 0-22,3 1-35,-4-2-196,1 3-523,-1-3 233</inkml:trace>
  <inkml:trace contextRef="#ctx0" brushRef="#br0" timeOffset="3283.4489">16289 1804 264,'0'0'297,"0"0"-14,0 0-18,-5-8-30,5 8-17,9-11-19,0-4-20,3 5-10,8-10-22,1 1-9,2 3-7,2-4-18,-1 5-6,0-5-15,0 7-21,0-2 9,-2 3-13,-2 3-3,-6-4-13,-4 10 2,-1-2-11,-1 1-25,-1-1-33,-3 3-42,2 0-45,-6 2-49,8-4-35,-3 5-42,-5-1-195,0 0-457,7 9 203</inkml:trace>
  <inkml:trace contextRef="#ctx0" brushRef="#br0" timeOffset="4444.0742">15438 3169 154,'1'-10'155,"0"-2"1,-1 3-3,0-4 0,0-2-9,-1 8-1,1-9-5,-3 1 1,1 4-10,1-1 0,-2-3-8,-3 4-5,3 0-6,-1 0 0,-4-3-6,1 4 0,1-3-9,-1 4-4,0-2-5,1 5-2,-1-3-7,-2 1 8,0 1 0,2 1-6,-1 1-11,1 0-4,-1-1-10,-3 4-2,1-1-4,1 1-6,-3 2-8,2 3-6,-1-1-2,1 2-2,0 1 0,-1 3-6,-1 5-1,-1 1-4,-3 2 9,5-3-7,1 4 1,-4 1-8,4-2 4,-4 3-4,4-2 4,-1 2 0,1-1-2,0-2 0,0 4 2,0-4-1,-1 7-10,4-9 10,0 4-2,0-2 4,-1 5-2,1-2 5,0 6-9,1-6 2,-2 3 5,3-3-3,-2 5-1,2-1 4,0-2 1,3-2 0,-5-2-6,2 3-1,3-4 3,-1 2 1,-2-1 1,3 1 6,-1 0-10,1-1 1,0 0 3,0-2-13,2 3 12,-3 1 1,3-2-2,2 1 1,-2 2-4,1-4 17,-1 4-14,4-1 1,-2-1 2,-1 2-11,2-1 2,1-2 3,-1 1-3,1 1-1,-1-1-1,0-4 6,3 2 2,-4-4-8,1 3 4,1-4 0,-1 0 4,4 1 0,-2-2-9,0-1 3,2 1-1,-1-1 0,1 0 5,-1-1-1,3 0-3,-2-1 1,0 3-4,0-6 6,3 1 2,-3 0 6,3-2-5,0 0-3,-1-3 3,5 0-4,-4 0-2,0-2 7,1 1 7,1-6-13,2 0-6,-1-1 9,0-1-7,6-3 5,1-1-2,-3-1 3,1-1-5,-1-3 5,0 0-1,-1-6-2,1-1-7,0-1 7,-1-3-2,2 0 5,-3-2-8,3-11 0,-6 10 0,1-1 3,-1 4 2,-1 0-9,-4-3 6,4 5 0,-4-1-1,-2 1 2,2 0-1,-3 1-5,-3 2 11,2-3 0,-2 3 4,-2-1-6,-1 6 6,1-7-2,-1 6 4,-1 2-12,-2-4 3,-2-4-4,0 2 3,3 7 0,-3 3 0,3-3 2,-2 8-5,3-3-5,-1 3 0,-3 0-11,3 1-20,0 0-24,-1 4-9,2-2-35,2 2-30,-3 1-42,1 0-41,3 3-40,-4-2-34,4 2-218,0 0-548,0 0 243</inkml:trace>
  <inkml:trace contextRef="#ctx0" brushRef="#br0" timeOffset="5057.3674">15468 3094 143,'0'0'248,"0"0"-20,0 0-21,0 0-28,0 0-19,0 0-18,0 0-14,0 0-12,0 0-9,14-10-11,0 6-8,0-1-8,9 0-6,2-3 0,-1 1-5,7 0-3,6-6 4,2 1-13,3 2-2,-1-6-4,5 8-2,1-6-1,2 2-1,1-1-4,23-8 4,-7 9-8,-16 2 0,-3 0-2,25-6-8,-27 5 0,3 0 3,21-9-8,-22 8 5,20-5-7,-21 5 1,1 1-4,1-2-32,1 1 5,-1-2-2,-3 1 3,3-1-1,-2 3 1,-6-2 2,-2 1-1,-10 7 4,2-3 0,-5 0-1,-1 0-1,0 3-1,-3-2 3,-4 1 0,-3-1 6,-4 5-7,0-3 3,-3 0 1,3 2 12,-3-3-4,0 1 7,-1 5 6,-1-3 2,-2 1 2,0-3 6,-2 3-1,2 0-5,-3 2 2,0 0-8,4-6 2,-4 4-6,0 2-1,-4-7-4,0 2-10,-4 2-6,-5-2 7,-1-2-8,-2 4 4,-5-2-4,0-1 3,4 3 3,-3 1-3,6 0 1,0 2 1,4-3 1,2 3-2,-1-1 2,5 0-2,0 1 3,0-3-6,4 3 4,-6 0-5,6 0 1,0 0 5,0 0 0,23 0 2,-8 0-4,6 0 4,3 3-1,2-2 0,0 5 4,-5 1-6,-1 2 3,-3-1 2,-4 2-3,-2 0 1,0 0-2,-4 1 3,-1-3-1,-3 7 4,-3 1 1,-2-2 1,-2 3 3,-6-2-5,-2 5 4,-3-2-1,-4 0-9,-1-2-36,3-1-48,0 2-52,5-5-69,0-2-66,-2-2-151,4-4-455,3-2 202</inkml:trace>
  <inkml:trace contextRef="#ctx0" brushRef="#br0" timeOffset="6184.3622">17641 2344 80,'0'0'249,"0"0"-7,0 0-13,0 0-12,14-8-13,0 3-16,9-1-14,-2-5-18,5 4-19,3 0-9,13-3-18,-4 5-4,3-6-16,-1 6-3,-14 1-12,5-2-8,-7 4-6,-4-1-7,2 0-3,-7-1-6,-5 4 0,-2-1-8,-4-1 1,2 0 4,-2 2-12,-4 0-2,6-1 0,-6 1-8,2-4-6,-2 4-5,0-6-6,0 6 4,-4-8-9,-2 5 0,1 0-7,2 0 5,-1-1-4,-3 7 1,-3-2-7,-1 8 3,-2 0 0,-4 10-1,0-1 3,-1 4-4,2 8 7,2 0-4,-2 10 5,4-10-4,4 6 6,-2-2 0,3 0 1,0-3 5,1-2-5,1 3 3,0-5 1,0-3-3,2-3 6,-2-4-4,4 0 4,-4-5-2,2 0 0,-3 3 0,2-5-3,-2 2 0,-1-4 0,3-2-6,-3 1 3,2-2 3,0-2-7,-2-2 4,7-1-4,-10-1 2,2-2 0,2 1 4,-1-3-2,2 0 6,0 0 3,0-1 0,0 1 11,-2-2 5,3 2 25,0 2-5,0 0-2,0 1-4,2-1-5,2 3-6,-4-4-3,4 4-7,-3 0-3,3 0-1,0 0-6,0 0-4,0 0-1,0 0 8,0 0-6,0 0 5,14 11-2,-6-10 6,5 2-4,3-2 0,6 2-1,0-3 2,3 0-6,-3-4-9,2 1-5,0-4-7,0 2 2,-3 0 0,0-4 11,-1-5-11,-6 3 5,3-4-3,0-4 2,-3-3 3,0-2-2,-4 4 5,3-8 3,-6 13 10,-2-1 13,1 6 11,-2 2 14,-1-1-5,1 6-10,-4-1-4,3-1-14,-3 2 3,0 3-2,0 0-5,4 12 5,-6 0-3,0 4 0,-1 2 0,-1 1-2,0 8 2,-2-3-3,3-4 0,-2 3 1,0-6-1,1-2 0,0-3 0,1-4-2,-1 4 0,4-5 1,-1-2 1,-1 0 5,2-1-2,0-4 22,-3 6 20,3-6 5,0 0 2,0 0-11,6-15-3,1 0-11,1-2 3,2-7-5,3 2-5,-2-2-8,2 3 1,1 3-2,-3 5-3,1 3-5,0-3 0,1 2-3,0 6 0,-1 0-5,2 4 3,-4 2 0,4 1-6,-1 3-1,-1 0 0,-4 2 2,3 1-1,-4 2-6,0-3 5,0 4-1,-3-3 2,2 2 2,-3-1 0,2 0-2,-2 1-1,0 0 2,-1-1-1,-2-1-1,2-3-6,0 2-7,-1-2-10,-1 1-14,2-1-18,-2-5-20,0 8-21,0-8-23,2 7-10,-2-7-13,3 5-7,-3-5-1,6 2-8,-6-2-18,0 0-14,18-12-14,-8 1-5,7-7-121,-3-3-361,1 0 160</inkml:trace>
  <inkml:trace contextRef="#ctx0" brushRef="#br0" timeOffset="6424.5331">18527 2520 622,'9'-31'3,"2"2"11,-1 0 31,-3-3 19,0 6 31,-2-1 19,1-2 15,-3 2 15,0 3 3,-2-1 7,2 9 2,-3-1 1,2 1-3,0 5-1,0 1 4,-1-1-14,-1 4-10,2 2-22,-2 0-4,0 5-29,0 0-9,0 0-8,0 17-3,-5 11-4,1 18-6,-2 8 3,-5 27-8,1-22-5,-8 26 2,7-28-4,-9 24-6,10-30 0,-1-1-3,1 6-3,2-9-3,-1 3-3,3-14 4,2 12-5,0-16 6,-2-1-9,4 1 3,-3-3-3,2-3 0,-1-2-20,2-7-37,0-2-35,-1-5-36,3-2-22,-1-1-8,-2-3-30,3-4-49,0 0-14,0 0-11,0 0-127,-10-25-406,7 7 181</inkml:trace>
  <inkml:trace contextRef="#ctx0" brushRef="#br0" timeOffset="6658.6998">18426 2996 42,'4'-33'58,"0"-3"18,0 4 11,2 1 1,-2 1 11,1 1 5,0-1 6,-1 2 14,6 4 23,-3 0-3,-1 5-4,0 2 1,2 0-9,2 1-8,4-6-3,0 2-14,4 3 1,2 0-10,1 2-5,0 6-3,-1-2-12,1 5-12,-7 3-8,-1 3-7,1 3-4,0 2-7,-2 4-3,-3 3-6,0 1 0,-2 3-7,-3-1-3,-3 3-2,-2 1-4,-2-1 4,-4 4-1,0-2-5,-7-2 3,-3 3-6,-1-5-11,2-1-11,-5-3-16,0 0-8,1-4-20,-1-3-20,7-3-16,0 1-25,0-2-3,6-1-36,-2-2-17,1-1-7,5-1-117,-3 0-322,4-4 143</inkml:trace>
  <inkml:trace contextRef="#ctx0" brushRef="#br0" timeOffset="7310.1612">18927 2426 258,'2'-5'314,"-1"3"-16,-1 2-35,3-5-31,-3 5-26,3-5-25,-3 5-19,0 0-17,0 0-12,-2 24-13,0-5-14,-1 3-10,-3 5-9,2 2-1,0-3-17,1 1-5,3-3-6,-2-4-8,2-1-3,0 0-4,0-4-4,3-1-2,1 1-6,-1-5-4,1-1 2,1 0-3,0-4-1,2 1 6,-2-4-3,3-2-2,0 0-1,0-8 3,4-1-11,2-3-2,-4 0-2,4-8 3,-1-2-6,0-1 2,2-1 4,-4 3 14,0-2 4,-5-2-1,1 6 5,0 4 9,-4 0 18,0 5 24,1 2 5,-1-4-3,-2 9-16,2-3-13,-3 1-7,0 5-7,3-6-10,-3 6-5,0 0-4,0 0-2,-6 18 0,2-7-6,-1 6-4,-2 3 5,2-2-10,1 6 4,0-4 8,0 0-23,3-1 6,1-1-12,-2-1-6,2-7-5,0 3-4,2-1 7,-1-4-10,0 1 6,3 1 0,-2-5 5,2-1 3,-4-4 3,8 6 2,-1-6 9,-7 0-8,21-10 2,-1-6-1,-3 0-3,4-5 9,-4-1-10,2-3 7,-1-3 2,1 0-5,-6 0 1,8-13-2,-8 9-4,1 0 10,0-2-4,-5 4-1,-1-3 3,-1 5-2,-1 6 11,-1 5 24,-4 3 25,1 2-8,0 4-6,-2 1-10,1 0-8,0 2-4,-1 5-7,0 0-3,0 0 2,0 0-3,-14 24-6,5 2 5,-3-1-9,1 4 2,1 3 6,0-1-4,3 1 0,0 0-7,0-2 1,1 0 8,5-4-12,-2 1-7,3-8-2,0 1-13,0-2 0,0-3-20,3 0-4,-3-3-16,4-2-12,-1-1-7,-3-2-13,4-2-2,-1 0-14,1 0-13,2-3-25,1 0-20,0-3-40,8-4-14,-2 2-47,0-4-202,0-3-514,-2 1 227</inkml:trace>
  <inkml:trace contextRef="#ctx0" brushRef="#br0" timeOffset="7553.3333">19444 2397 72,'15'-5'181,"8"2"-9,-3-1-15,3 0-12,-1 3-1,-1-2-7,-7 1-7,2 0-4,-4-3-14,1 2-4,-2 2-4,-5 0-14,0 1-6,-6 0-8,11-3-7,-11 3-5,7 0-8,-7 0-7,0 0-7,8 0-19,-8 0-30,0 0-38,0 0-55,0 0-37,0 0-38,0 0-105,0 0-303,0 0 134</inkml:trace>
  <inkml:trace contextRef="#ctx0" brushRef="#br0" timeOffset="8608.0844">16206 3609 149,'0'0'222,"0"0"-16,0 0-12,-6 1-15,6-1-14,0 0-18,0 0-11,-4 2-14,4-2-12,0 0-14,0 0-10,0 3-7,0-3-12,0 3-2,0 3-10,0-2-5,3 2-5,1 4 0,0 1-4,2 4-2,5 7 2,2 2 3,1 2 8,3-1-4,1 0 8,9 8 2,2 0-3,4-6 11,1 2-9,3-2 1,1 2 1,2-3 1,20 13 9,-14-17-13,17 9 6,-18-12-6,24 8-1,-4-7-3,0 4 7,4-7-11,-2 1 1,-20-5-4,25 2-4,4-1-1,4-2-1,-5-2 0,2 1 5,1 0-5,-1 1 2,2 1 1,-3-4-4,-4 4-1,4-2-7,0 0-7,-3 2-3,-2 4 3,-23-8-2,22 5 16,-4-1-20,-18-6 5,0 1 1,0-3-1,0 2-3,2-1 1,-3 2-2,1-1 6,-3 0 0,0-4 5,-4 2-7,1-2 5,-11-1-7,10-2 2,-13 2-5,3-1-4,-4 0 4,1-1-3,-3-2 4,-4 0-11,-5-1 8,-2 1 2,-4 2 3,-3-1-8,1 0 5,-2-3-18,-1-2-23,0 1-19,-2-2-5,1-3-10,-1 1 2,0-2-9,-5 0-1,1-4 2,-2-2 6,3 5-3,-5-5 9,0 3 6,-2-1 5,3 1 12,-6 2-8,6 0 12,-2 3 5,2-1 13,-2 0 8,2 3 8,-3 0 7,3 3 10,3 0-1,-1-1-4,2 5-3,-4-5-4,4 5-3,-3-4-5,3 4 1,0 0-2,0 0-2,0 0-1,17 5 3,-10 1 2,4 1-4,-1 3 5,3 0-10,-2 2 1,-2 0 1,-2 4 2,1-1 3,-2 2 3,-4 0-5,1 3 3,-3 0-2,-4 8-1,-3-3-1,-6 1 0,1-4 3,-3 0-3,0-3-10,-2 0-19,-4-4-20,0 2-28,1 0-19,-1-3-26,0-2-35,-3 1-31,3-6-43,1 2-32,-4-1-199,3-2-497,0-3 219</inkml:trace>
  <inkml:trace contextRef="#ctx0" brushRef="#br0" timeOffset="9835.9544">19558 4680 74,'0'0'148,"0"0"-4,0 0-4,0 0-10,0 0-2,0 0-3,10-13 3,-3 7-5,0-4-5,3 0-5,1-6 1,3-2-7,-1-4-7,4 2 1,0-3-5,-2-2-6,4-1-5,-2 1 2,2-5-6,3-6-3,-3 7-3,-2 3 9,-3-3-16,2 3 5,-4 2 0,0 2 1,-4 6 5,-2 0-1,-1 1 1,0 6-6,-1-1 3,-3 4-3,2 0-3,0-1-2,-2 2-7,0 0-3,1 2-7,0 0-4,-1 0-10,0 1-5,-1 2-3,2-6 2,-2 6-8,0-3-1,0 3-5,0 0 6,0 0-8,0-5-1,0 5 1,0 0-4,0 0-1,0 0-2,0 0-2,0 0 2,1-3-4,-1 3 1,0 0 3,0 0-5,0 0 0,0 0-2,0 0 1,0 0 3,0 0-7,0 0 4,0 0-8,0 0 9,0 0 2,0 0-4,0 0-3,0 0 2,0 0 2,0 0 2,0 0-1,0 0-1,0 0-1,0 0 3,0 0-1,0 0-1,0 0-2,0 0 6,0 0-3,0 0 5,0 0 1,0 0-3,0 0 8,0 0-11,0 0 3,-4-4-4,3-1 1,-1-1-2,0 3 6,0-2-9,1 1 2,-1 1 1,-1 0 3,0-4-5,3 7-1,-2-4 5,0 1-5,2 3-3,-3-6-3,3 6-1,0 0-2,0 0-2,-5 0 5,3 7-3,-3 1-3,-4 5 0,2 3-1,2 1 4,0 0-4,3-1-1,-1 2-1,1-2 2,2 2 7,0 2-4,5 1 6,0 2-1,2 0 10,0 4-10,3-3 0,-2 3 1,2-1 4,0 1 10,-1-1-16,-1-2 3,-2-6 6,-2 0-3,0 2 3,-1-5-1,1-1-4,-4 1 0,0-5-3,-2 1 2,-3-1-5,-6 2-9,0-3 0,-5-1-1,3-4-12,-3 0-2,-7-4-10,6-1 5,3-2-7,0-3 1,1-2-8,-3-3-4,7-1-10,2-1-4,-4 2-10,5-2-24,0 2-24,4 0-46,2 2-39,2-2-199,2-1-446,5 0 197</inkml:trace>
  <inkml:trace contextRef="#ctx0" brushRef="#br0" timeOffset="10116.1567">20261 4212 299,'3'-16'332,"1"0"-3,-4 6-3,3 2-22,-3 2-28,0 0-34,0 1-25,0 1-27,0 4-28,0-7-15,0 7-17,-3 16-12,-2 2-13,-4 14-8,-4 2-9,-1 11-8,0 1-8,0 3-9,-3-3-3,3-3-3,4-11-4,-1 1-8,4-4-4,-3 0-3,7-4-10,-4-6-18,4-3-16,3-3-13,-4-4-14,4 3-12,-3-6-9,6-1 6,-3 2-9,0-5-2,3 3 2,1-5-6,1 0 4,3-5-26,-1 0-19,6-5-25,-1-4-17,0 2-14,0-6-21,0 2-11,-1 2-10,-3-2-167,-1-1-399,-1 0 177</inkml:trace>
  <inkml:trace contextRef="#ctx0" brushRef="#br0" timeOffset="10288.2749">20140 4385 50,'0'0'220,"-7"-2"-22,7 2-21,-3-2-16,3 2-20,0 0-15,0 0-8,0 0-15,10-1-9,1 0-10,2 0-5,3-3-7,5 1-15,1 0-21,-1 2-28,-1 0-32,5-1-38,-10 2-25,1-1-33,5 2-119,-4 1-258,-3 0 114</inkml:trace>
  <inkml:trace contextRef="#ctx0" brushRef="#br0" timeOffset="10736.5987">20637 4463 171,'0'-7'228,"0"0"-7,2-5-17,-2 2-4,1 0-9,-1-5-11,0 4-6,0 0-7,0-1-7,0 5-7,-1-2-10,-1 3-4,2 1-15,-4-2-15,3 3-7,-2-1-17,-3 5-15,-1 3-13,-7 4-4,-3 5-7,-7 7-5,2-1-5,-8 15-2,9-11-4,1 0-3,3 5-5,-1-2-5,5 0-4,2-3-1,3 2-6,2-9 2,3-3-5,0 2-6,2 1 1,1-6 2,1 1 3,2-3-3,1 0 6,2-2 2,5-4 3,-4-1-6,3-1 4,0-3 2,4-3-3,0-1-5,5-6 6,-4-1-3,2-2 8,-4-3 0,1 0 8,-2-1 2,-2-1 0,-1 5 4,-1 3 7,-1-1 12,-3 5 9,-1-1 3,1 5 1,-1 1-11,0-1-9,0 3-6,-2-1-9,-1 4 0,3-2-9,-3 2-3,0 0 0,0 0-1,-4 17 0,1-5-1,0 2-1,-4 2 0,4 1 1,1 0-25,0 1-28,-1-2-33,0 0-30,2 3-33,-2-2-34,3-1-23,3-1-30,1-3 0,3 0-15,3-2-183,0-2-457,4 1 203</inkml:trace>
  <inkml:trace contextRef="#ctx0" brushRef="#br0" timeOffset="11356.0327">20926 4446 102,'0'-5'237,"-4"1"-24,-2 2-23,-2 3-11,-1 3-11,-5 5-13,-2 3-19,3 1-12,-5 8-5,-1 1-17,5 6-9,1-6-16,3 2-1,2 1-12,2-7-4,6 2-7,0 0-3,3-1-10,1-4 2,4 1-4,2-4 0,-1 1 3,5-5-7,-3-2 0,3-3-4,2-1 0,-1-7 1,5-1 2,-6-2-4,6-2 8,0-4 2,-2 0 2,-2-2 1,-1-5 1,-1-3-3,3-1 2,-3-1-2,-3-1 2,2-2-5,1 2 6,-3-2-9,-1 1 4,-3 1 5,0 1 12,-4 9 2,4 2 6,-4 3 5,-3 4-6,4 0-12,-2 4-8,-1-3-5,-2 5-9,1 2 0,0 0-10,-2 14-6,-3 3 6,-1 10-5,-4-1 1,2 3 3,-4 3-1,1 1 1,1-2-2,3-1-1,-1 0-6,-2-4 1,3 0-2,-2-2 2,5-6-2,1-3 4,0-2-10,-1-2 1,2-1 1,0-3-1,-1-2 16,3 1-12,-4-1 1,4-2 3,0-3 7,0 4 16,0-4-1,0 0 3,0 0-1,0 0 8,18-19-27,-1-1 7,3 1-3,8-14 15,3 4-16,-1-2-5,-2-2-4,-6 13-5,-2-3 8,-2 5 5,-1 4-12,-4 2 2,0 0-5,-6 5 3,0 2-8,-3 0-6,-1 1-2,1 0-13,-4 3-8,0 1-5,0 0-4,0 0-4,-10 4-2,-4 4-3,-3 6-4,0 3 0,-4 2 1,4-1-7,0-3 7,2 4 0,-3 0 4,8-5 4,1 1 3,2 2 7,0-3-2,3 2 6,1 0 2,3 0 3,0 1 9,0 1-1,0-2 0,3-4 1,1 1-3,-2-1-6,3 0-21,-1-2-23,1 1-32,0-1-33,4 2-25,1 0-30,-2-7-23,3 5-179,1-3-422,0-1 186</inkml:trace>
  <inkml:trace contextRef="#ctx0" brushRef="#br0" timeOffset="11878.4148">21735 4564 239,'8'-16'243,"-4"6"0,0 1 6,-2 1-14,-1 1-20,-1 2-18,3 0-31,-3 2-26,0 3-15,0 0-17,0 0-7,-17 16-8,4-2-12,-5 8-8,2 3-8,-2-1-5,1 2-7,2 0-5,-1-2-9,2 0 2,3-2-2,4-4-12,0-1-10,1 2-7,4-5-9,0 3-1,2-2-8,4-4 3,-1 0-4,4-4-1,6 3-7,0-6-8,2-4-4,6-4-8,3-4-4,0-1-5,14-9 8,-14 2 3,0-4 3,7-9 5,0 0-2,-8 10 11,-4-3 14,-2 2 15,-3 1 22,-4 7 15,-3 3 19,-1 6 12,-3-2-14,2 1-15,-3 0-9,0 3-11,-2 1-4,0 0-3,0 0-1,-7 17-2,-2-1 0,-1 6 1,-3 4-8,3-6-1,0 5 0,3-1-5,0-6 6,4-1-3,1 3-1,2-3-3,2-2 0,1-3-2,-1 0 2,3-4 5,-1 1 0,2-4 4,1-1 2,0-1 3,3-5 11,1 1-1,1-3 15,0-8 10,0 5 6,0-6-4,-2 1-4,1-5-2,-4 0-2,0 1-7,-1-2 0,-2-1-4,-2 1-9,-4-1 1,-1 2-12,0-1 2,-3 1-8,-1 1-12,-3 4-14,1 1-18,0 1-18,1 3-24,1 1-33,0 2-40,-1 2-40,-2 0-35,7 4-18,-4 0-11,4 6-177,-1-1-463,1-1 205</inkml:trace>
  <inkml:trace contextRef="#ctx0" brushRef="#br0" timeOffset="12237.6595">22178 4708 186,'9'-8'233,"-3"1"-4,0 0-10,-1 2-13,0 4-22,-1-4-24,-1 3-17,0 0-20,-3 2-7,0 0-15,7 9-14,-7-3-10,1 4-3,2-1-13,-3 7-4,-4 2-6,1-1 0,-1 1-8,1-6-2,0 1-5,-1-3-1,4-2-5,-3-1-7,3-2 9,-2 1 29,1-3 23,-1 4 25,2-7 23,0 0 26,-2 3-9,2-3-19,0 0-18,10-18-10,-3 4-12,7-7-10,3-3-7,0 3-9,3-1-15,2 1 2,-2 5-12,1 0-7,0 3 3,-8 8-8,8-3 12,-4 4-18,-3 4-10,0 1-9,-1 4 6,-1 3-13,-4 0 1,2 4 3,-2 0 11,-2 4-9,-2 2-6,-3 2 10,-1-2-8,-3 9-7,-4-3-16,0 4-24,-3-2-27,1-2-30,-3-3-20,1 1-33,-4-3-29,5-5-27,1-3-38,2-2-31,0 0-175,3-6-496,-2 0 220</inkml:trace>
  <inkml:trace contextRef="#ctx0" brushRef="#br0" timeOffset="12455.8143">22849 4485 245,'12'-22'309,"-5"8"1,-4 5-21,1 1-26,2 0-33,-2 5-28,-4-1-26,0 4-13,0 0-17,0 18-16,-4 8-8,-4 5-11,-4 15-2,-2 0-18,0 0-13,-3 2-2,3-3 28,-4 1-10,0-3-12,2 0 6,-1-14-18,4 0-11,2-2-47,-3-4-23,1-1-45,1-3-39,5-5-49,1-3-54,0-5-46,2-2-225,0 1-508,4-5 226</inkml:trace>
  <inkml:trace contextRef="#ctx0" brushRef="#br0" timeOffset="13359.857">22677 4824 2664,'0'-6'135,"-2"1"-107,2 1-10,0 2-11,0 2-3,2-7-2,-2 3-3,0 4-2,0 0 3,15 1 4,-5 1-2,11 3 7,-1-2-4,8 2 1,0 2 4,13-1 0,-3-1 7,-11 0 0,0-5 11,0 3-7,-1-3 0,-2-2 5,0 0 1,-4-4 13,-2 2 15,-4-2 8,0-3 12,-1 0 5,-2 0 3,-1-2-1,-3 4 11,-1-3-16,-3 5-7,-2-1 1,2-1-12,-3 1-11,-3 1-6,1 0-15,-3 3 5,-3 0-8,-5 4 0,0 3-1,-3 2-9,1-1 3,-2 6-12,-1 1 4,5-1-10,0 2 11,5 1-5,1 0-8,2 1 3,0-1-11,3 1-2,2 2 7,2-5 2,3 1-2,0 0 1,5-1 4,3-3-4,-1-1 2,8-2 3,1 0-3,-7-5 1,7-1 2,2-3-1,-2-1-4,0-4-1,0-1 7,-1-4 4,-2-2-8,1-3 2,-3-2-9,0 0 11,-2 2 7,-4 2 8,1 0 16,-4 3 9,-1 2 15,-2 3-2,-1 2 6,1 1-12,-1 0-6,-2 0-11,1 1-11,-2 3 0,0 0-1,0 0 3,0 0-6,-6 20 4,-2-5-7,-2 7 1,0 2-4,0-7 0,3 1-3,-3-2 2,3 0 1,-3-1-9,5 0 8,-1-3 2,2-3-1,0-1 0,-1 1-6,3-4-6,0 0 5,-2 0 5,4-3 7,-3 1 7,3-3 21,0 0 18,0 0-14,0 0 3,20-15-8,-3 1 0,4-6-10,2 0-3,3-1-3,2-6 0,-8 9-4,3 0-1,-4 4-4,0 0-7,-7 8 3,0-1-4,-5 2-4,-3 2-3,0 1-3,0 0-5,1 2 0,-5 0-1,5 7-5,-2-2 9,1 5-3,-4 6 6,0-1-11,0-1 4,0 4 5,0-1-2,0 0-1,-3 0 2,6 0 3,0 1-4,-1-1 1,0-2 2,2 2-1,1-6-1,-1-2-8,3 3 15,0-3-1,0-2 1,0-2 2,6-1 4,2-3-1,-2-2 1,3-3-18,3-5 15,2-5 0,1-1-1,0-5-4,-1-2 0,0-2-8,-1-4 15,4-11-23,-7 8 16,-1 1 1,0-1-2,-2 2 4,-4 0-5,0 4 6,1 2 13,-4 8 11,-4 5 17,0-3-4,0 4-5,-2 5-3,2-1-7,-3 0-7,1 2-6,-1 3 3,0 0-11,0 0 0,-9 13 5,0 3-5,-5 8 0,-3 3-1,0 0 0,-2 2 6,3 0-4,-4 12 0,6-11-1,3 1 0,-3-1-2,4-1-1,0-2-5,0 0-4,6-9-18,1 0-6,-1-2-4,4 0-8,-2-6-13,2 2-10,0-6-7,2 5-16,2-6-9,3 2-12,3-3-30,3 1-31,4-3-44,4-6-36,0 2-51,2-6-57,-4 3-244,2-5-649,-8 1 288</inkml:trace>
  <inkml:trace contextRef="#ctx0" brushRef="#br0" timeOffset="13646.3203">23826 4891 197,'-5'-1'402,"2"-2"-44,3 3-33,0 0-19,0 0-22,12-5-22,10 1-9,6 3-18,15-1-16,0 4-22,0 1-15,5 2-18,-8-3-10,-2 5-4,-9-5-15,-5 1-10,0-4-11,0 3-11,-10-1-8,0 0-12,-4 0-4,-1-1-8,-4 0-2,-1 1-8,1-1-4,-5 0-2,6 0-10,-4 2-5,-2-2-3,0 0-7,0 0-12,6 0-14,-6 0-28,0 0-24,0 0-25,0 0-37,0 0-48,0 0-60,0 0-25,0 0-21,-19-6-22,8 4-22,0 0-222,-5 1-574,4 0 254</inkml:trace>
  <inkml:trace contextRef="#ctx0" brushRef="#br0" timeOffset="14657.2855">23209 7066 116,'7'-19'157,"0"4"-6,-4-4-7,1 9 3,-2 1-8,2-1 0,-3 4-3,2-1-7,-3 1-11,3 3-15,-3 1-11,4-2-12,-4 1-18,0 3-4,0 0-7,0 0-4,0 0-6,-5 19-3,-1-2-4,-4 9 2,3 4 0,-10 14 3,3 5 4,-5 3-2,3 2 8,-4 1 0,-5 20 1,9-17-10,-8 20 8,3 8 1,-1-5-6,2 0-1,-3 0 3,2-1 13,0 4 5,-1-2-1,-4 5 6,5-2-8,0 0-1,3-3-3,1 1 1,4-25 1,-5 24-8,2-3-3,8-24-6,-2-4 2,-3 5-6,3-4-2,-1-6-3,4-2-2,0-9-1,-3 11 2,3-15 0,0-1-7,1-4 0,3 1-3,-3-9-3,2-7-2,2 0-1,-2-2-3,2-2 5,0-1 3,0-1 0,2-2 3,0 1-7,0 0-6,0-4-10,0 0-38,0 0-42,-11-6-44,5-3-46,0-1-39,-2-4-29,-2-1-25,-1-8-180,-3 3-479,1-6 213</inkml:trace>
  <inkml:trace contextRef="#ctx0" brushRef="#br0" timeOffset="14999.864">22368 8857 81,'0'-2'258,"-2"-1"-46,2 3-20,0 0-21,0 0-17,0 0-12,0 17-18,2-7 1,2 5-7,2 5-3,4 5-5,-3 2-8,4 5-3,2-1-10,1 12-2,-1-14 1,-2 5-5,0-2-4,2-1-2,1-1-2,0-1-4,-3 0 2,4-5-2,-2 0-6,0-2-1,3-3 5,-6-7 3,1-2 3,0 2 5,2-5 7,0 0 9,-1-2 11,2-5 5,2 0-2,6-5-6,5-4-4,-3-2-3,4-4-3,12-9-9,-2 1-8,4-6-2,-3-1-10,5-1 7,18-14-11,-3-1-9,-21 17-2,3-1-8,-3 5 1,-1 0-4,-11 5-8,0 3 3,-4 2-3,-1 1-5,-1-2-3,-6 7-2,-4-2-3,-1 5-7,-2 0-29,-2 4-12,-2-1-54,1 1-43,1 0-46,-4 0-49,-1 2-37,0 0-34,0 0-4,0 0-22,-13 11-208,2-1-572,-9 4 254</inkml:trace>
  <inkml:trace contextRef="#ctx0" brushRef="#br0" timeOffset="16122.7051">23667 7706 40,'-3'-3'297,"0"2"2,1-2-9,2 3-21,-3-3-22,3 3-28,0 0-22,-3-3-17,3 3-11,0 0-9,0 0 7,25 5-1,-4-3 0,6 4-6,1-5-11,10 4-41,0 1-7,6-1-2,-2 1-10,-1 1-5,-13-1-18,13 1 6,-17-3-21,1 0-8,-8 0 2,-1-1-5,-2-1-12,-6-2-15,-1 2-18,-1-2-10,-2 0-35,-4 0-36,3-2-37,-3-3-22,0 5-19,-5-9-2,-1 6 4,-4-5-4,-1 2-4,-5 0 12,1 0 14,-8 1 17,8 2 11,-8 3 1,1 5 27,-1-1-2,1 4 13,2 6 4,-1 1 11,1-1 23,2 3-5,-1 4 16,1 1 8,1 0-5,3 0 12,-1 5 2,3-2 4,1 0 9,-2 0 3,3-3 5,5-3 5,-1-5-6,2 1 4,-3-5-7,7 2 8,-3-2 1,0-3-4,-1 3-7,3-6-6,-1 3-4,2-3-1,-4-2-13,1 0-8,3-2 0,-7 0 4,7 0-5,-14-4 3,11 2 11,-8-1 8,3-3 17,-1 4 10,0-2 21,1 1 15,1-2 13,2 3 26,0-1 10,0 1 4,-1 2-3,5-2-4,1 2-14,0 0-8,-6-3-12,6 3-7,0 0-3,0 0-7,7 7 0,4-2-9,3 2-3,8 0-2,4 2-2,-2 0-6,7 0 3,8 1-8,-2 2-4,1 0 1,0-4-4,-11 1-15,14-2-33,-3-2-44,-10-3-55,12-2-51,-12 1-60,-1-4-134,2-1-405,-4-4 179</inkml:trace>
  <inkml:trace contextRef="#ctx0" brushRef="#br0" timeOffset="16626.7494">24552 7818 246,'5'-8'306,"-1"-1"-14,-1 3-8,-1 1-20,2-1-26,-3 3-23,2 0-29,-3 3-18,0 0-16,-3 12-16,-2-1-12,-1 6-15,-4 6-1,-4 6-10,3 0-3,-2 3-2,-1-3-7,1 0-3,-1 0-14,3-1 7,-2 0-11,3 0-8,2-2 2,1-3-8,0-6-8,0 0-4,1-7-4,2 1 6,1-1-5,-1-2-10,0-1 5,2-3-6,1 1-4,-2 0 10,2 0 10,1-5 18,0 0 9,-2 3-3,2-3-6,0 0-9,0 0-8,-1-18-8,2 7 7,2-6-16,0 0 1,0-8 2,1-1-3,0-2-5,-1-2-1,3-2-5,-1 1 2,1-1 3,-2 2-7,0 2 30,0 0 0,-2 10 17,1-1 4,-2 4 5,2 3 9,-2 3 3,2-1-1,-3 4-3,3-1-14,-3 2 0,0 1-6,2 1-12,0-3-4,3 3-6,0 2 0,4 1-6,5 1 0,8 2-7,2 4-2,-2 2 0,1 3-4,0 3-4,-1 0-3,-2 3-1,-2 5-2,-1 0 3,-1 3-4,-1 1 2,-5 1 1,-3-3-1,-1 0 2,-4-6 0,-2 2 0,-1-2-2,-2 0 3,-2-1 2,-1-2-2,-4 1 2,-4 2 0,0-7-2,-3 2 0,-4-3-1,-1-1 6,-1-4-4,-2-1-3,1 0-5,-2-5-35,0 0-54,0-2-32,2-1-50,3-2-45,-3 3-52,0-1-54,10-4-69,-3 5-329,-7-1-777,3-2 344</inkml:trace>
  <inkml:trace contextRef="#ctx0" brushRef="#br0" timeOffset="17615.775">21365 10432 140,'0'0'175,"0"0"14,0 0 5,0 0-1,9-9-10,-5 3-7,0-6 0,1 3-3,0-8-3,-2 2-9,1-4-6,-1 0-10,-1-1-4,-2 1-9,-2 0-3,-1 2-19,0 6-10,0-1-11,-2 3-10,-1 0-14,-8 6-4,-1 3-10,-8 10-6,1 5-6,-9 13-3,1 0-2,3 5-2,6-5-3,2-1-8,3 1 0,3 0-3,3 0-2,5-3 2,1 1-5,1-2-4,3-6 1,1-1-1,5-2 5,2-3 1,2 0 0,4-4 3,6-4-2,3-4 4,3-7-4,1-3-2,11-7-3,-10 1 4,6-6-4,-10 0-2,4-8 2,-7 4-5,5-10 6,-11 6 1,6-11 1,-4-2 9,-1 1 5,2-2 5,-7 14 2,-4-3 13,0 1 24,-4 9 9,1 6 10,-1 4 12,-3 4-18,3 3-3,-3-1-14,0 2-10,0 1-7,0 4-8,0 0-14,-13 27 7,3 0-5,-9 13-3,0 5 3,-4 0-6,4 0-2,2-4-12,0 2 6,5-12-5,2-1 4,0 4-2,4-8-5,2 3-3,4-2 7,-3-1-4,6-8 0,-3-2-5,4 1-6,-1-2-3,4-3 17,-1-7-5,2 4 4,2-1-1,0-4-2,7-6 3,-4 0-3,6-6 0,2-4 1,3-1-16,-3-3 8,-1-3-6,4 0 2,-3-5-6,8-10-4,-10 8 6,9-9-4,-11 9 6,0 1 2,0 4-5,-7 5 3,-2 4 1,-2 3 0,0 4-4,-2-2-3,-1 5-15,1-1 10,-4 3 2,0 11 0,-6-1 14,1 6-6,-4 7 1,1 2-1,-1-1-2,2 0-1,0 1 6,0-1-5,4-4-2,2-2 9,-2 1-4,3-4-3,0 1 8,0-3-2,7-2-3,0-1-6,3 1-27,3-1-43,2-6-39,5 3-42,1-5-62,3-3-69,1-7-56,-1-4-242,3 0-640,-3-3 285</inkml:trace>
  <inkml:trace contextRef="#ctx0" brushRef="#br0" timeOffset="17801.9081">22137 10304 285,'-2'-12'263,"0"1"-30,-2 1-16,0 2-13,-2-1-18,3 5-23,-1 0-19,1 1-42,0 0-41,3 3-34,-7 5-42,6-1-37,1 3-45,1 2-42,1 1-125,2 0-286,2-1 127</inkml:trace>
  <inkml:trace contextRef="#ctx0" brushRef="#br0" timeOffset="18010.7133">22372 10244 228,'3'-25'265,"-3"5"11,-3 2-9,3 1-5,-2 7-8,-2 0-8,1-1-15,1 4-27,2 2-27,-4 2-24,4 3-12,-10 8-13,2 10-10,-5 9-14,-9 19-8,-1 4-3,-8 22-2,11-22-6,1 5-8,-1 1 2,-7 21-2,10-21-6,-10 22-2,2-4 4,7-20-2,-1-1-6,0 1-8,-1 1-1,2-9-6,2 0-1,-2 0-14,0-6 4,5-10-7,-1-3 0,1 0-6,0-5-31,5-9-28,-2 0-31,5-5-17,0-2-23,-2-2-26,3-3-34,-2-1-31,5-6-40,-2-4-16,3-3-15,3-4-8,-2-12-156,5-1-464,-1-3 205</inkml:trace>
  <inkml:trace contextRef="#ctx0" brushRef="#br0" timeOffset="18385.14">21953 10685 175,'3'-13'165,"1"3"-20,0 0-9,3-2-14,4 5-12,3-4-7,8 0-7,4 0-11,1 0-5,15 1-8,1-1-4,-1 4-1,4-3-2,-1 1-9,1-1 5,-1 2-11,-2-1-4,-2-3-7,1-1-1,-4 1-4,-8-2-3,7-3-3,-12 0-4,-2-3 4,0-1 6,-3-7 11,-2 2 19,-1 2 8,-4-2 19,0 2 6,-3 2 10,-5 5 17,-1 2 2,-1 3 3,0 3-7,0 1 6,-2 4-26,2-2-18,-3 2-10,0 4-7,0 0-10,-7 14-7,-1 2-5,-4 14-3,-10 11 0,-1 8-5,2-2-6,1 6 0,-6-3-7,-4 22 1,8-23-1,-4 2 9,4 2-3,-4 0 4,-5 20 12,9-27 2,-2 1 1,1 0-19,-1-1-14,-1-3 4,5-2 6,6-8-12,-4-5 4,1 0 0,0-2-2,3-1 3,1-4-28,2-7-23,4-1-29,1-1-28,-1-5-19,3-1-16,1-1-2,-1-4-26,4-1-44,0 0-37,0 0-59,7-20-174,0 0-505,3-5 225</inkml:trace>
  <inkml:trace contextRef="#ctx0" brushRef="#br0" timeOffset="18640.2801">22372 10776 125,'0'-16'218,"0"3"11,-1 1 15,2 1 7,-1 1-6,3 2-5,-3-2-13,2 3-24,1 1-21,2-3-21,2 4-10,7-4-14,7 1-12,2 3-7,4-2-2,12 2-8,-1 3-4,3-1-8,0 3-5,-2-2-4,-12 5 0,1-3-5,-1 0-7,-3 3-7,-7-3 0,-4 1-8,-1-2-8,-2 3 0,-3-3 0,-1 1 10,-6 0 0,8 1-6,-8-1-2,10 0-4,-10 0-10,0 0 2,7 0-11,-7 0-7,0 0-19,0 0-39,3 0-45,-3 0-40,4 3-52,-4-3-54,0 0-43,0 0-56,0 0-220,-7 12-588,7-12 260</inkml:trace>
  <inkml:trace contextRef="#ctx0" brushRef="#br0" timeOffset="19164.1534">21488 11318 81,'6'-15'192,"1"1"-7,0-3 1,0 0-6,0 4-2,-2-3 9,-3 4 1,1 2-6,-2-1 1,1 3-8,-2 2-12,4 0-17,-4 1-19,0 2-15,0 3-15,0 0-11,-17 22-9,1 5-7,-12 19-8,-10 24-4,-3 5-6,3 0 10,4 3-8,2-7-4,5 3-3,-8-1-3,14-19-5,1 1 0,-13 18-3,13-21-3,0-2-5,-1 0-1,3-5-3,-1 1-2,4-2 0,1-13-7,2-2-34,1-4-31,0-4-39,5-6-44,-2-1-29,4-8-34,-1 0-39,2-5-203,3-1-474,-8-8 210</inkml:trace>
  <inkml:trace contextRef="#ctx0" brushRef="#br0" timeOffset="19476.5618">20923 11906 45,'3'-26'212,"8"0"-21,-4 1-14,3 0-8,3 1-5,5 1-8,3 5-9,5 1-9,10 0-8,2 5-11,-7 6-10,-3 4-5,2 7-11,-2 1-11,-4 6-7,3 5-12,-6 1-6,-5 2-5,-1 2-5,-3 1-4,-2 0-2,-4 1-6,-4-7 3,-2 3 5,0-5-1,-2 3 1,-1-1 5,-1-6 7,-1-2 11,1 0 15,1-4 16,0-1 32,1 2 15,-1-4-1,2 1-10,1-3-8,0 0-13,0 0-17,-1-20-10,6 6-21,2-5-4,4-5 5,-1-3-5,3 3-8,-2 2-2,2 0 3,-4 6-17,0 0-6,4 3-4,-3 2-29,1-1-35,-4 5-32,3 2-28,1 2-30,1 2-35,2 2-33,0 2-40,5 4-24,1 2-19,-1 1-16,0 1-148,2 4-481,-1-1 213</inkml:trace>
  <inkml:trace contextRef="#ctx0" brushRef="#br0" timeOffset="20247.8836">21805 11848 86,'-3'-5'201,"-1"-4"6,-2 1 4,-2 3-3,-1 1-9,-5-1-13,0 3-7,-3 2-11,-4 4-11,0 3-10,-1 2-12,-2 4-10,1 2-13,5 3-9,-1 2-15,5-2-3,0 1-14,6-4-5,2 5-4,1-2-11,3-1-6,2 1-1,4-4-5,-1 2 1,4-3-6,0-4-2,0 0-3,5 0-3,0-3-3,1-3 1,2-2-6,-9-1-2,8-4-3,-4-1 3,1-5-2,-1-3-3,3-1 2,-2-7-3,0-3 5,1 3-5,0-6 3,-5 3 11,3-1 3,1-1 1,-1 4 2,0 0 6,-1 8 0,-1-3 0,2 5-4,-3 2 0,-1 0-9,0 5-1,0 2-4,1 4-9,0 0 3,1 10-1,1-3-2,-2 9-6,2 4 13,-1 6-11,-4-3 1,1 3-2,-4 1-2,-1-1 0,0 0 4,-1-4 0,-1-5 0,-1 1-1,3-6 0,-4-1 4,1-1 2,3-1 1,-2-3 16,1-2 21,-1 0 27,0 0 28,2-3 16,0-2 4,-2 2-10,2-2-14,0 0-7,0-15-14,2 1-10,3-2-6,4-8-4,1 1-7,3-3-6,1 1-8,0 0-2,6-2-3,1 4-7,-3 0-1,1 1-3,-1 5-2,0 0-1,-4 9-15,0-1 9,-4 3 0,0 3-5,4 1-1,-4 2-3,4 5-3,-3 2 3,1 4-3,-2 1 0,-2 2 1,-1 1-5,0 3 3,-2 7-1,0-6 2,0 4 2,-5 2 0,0-1-3,-2-5-10,-1 1 15,-2-4-6,3 1 3,-1-5-1,0-2 0,-1 0 3,1 0-1,0-1 0,1-2 0,0-4-1,-1 1 0,3 0 14,0 0 9,0-4 20,-2 5 9,2-5 5,0 0-8,0 0-7,0 0-7,7-17-7,-2 2-1,5-1-6,5-4-1,0-3-1,0 3-3,2-5-1,4 3-2,-3 2-2,2-6-1,3 7-1,-2-1-5,1-2 1,1 5 0,-2 0-2,4 6-1,-5 0-1,1 3-4,-5 3-1,5 1 1,-6 4 4,2 2-6,-3 2-4,-1 2-1,1 3-9,-3 2 7,-1 3 3,-1 1-1,-4 3-2,2 6 1,-4 1 1,-3 1 0,0 0 2,-5 0-1,-4 1-11,2 0-18,-3 2-27,3-4-27,-4-1-34,1-2-51,0 1-23,0 0-23,3-7-23,0-2-20,0 1-19,0-2-15,2-3-34,-3 1-236,4 0-615,-4 0 272</inkml:trace>
  <inkml:trace contextRef="#ctx0" brushRef="#br0" timeOffset="21079.0751">19806 12856 162,'3'-21'181,"-3"2"-3,-3 0-9,-1-3-11,-2 2-6,-1 2-5,0 2-12,0 2-2,-3 1-9,3 3-9,-4 1-13,-2 2-9,-1 3-11,-3 3-11,-1 6-4,-6 5-5,1 4-3,-12 10-4,3 4-3,8-6-4,-6 8-4,4 2-5,0 4-1,9-7-5,0 0-4,0 13 2,2 1-4,5-11 0,-1 13-2,5-7 0,2 7-2,3 4-2,2-14 0,1 15-1,0-3-1,5 1-2,2-2 2,-1 0-4,0-12 1,3 12 2,-3-2-4,3 1 3,-4-12 0,0 12 5,3-11 6,-3-1 6,-1-1-1,-2 5-1,3-2-16,-1 0 2,-3 1 2,-2-1-4,3 10 4,-4-11-1,2 0-4,-2-3 5,-2 1-1,-2-2 1,-3-2 8,4 1 1,-8-3 4,1-2 4,0 1 1,-4-2 0,0-3 4,0 1-2,-4-2 8,-1-3-7,1-1-5,-3-3 3,0-1 2,-5-5-4,5 1 0,-4-3-1,0-4 3,-2-3-2,0-1 1,3-1-8,-3-4 6,2 0-6,3-4 2,0-4-10,1-2 0,0-2 2,2-3-6,1-5 0,-3-10 2,5-4-8,4-4 4,3-2-3,3-4-1,4-1-8,5 0 4,4-3-5,6 2 4,2 0 0,6 4-3,2 4-4,7 1 10,0 5-16,0 7-14,5 1-2,-4 3-10,-7 9-10,0 4-8,0 3-20,0 3-21,-2 1-23,1 3-34,1 3-40,-3 4-43,-1 0-34,1 3-238,0 5-544,0-2 241</inkml:trace>
  <inkml:trace contextRef="#ctx0" brushRef="#br0" timeOffset="22784.3341">20226 14391 7,'-3'2'193,"3"-2"14,0 0 1,0 0 2,0 0-8,0 0-19,0 0-17,9-17-14,0 5-10,3-2-2,3-7-2,2-1-17,2-5-13,6-10-9,-8 10-10,8-16-8,-1 2-6,-2 0-12,-2 2-2,-6 11-6,-1 0 3,1 3-6,-4 2 4,-2-1-8,-2 12-6,-2 1 1,-1 5 1,-1-2-7,-1 1-1,0 0-9,-1 5-4,0 2-5,-2-3-5,2 3-4,0 0-2,-12 12-4,8-3-1,-3 4-1,2 6 0,0-1-6,1 8 8,1-1-6,0 3 13,3 1-15,3-2 3,4 2-2,-2-2 6,5 5-3,-2-3-2,0 2 0,-1-3 1,2 1-1,-2-1 3,-1-5-2,-1 5 4,-2-10-2,0 1 0,-1-6 0,0 1 0,-2-2-1,1-1 0,-1-2-14,2-2-9,-1-2-5,0-1-2,-1 0 9,0 0-2,0-4 1,6 1 3,-6-1-9,11-6-7,0-1-5,2-2-7,7-7 10,-2 0-8,3-4 1,1 0-9,-1-6 15,5-8 7,-4 8 1,0-11 4,-1 14 3,-5-4 5,-1 3 6,-4 2 9,-1 5 14,-3 1 12,-2 8 18,-2 0 2,2-1-3,-4 3-11,2 2-6,-2 2-1,-1 2-6,0 0-1,-11 17 1,2-1-1,-2 9 0,-1 4-4,2-5 4,-1 2-7,1-1 4,6 1-5,-2-2 3,3-4-1,2-1-2,2 1 1,2-3-1,0 1 0,3-1 3,-1-3-1,5-2 2,1-3 2,3-2 0,2-2-2,4-5-2,2 0 2,0-4 1,1-1 0,1-5-2,-1-3 2,-2-3-2,-1-1 1,-1-8 3,0 1 9,-2-2 2,-2-1 5,-4-2 7,2 3 14,-3 1 5,-6 6 4,0 2 7,-1 2 4,0 3-1,-2 5-3,-1 0-16,2 4-8,-2 3-10,0 0 0,-13 8-4,3 6-4,-4 8-6,0 0 1,-1 3-2,0 0-3,4-1-2,3 1 3,-1 1-3,5 0-5,0-6 2,1-1-3,2 0-2,1 0 1,1-2 2,5-1-3,-1-2-1,1-4 6,5 0 2,0-1-6,4-1 4,4-6 11,5 0-14,0-9-1,3 0 3,-2-7 2,3 0-6,6-8 7,0-7-6,-3-2-1,-1-2 2,2-7 0,-4-2-3,3-4 3,-3-3-4,10-21 5,-18 21-6,4-1-1,-1-2 1,-1 4 7,-1 5-1,-7 12-4,-3 3-2,-2 5 9,-2 6-2,-3 7 4,1 1 2,-3 2-5,1 0-3,-3 2-4,0 4-4,0 1 3,-10 10-6,-5 11-1,-3 7 7,-9 13 5,-3 5-6,6 2 0,-3 0 2,4 3-1,1 2-3,1-6 2,4 2-1,-1 1-2,3-7 6,5-11 3,-2 1-3,5-2-6,0 2-3,0-4 2,3 0 2,1-4-1,0-4 5,1-3-3,2 2-5,1-8 6,0 1-3,2-6 0,-1 5 1,2-7 7,0 0 4,5-1-5,3-1 0,2-3-2,9-4 5,1-4-7,0-2 7,3-4-5,9-9 3,-11 7 2,2-4-1,7-6 1,-12 6 0,1-2-1,-2 0 1,0-1 6,-1 0-13,-2-3 7,-5 4-5,3-3 7,-4 2-7,-5 6 6,0 1-5,-2 1 7,-2 3-6,-2 0-2,0 2-4,-1 0 1,0 4-1,-1 0-9,0 1 5,-4 1 0,1 4-7,-5 2 8,-3 2-1,-1 5-1,-1 1 4,-6 7-4,1 2 4,0 2-7,0 1 2,0-1-1,1 4 4,2-1 0,2 6 2,-1-7-2,2 0 3,3 0-6,3-6 4,0 2 1,3-4-4,4-1-4,0-2 7,5 3 5,1-4-7,1 2 4,6-2 3,1-5 1,7 2 1,6-3-3,0-6 3,12-6-5,-1 2 4,3-2 1,-1-6 1,3-4 0,2-4-6,-1 2 7,0-6 0,-4 1 1,1-1-4,-6-3 5,-12 5 2,11-7-8,-15 6 6,-2 0 2,0-3-5,0 3 11,-7-1-11,-1 3 15,-2 4 0,-5 1 9,1 4 5,-3 1 2,0 0-4,0 3-3,-1 3-4,-2-1 5,0 0-12,-2 7-8,-4 0-1,1 3 6,-4 8-6,-2 1-1,0 7-6,1 2-6,1 5 8,3-2-6,2 3 0,3-3 2,1 5 3,3-3 3,0 2-10,3-2 7,0-7-6,-2 6 8,2-4-7,0-3 4,0 0 0,0-3 1,-2 2-3,1-5-5,-4 1 3,5-5 20,-2 0-17,-1 2-10,0-4 14,0 0 4,0-1-3,0-3 4,-1 1 11,1-3-3,-6 4 0,1-3 0,-2-1-4,-4-3-6,-1 6 2,-1-4 10,-2-1-16,-1 2-46,2-5-46,-10 4-48,0 0-41,-2-4-44,1 5-41,0-2-33,0 2-35,-2 0-185,3 2-558,-4 3 248</inkml:trace>
  <inkml:trace contextRef="#ctx0" brushRef="#br0" timeOffset="23362.8883">19616 14624 42,'-15'-3'149,"5"2"5,0 1 5,1-4 8,2 4 3,3 0-9,-1 0-14,5 0-16,-9-2-15,9 2-8,0 0-8,-1 5-4,1-5 5,5 6 9,0-2 16,2 0 2,5 4 2,9 1 1,0 0-6,6 4-5,13-1-3,5 4 1,1-2 3,23 5-3,3 2-3,0-1-5,1 1-8,3 0-9,3 4-9,4-3 1,0 5 4,3-1-13,0-2 3,3 2-3,0 1-6,-1 2-2,3-1-1,0-4 5,0 2-6,1 3-3,5-3-3,-4-2-5,0 1-2,-4 4-3,1-4-1,-2 3-6,-1-2-4,0-5-2,-7 5-5,-5-7-5,3 1-2,-11 1 0,-26-7 2,3-2-3,-6-2-9,-9-1-3,-2 2-2,-6-6 4,2 1 0,-11-1-9,-3-4 7,-1 0 2,-1 1 6,-3 0 4,-1-1 0,0 0-3,0 0-6,-3-1-14,0 0-27,0 0-41,0 0-37,-13-8-25,-2-2-36,-8 8-19,-5-8-26,-11 2-29,-6-1-35,1-3-20,-24-7-25,19 12-214,-23-8-578,0 3 257</inkml:trace>
  <inkml:trace contextRef="#ctx0" brushRef="#br0" timeOffset="23937.2165">19699 14853 66,'-3'-2'194,"-2"-2"-29,5 4-18,-6 0-16,6 0-9,0 0-5,0 0-4,0 7 6,0-7-3,7 5 6,0 3-7,3-5-1,3 6 2,-1-2-6,8 3 2,-3-2-7,8 4-2,1 1-6,10 5 0,-9-6 7,10 5-16,5 0 0,0 1-4,3-2-8,24 6-3,-21-8-7,20 9 9,0-4-8,0 1 5,1 2-8,3-1-3,4-2 1,-3 1-2,2 3 0,-3-3-7,1 6 6,5-4-9,-5 5-2,7 2 2,-5-5-4,5 7-1,1-6-11,0 4 4,-2 1 1,3-2-9,-2-1 0,0 2-7,-4-6 39,6 3-3,-4-2-3,-4 3-5,-5-2-36,-1-2 19,-19-7 6,-2-1-7,-1-1-10,-1 3 3,0 0-1,-1-2 5,-6-1-15,0-3 6,-10-3-6,-4 1-25,0-4 23,-3 1 9,-7-1-11,0 0-3,-1-1-1,-6-2-1,3 1 2,-6-3 5,-1 2 8,1-1 11,-1 0 3,-3-1 6,7 1 1,-7-1-3,1 3-2,-1-3-10,0 0 2,3 1-6,-3-1 1,0 0-9,0 0 0,0 0-6,0 0 1,0 0-3,0 0-13,0 0 1,0 0-5,0 0-13,0 0-27,0 0-13,-7 6-33,7-6-44,-4 2-15,4 1-18,0-3-27,0 0-25,0 0-38,-7 5-36,7-5-253,0 4-597,0-4 265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09:49:36.1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15648 1991 59,'0'0'128,"-3"-6"-3,3 6 7,-1-5-6,1 5-3,-3-7 6,0 5-5,3 0-5,0 2-8,0 0-19,0 0-4,0 0-13,0 0-5,-4-3-12,4 3-4,0 0-8,0 0-4,-5 10-6,2-5-4,3-1-2,0 6 2,0-3-10,3 3 7,-2-1-6,0 0-2,4 2 1,-2-1-2,3 2 5,1-3-14,1 4 6,1-1-2,1 0 0,0 0 2,1 2-7,-1-3 2,7 5 9,-6-9-15,3 4 9,6 0-6,-7-4 3,5 8-4,-4-9-4,3-1 4,-3 3 2,7-1-6,2 0 3,-3 1 0,-1-3-4,1 1 4,-5-6-5,7 6 5,-1-6-3,1 5-1,-1 1 3,-1-3-2,1-3-3,1 2 2,-1-1-2,0-1 2,1 0-3,2 0 1,0 0 7,-2-1-8,1 2 2,-2-4-2,1 5 5,0-4-6,3 2-1,-1 0 4,-1 0-7,-1 0 9,-2 0-10,2 0 8,-6 3 1,5-1-4,-4 1 2,5 1 1,-3 1 1,5-2-5,-9 2 1,8 2 3,-3-3 0,2 2 1,-1 1 2,-1 0-8,1 0 1,-1 3 4,0-4-4,-6 2 1,5 4 4,-6-7 0,1 4-2,0-1 3,-1-1-5,-2 1 5,-1 2-5,1-3 4,-5 2-5,2-1 5,0 0-3,0-2 2,-1 4-1,-3-3-4,3 0 2,-2 1 0,-1-3-3,1 2 6,-2-2-5,1-1 2,-2 1 1,-1-2-2,4-1 1,-5-2 3,0 0 0,2 7 1,-2-7-2,0 0 3,3 2-4,-3-2 4,0 0-4,0 0 1,11-7 2,-8 3-1,4-1 2,0-3-1,0 0-1,3-3-3,0 4 2,1-3-4,-1-1 0,4 5 6,-4-3-4,1 1-3,-3 1 3,5 0-4,-3 2 2,0-2 3,2 1-1,4 0 2,-4-1-4,3 4 5,-1-2-5,0 3 5,1-3 0,4-1-2,2 2-3,0 0 0,2 3 3,2-3 3,-1 0-7,3 3 2,-3-2-1,1 3 1,2 0-1,-2-1 4,2 5-2,-6-7-5,3 6 9,-9-1-3,3 0-1,-3 1-3,1-1 6,-1 2-2,-1 0 0,0-3-1,0 3 3,-1-3 0,4 2-2,-2-1 0,7 1-3,-6-1 5,1-2-5,3 0 1,-4 2 5,3 1-4,-2 0 5,0-1 2,0 1-9,1 3 7,-3-5 0,3 3 2,-5-3-3,3 4 2,1-3 1,-3 2-5,2-1 6,1-3-1,-2 2 1,6-1 5,-1-1-4,-2 3 2,2-1-2,5-2 1,-5-1-1,1 2 5,2 3-3,-1-4-7,-2 2 9,2-2-7,1 0 2,-2 2 2,0-4-4,0 3 2,-5-2-2,5 2 0,-7-1 1,7 0 1,-1 0 3,1 0-1,-4-1 4,4 1 1,-5-6-3,3 5 2,-2 0 1,0-2 0,5 3-2,1 0 0,1 0 0,-1 2 7,1-4-7,1 4 2,2-1-5,-2 0 4,1 3-1,0-4 0,1 3-1,-2-2-3,3-1 8,-3-1-7,-3 2 0,6 1 2,-2-2-5,-4 3 2,2-5 1,-5 2 2,4 2 3,-3-2-2,4 2 5,-3-1-3,2 3 5,-1-3 3,1-2-2,-1 3 2,2-3 1,-3 2 7,3-3-1,0-2 3,0 4 2,-1-3-4,1 0 1,0 3 4,-2-5-1,2 0 4,-3 3 3,0-3 0,-5 3 8,-1-3 0,2 0-1,-3 2 8,0-3-1,-1 1-2,-2 2 6,2-6-6,1 1-10,-4-1 3,5-1-8,-2 0 6,5-4-11,1 2-5,-7-1-5,1 4-2,4-7 5,1 0-10,-8 4 11,4-2-16,-4 2 2,1 2 3,-2 3-7,-5-1 0,5 4 2,-4 0-6,-2 0 10,0-3-7,0 5 0,-3 2-1,2-5 6,-2 5-6,5-6 2,-5 6-4,1-1 0,-1 1 5,0 0-15,4-5 11,-4 5-3,0 0-2,0 0-5,0 0 16,0 0-16,0 0 5,3-4-1,-3 4 2,0 0-2,0 0 0,0 0-5,0 0 7,0 0-3,0 0-4,0 0 4,0 0 2,0 0 1,0 0-5,0 0 9,0 0-9,0 0 5,0 0-2,0 0-2,-2-6 0,2 6 8,0 0-6,0 0-2,0 0 4,0 0-2,0 0 5,0 0-12,0 0 9,0 0-3,0 0 4,0 0-5,0 0 1,0 0-2,0 0 4,0 0 1,0 0 9,0 0-15,0 0 6,0 0-4,0 0 5,0 0-6,0 0 2,0 0 0,0 0 7,0 0-3,0 0-2,0 0-5,0 0 7,0 0-7,0 0 7,0 0-5,0 0 4,0 0 0,0 0 2,0 0-7,0 0-3,0 0 10,0 0-8,0 0 9,0 0 0,0 0-3,0 0 0,0 0-2,0 0-7,0 0 6,0 0 0,0 0 7,0 0-5,0 0 0,0 0 0,0 0-1,0 0 1,0 0 6,0 0-7,0 0 3,0 0-5,0 0 3,0 0-6,0 0 0,0 0 2,0 0 6,0 0-4,0 0 2,0 0-4,0 0-5,0 0 8,0 0-6,0 0 11,0 0-14,0 0 11,0 0-3,0 0 6,0 0-7,0 0 5,0 0-3,0 0-6,0 0 2,0 0-1,0 0 2,0 0 0,0 0-5,0 0 2,0 0-4,0 0 8,0 0-27,0 0-1,0 0-16,0 0-6,0 0-23,-1-7-11,1 7-20,0 0-15,0-9-22,0 9-22,0 0-32,0-5-26,0 5-42,-1-5-184,1 5-485,0 0 215</inkml:trace>
  <inkml:trace contextRef="#ctx0" brushRef="#br0" timeOffset="3949.8993">5028 2839 121,'0'-3'155,"0"-1"-12,0 4-17,0-2-19,0 2-3,0 0-19,3 9-3,-3 0-10,-3 7-3,3-3-8,-6 12-4,2 0-5,1 1 6,-4 1-8,0-1 2,2-2 2,-4-2 3,2-4-1,0 0-8,3 2-2,-5-3-6,5 0-1,-3-3-5,1 1-3,2-5-6,1 0 4,1-3-7,0-2-7,-2 2-16,4-4-20,-2 1-21,1 0-20,1-4-23,0 0-49,0 0-124,0 0-279,0-16 124</inkml:trace>
  <inkml:trace contextRef="#ctx0" brushRef="#br0" timeOffset="4180.9756">4983 2859 140,'1'-7'192,"-1"1"7,0-1-6,3 2-1,-1 1 20,0-1-11,-2 1-19,2 1-13,-1-1-11,-1 4-19,3-4-15,-3 4-11,3-2-5,1-1-3,4-2-6,2 1-7,6 0-8,5 0-2,0 0-8,3-3-7,0 5-8,1-3-5,2 2-6,-3-2-9,0 3-3,0 1-3,-3 0-2,-4-2-8,-3 3-11,-3 0-17,-2-2-21,-1 2-38,-4 0-32,2 0-34,-3 2-28,-3-2-38,4 0-36,-4 0-161,0 0-424,-7 9 187</inkml:trace>
  <inkml:trace contextRef="#ctx0" brushRef="#br0" timeOffset="4376.2829">5018 2980 126,'0'0'167,"-4"7"-15,4-7-14,0 0-5,0 0-10,0 0 0,18 1-3,-5-2-11,1-2-4,3 0-16,5-1-6,-2 2-13,1 0-3,0 0-14,-5 1-9,1-1-28,-3-1-29,1 5-49,-1-4-30,-4 2-33,-1 3-113,-4-1-257,2 1 113</inkml:trace>
  <inkml:trace contextRef="#ctx0" brushRef="#br0" timeOffset="4561.7725">4972 3221 39,'-2'5'160,"2"-5"1,0 0 2,9 5 1,-4-4-4,7-2-12,3 1-4,-1-2-25,3 1-12,4-5-11,-4 5-7,6-3-9,-6 3-21,2-4-42,2 2-55,-1-3-71,-3 2-152,3 0-281,1 2 126</inkml:trace>
  <inkml:trace contextRef="#ctx0" brushRef="#br0" timeOffset="5682.8476">5593 3104 134,'8'-4'147,"-5"0"-5,0 1 6,-3 3 2,5-6-12,1 3 0,-4-4 1,3 2-7,0-3-4,-3 3-6,2-4-9,-2 4-5,-1-5-3,1-2-9,-1 2 1,-1 0-6,-1-1-2,-2-1-2,1 2-14,1-1 3,-2 1-10,-1-1-3,-2 3-10,1 2-3,-1-1-11,-1 0-5,1 4-9,-2 1-1,-2 4-6,-1 5-1,-3-1-6,-5 12 5,1 2-1,-1-1-2,4 2-4,1 0 2,0-2-4,6-2 3,-1-3-2,1 4 2,4-6-5,-1-2 2,4 1-1,0-1 2,1-2-2,2-2 0,4 2-1,1-1 0,3-4 0,-2-3 3,7 2-3,1-2 0,4-5-2,-3 1 0,4-3 0,-3-3 1,-4 3-2,2-2 2,-5-3-6,0 3 5,-1-3-1,3 2 1,-6-3-5,0 4 7,-1 0-4,-1-1 6,-2 0 0,3 1 6,-2 0 5,-4 3 7,3 0 2,-2 0-7,-1 6 0,0-7-7,0 7 2,0 0-10,0 0-2,0 0 8,0 0-7,-4 28 4,1-10-1,-4 4 1,3 6 3,-6-1 5,-1 4-6,2 0 4,-2-1 0,0 2 3,1-1-3,0 0 3,3-2 8,-1 0 0,1-1 1,1-3-5,-1-3 2,3-2 0,0-3-11,2-5 7,2 0 1,-3-2-9,3-1 1,-1-4 1,1 0 3,0-5-1,0 9-1,0-9 1,3 3-1,-3-3 3,0 0-2,14-9-5,-4 0 2,5-8-2,3-1-1,1-4 4,-1-5-7,0 0-6,-1-1 2,3 0-1,-3 0 4,5-11-1,-6 16 1,2-6 4,-1 4-8,0 0-4,-3 2 4,3-2 0,-7 8 1,0-4-1,1 7 7,0-8-16,-2 7 19,-4 0 0,1 5 2,-2-1 5,-1 1 1,1-1 0,-1 2-3,-3 0 6,4 2-5,-4 2-3,0 0-5,0 5 7,2-8-2,-2 8-8,0-4 2,0 4-4,0 0-4,0 0-3,0 0 0,0 0-4,-10 12 6,6 0 0,-2 2 2,-1 2-16,1 0 16,-2 7 0,1-5 1,2 6 3,0-5-2,1-1-1,0 1 1,4 0-3,0-3 0,0 2-3,2-4-2,1-3 5,3-1 0,-2-1-3,3 1-4,0-3 2,0 0-6,3-2 3,4-1 1,-5-3-6,3-3 2,1-4 6,2 0 0,-3-2-3,0 0 4,-1-4-2,1-2 3,-4-1-2,2 0 1,0-8-4,-2 1 6,2-2-1,-5 11 6,0-5-5,-1-7-13,1 8 14,-3 2-1,1 3-4,-1 0 8,0 0 3,0 7-1,-2-2 0,0 0 1,0 3-2,0 4-4,0 0-4,0 0 5,0 0-4,0 0 5,-7 21 0,1-4-2,-1 9 6,3-3-7,-3-3 6,3-1-4,-1 0-1,3 0-2,-1 0 4,0-4-3,2 3 0,-1-6 2,2 0 6,0-1-6,2 1 3,-1-3-3,2 2 0,2-5-7,0 2 2,3-3-5,2-1-10,3-1-31,2 1-30,-1-4-36,9-4-57,-8 1-45,8-1-53,-1-1-216,-2-2-527,0 1 233</inkml:trace>
  <inkml:trace contextRef="#ctx0" brushRef="#br0" timeOffset="6332.6263">6483 3035 129,'2'-12'207,"0"3"-1,1-2-13,0 0-6,-2 0-11,-1 1 0,0-2-9,-1 4-9,-2-2-9,-2 6-7,-1-4-12,0 1-10,-4 4-11,2 1-11,-5 2-10,-1 2-12,0 3-3,-7 5-8,0 7-5,0 2-2,1 0-4,0 1-7,-1 3-5,3-2-1,2 1-8,6 2 1,3-7-2,0-1-3,3 0-6,3 1 3,-1-6-4,4 1 1,2-2-4,0-3-2,5 2 3,3-2-2,2-3-3,0-1-5,3-5 3,4 0-2,-5-5-2,-1 0-4,1-3-1,2-2 0,-7 0 2,1-1-5,0-1 2,-2-3-2,0-5 1,-3 4 0,-3 1-6,0 1 11,-2 0 3,1 0 11,-2 7 16,1 1 9,-2 2 2,0 0-7,0 6-11,-3-4-4,3 4 1,0 0 2,-10 15-12,4-1 4,-1 1-3,3 2-4,-3 0 2,3 2-3,1-1 5,-1-2-8,2 3 0,2-1 2,0-5-5,2-3-2,2 3 6,0-3-1,3-1-3,2-2 2,1-1-1,2 1 5,2-6-7,3-1 2,6-6 0,-2 0-6,3-3 1,-2-3 2,1-2-2,1-4 0,-1-4-2,4-11-2,-9 7 4,0-3-7,4-13 7,-10 10-2,-1 6 0,0-5-2,-4 2 3,0 3 1,-4 8 5,0 1 12,-3 5 15,1 0 15,-1 4-10,-1 2-10,1 0-8,-3 6 0,3 0 1,-11 8-2,1 4 8,-3 7-14,2 7-6,-2 1 6,-2 17-2,8-11-3,-2-3-5,4 4 0,0-7 7,1 3-8,4-2 2,0-2-3,2-5-1,0-2-14,3-2 9,0-2-9,1 0-6,1-6-6,-1 1-2,1-3-4,2-2 0,1-2-4,3 0-2,-2-6-19,2-1-14,1-2-34,1-3-15,0-1-28,-4-3-38,6-3-46,-2-1-36,-3 6-221,-1-3-527,-3 2 233</inkml:trace>
  <inkml:trace contextRef="#ctx0" brushRef="#br0" timeOffset="7001.5298">7408 3103 55,'0'-9'252,"3"2"-14,1-6-15,1 2-11,0-3-19,2 0-12,0-1-8,0 1-3,0 0-15,-1 2-4,1 7-10,0-5-13,2 8-8,-4 2-9,4 7 4,3 0-6,0 5-16,-3 5 2,1 5-13,-3-3-6,-5 5-11,2 1-2,-4-5-4,0 6-8,-1-9-3,-2 2-3,0 0-12,-4-4 4,-3 1 8,6-6-3,0 2 6,-2-6 3,3 4 8,-1-5 15,0-1 15,2-2 13,2-2 10,-5 3-9,5-3-6,0 0-12,-3-13-7,3 1-11,3-5-12,2-8 1,2 0-11,6-1-12,1 1 11,3-2-11,3 5-8,5-13-15,-2 16 20,-1 0-5,1 3-4,-2 5 0,1 0-4,-3 4-5,-5 4 3,1 3-2,-2 5-8,0 0-6,-2 5 2,-1 0 0,-4-4-7,-1 5 12,1 3-5,-1 2-3,-3 2 5,-1 0-14,-1 1-3,-1-4-9,-4 3-20,1-2-25,-3 1-32,0-1-30,0 0-35,3-3-46,-6 1-39,5-1-27,2-6-25,1 4-13,2-3-199,2-1-556,0-2 247</inkml:trace>
  <inkml:trace contextRef="#ctx0" brushRef="#br0" timeOffset="7311.012">8059 3084 42,'0'-9'290,"0"4"14,2-1-5,-2 0-13,0 6-35,-3-6-17,3 6-23,0 0-28,-16 10-7,4 2-12,-4 3-11,2 5-19,0 1-16,1 1 2,5-5-22,-2 5-13,4-5-4,5 4-6,2-4-9,1-4-2,3 3-7,5 1-20,-1-5 9,4-2-2,0-3-7,1-2-1,2-1-3,-1-4-1,1-3 1,-2-1 0,1-2 7,5-2 8,0-7 14,-3-2 14,-6 7-2,-1-4 8,-3-1-1,1 1 8,-3 0-1,-2 2-9,-3-1-5,-3-2-11,1 1-10,-6 4-9,-1-2-3,1 5-20,-5 0-4,-2-3-18,1 5-27,-7-4-28,5 5-41,3 1-42,1 2-54,2 0-66,1 1-86,2-3-278,7 3-675,-8 5 299</inkml:trace>
  <inkml:trace contextRef="#ctx0" brushRef="#br0" timeOffset="8398.6891">8893 3047 51,'0'-6'241,"-3"3"-18,-1 0-20,4 3-18,-13 3-14,6 4-13,-3-2-14,0 8-14,-2-2-9,-1 8-10,3-4-11,0 2-6,2 0-12,0 1-5,5-1-9,0 0-3,1 0-12,1-4-1,4 1-5,1 3-2,-2-9-5,5 4-3,-2-5-5,2 3-2,1-5-4,1 0-2,0-1-5,-1-4 1,5 0-5,-1-2-2,1-4 2,-2-3-3,1 0 2,0-4-5,-2 0-2,4-9-1,-5 6-1,-2-2 1,-3 1 0,-1-1-3,-2-1-4,-2 0 7,-2 3-12,-3-2 0,1 3-8,-4 1 2,-1 2 2,-1 2-4,-3 5-3,1 3 3,-1 2-3,0 4 0,3 3 3,-2-1 3,1 2 0,1 3-1,5-4 11,1 5-3,4 0-4,-3 1 2,5-3 1,3 6 4,5-4-4,1 0 2,0-2 0,5-1-1,6-3-3,3 1 2,-3-3-5,3-4 1,-1-2 3,-1-1 26,1-3-5,-1-2 4,-1-1-7,0-3 0,-1-3 1,-4-4 3,1 2 7,-7-7 1,5-2 5,-5 0-1,1-2 10,-1 1 4,-4 0 0,-1-3-2,0 4 2,-4-2 9,2 10 12,-2 1-3,-1 6 9,0-1 3,0 5-5,0-3 10,0 6-14,-1-2-6,-2 0-13,3 6-1,0 0-8,0 0-4,0 0-1,-6 21-6,1-4 3,-1 9-1,-2 4-5,-5 15-3,3-1-1,-7 4 4,1-2-2,1 2-2,1 0 0,-3 2-1,2-4-2,-1 2-19,1-2 22,-1-4-9,1 3-11,1-3 29,3-7 6,1 9-6,-3 2 16,3-13-11,0 13-2,-5-1 1,8-9-4,-2-6-2,-1 2-3,2-1-16,2-1 13,-1-4 0,2-1-5,2-7 2,0-1-2,1-4 0,2-3-1,-1-1-3,4-2-1,-3-7-8,0 12 7,3-8-2,-3-4 1,8 2-4,-8-2 1,14-2 1,-1-4-6,0-4 5,1 2-2,3-9 13,4 1-11,-4-5-3,4-1-9,-1-1-2,1 0-6,-2-2-5,5-11-4,-7 8 4,-1-1-13,-2 2-5,-2-2-1,1 4-1,-7 0 0,-2 0-12,-3-1-1,-2 3-5,-3 5 3,-2-7-7,-5 2 11,-3 1-5,-3 1 2,-3 1 7,-1 2 4,1 1 4,-2 2 6,3 2 7,0 3 11,5 1 7,5 5 12,4-3 7,-1 6 5,2-4-5,2 3 5,2 2-4,6-5 0,4 0 1,11-1 0,3 3-2,15-1-2,-1 0-6,2-2 8,1 3-1,-12-1-7,2 3-10,-7-3-34,4 1-58,-4-2-80,-5 1-83,-5 1-227,0-2-529,-3 3 234</inkml:trace>
  <inkml:trace contextRef="#ctx0" brushRef="#br0" timeOffset="9172.0626">10214 3292 6,'0'0'160,"0"0"3,0 0-3,10-7 1,-6-1-9,0 6 6,2-10-9,0 4 6,-2-4-6,0 1-5,-1-1-5,0-3-5,0-2-2,-2 4-5,-1 1-4,0 1-1,0 1-4,-1 0-8,-2 1-6,0 3-14,0-1-11,-1 5-9,-2-1-10,-4 2-4,-4 2-9,0 3-1,-4 7-10,-2 3 1,-2 1-4,1 6-5,2-3-4,0 1 1,2 3-5,3-3 1,5-4-5,-1 2 0,5-3-2,-1 1 0,3-4-5,0-1 8,3-1-8,0 1-3,2-4-5,-1 1-1,6 1 0,-3-7 3,4 3-8,0-4 2,3-1-2,1-3-8,0-3-3,2-4-4,5-2 6,-8 1-7,6-5 2,-3-1 1,-3-2 6,-1 4-2,-3-2 2,-1 2 1,-1-1 2,-2 9 6,1-4 10,-1 4 10,-1-1 0,0 4-1,-2 1-2,0 1-6,0 3-6,0 0 1,0 0-2,0 0 2,-7 14 3,0 0-3,3 2 5,-2 1 0,1 4-1,2-3 0,-1 1 0,-1-2-2,5 4 6,0-4 2,0 1-6,0-6 1,5 3-5,-1-2 1,-3-5 4,5 2-7,-2 0-3,-1-1-2,4-4 0,-1 2-3,2-5-3,-1 2-10,3-4-20,-1 0-20,2-4-35,0-1-32,5-2-32,-4-2-40,7-6-28,-3 0-188,1-2-449,-1 1 198</inkml:trace>
  <inkml:trace contextRef="#ctx0" brushRef="#br0" timeOffset="9421.4867">10718 2731 212,'0'0'218,"1"-4"6,-1 4-20,0 0-21,0 0-20,0 0-19,0 0-11,0 0-7,-5 14-10,1-2-9,-2 5-7,0-3-8,-2 5-8,0-4-14,-3 9-2,1-1-8,1-6-6,-1 0-27,2 5-42,-3 0-53,6-6-66,-2 0-228,0-2-391,1-4 173</inkml:trace>
  <inkml:trace contextRef="#ctx0" brushRef="#br0" timeOffset="9966.6762">11021 3155 160,'3'-6'275,"0"4"-16,-3-1-16,0-2-17,1 0-10,-2-4-16,-1 2-19,1-1-10,0 2-20,-1 1-13,-2-6-12,1 7-13,-5-4-15,2 4-7,-4 1-12,-2-2-7,-3 4-10,1 2 0,-7 4-6,6-2-5,-8 9-4,6-2 1,2-1-10,2 1 0,0 0-8,6-1-4,-1 3 6,2-1-6,5-2-2,-3 0 0,4 1-4,4 0 1,0-1-4,-1 1 4,7-2-2,1 3 0,3-1-3,-1 2 3,1-5-6,-1 5-5,1-3-2,-2-1 3,1 5-1,-3-2-3,-2-3-1,-2-1 3,0 2-1,1-2 0,-2-1-3,-2 5 4,-1-5 8,-2 1 15,-2 1 5,-3 1 10,-5 0-11,-4 1 0,-5 0 0,-2-5-4,-4 0-2,1-1-9,1-1 2,-1-1 4,-1-2-5,3-4-7,0-1 4,5 2-8,2-1-4,1-2-15,0-2-19,4 3-18,1-4-29,5 2-35,-1-1-46,4-2-70,2 1-83,4 0-198,2 0-549,3-2 242</inkml:trace>
  <inkml:trace contextRef="#ctx0" brushRef="#br0" timeOffset="10793.0433">11926 3481 84,'0'0'182,"0"0"-5,0 0 2,0 0 4,0 0 0,4 1-3,-4-1-14,0 0-14,0 0-19,-1-15-13,1 7-9,-2-4-10,1 0 15,1-1-7,-2-5-5,1-2-3,-3-1-5,3-5-6,-3 2-10,1-2-3,1-3-8,-4 0-4,3-1-5,2 0-6,1-1-5,0-1-7,2 0-3,1 5-2,2-2-5,-3 5-5,1 5 3,1 3-3,2 1-4,-1 5-1,1-5 1,-3 5 2,3 1-4,-1 1-3,3 1-7,0 2 0,-4-2-1,3 4 3,-4 1-7,4-1 3,-3 2-10,1 1-5,-5 0-7,5 4-6,-2-1-3,-2 3 0,-5 11 1,-1-1 6,-4 11-5,-6-4-7,-1 6-13,-4-3 1,-4 11-6,5-12-6,-1 2 2,0-6 0,1 5 6,-3-4 3,6-2 3,-1 0 6,0-4 3,6-3 0,1 0 2,3-5 4,0 0 3,2-2 1,1-2-1,1 3 8,0-3-3,3-2 3,0-2 2,5 5 6,1-3 1,5-1 6,3-1-3,3 3 2,5-6 1,1 2 5,-1-3 0,2 1-5,0-2-3,-2 3 6,0-8-2,-5 8 1,-3 2-5,-2-4 3,1 3-3,-3-1 3,-2 0-6,1 2 6,-5-3-15,-1 3-26,1 0-56,1-3-65,-5 3-245,6 0-435,-6 0 193</inkml:trace>
  <inkml:trace contextRef="#ctx0" brushRef="#br0" timeOffset="11230.8931">12827 3047 119,'3'-26'297,"-2"17"-6,0-1-26,1 4-24,-2 2-23,-2 1-16,2 3-30,-2 13-14,-2 5-21,-1 10-7,-2 4-13,0 1-8,-5 16-12,-3-4-4,6 3-13,0-15-7,-1-2-8,3-1-4,2-1-8,-2-3-7,2-9-30,3-5-24,0-2-27,2-1-9,-1-2 0,2-2-12,-1-2-31,0-3-47,0 0-32,0 0-18,4-13-8,-1 1-9,0-3-115,0-2-340,2-6 151</inkml:trace>
  <inkml:trace contextRef="#ctx0" brushRef="#br0" timeOffset="11390.5695">12750 3277 702,'0'-31'-10,"0"2"30,1 5 36,0-1 12,1 6 16,-2 4 22,1 3 15,0 0 16,2 3 5,-3 1 8,3 3 2,-3-3-5,2 4-12,-2 0-13,2 1-8,1 0-4,4-1 5,6-1-6,1 0-4,12 1-6,-1 1-12,1-1-2,4 1-10,1 0-10,-1 3-11,-1-4-1,-2 5-7,-2-1-16,-1 3-24,-4-1-33,-5-1-40,-5 1-41,-2 2-52,0 0-58,-4 0-234,-4-1-487,-3 3 215</inkml:trace>
  <inkml:trace contextRef="#ctx0" brushRef="#br0" timeOffset="11554.9918">12803 3289 236,'11'0'225,"3"-1"-6,6 0-29,4-2-19,6 0-13,-4 2-23,3 2-8,-3 0-18,-2 1-23,-3 1-44,-5-2-49,-2 0-71,-4 2-78,-5-1-88,-2 1-262,-1 1 116</inkml:trace>
  <inkml:trace contextRef="#ctx0" brushRef="#br0" timeOffset="11716.0092">12698 3530 146,'0'0'245,"0"0"-4,11 4-12,0-4-11,4-2-19,9 0-19,6 1-16,-2-2-15,10-2-17,-10 5-13,3-1-35,-3-2-48,1 0-67,0 1-88,-3 1-213,-2 0-360,-2 1 159</inkml:trace>
  <inkml:trace contextRef="#ctx0" brushRef="#br0" timeOffset="12524.4527">13606 3363 31,'4'-18'253,"0"0"-5,-4-5-17,0 3-21,-3-6-15,-1 9-8,-3-3-11,3 4-8,-4 2-13,-1 0-18,-1 2-15,2 6-9,-1 3-13,-6 1-11,-1 4-8,-5 7-5,-1 4-12,-1 6-3,2 3-9,-1 0-4,-4 12-1,11-10-6,0 0-3,4-2-2,6-3-5,-1-2-4,3-2-1,3-2-13,3-1 8,1-3 2,3 0-6,2-1-3,3-1 5,4-6-7,-2-1-1,10-6-3,-2 0 4,1-2-3,-2-2 1,0-5-3,0 1 1,1-4 4,-3-1 8,-2-2 5,1-1 6,-2-2 10,-1 2 12,-3 2 8,-2 7 7,-3 4 3,-2 0 0,-2 3-5,-1 3-6,0-2-17,-2 5-1,0 0-6,0 0 9,-4 23-14,-4 3-7,-5 2 2,-4 16 0,-3 0 0,-1 4-9,1-3-1,2-5 4,1 3-5,3 0 6,3-14-3,1 2-15,2-1 16,1-3-7,0-1 2,1-6-3,2-4 3,1-6-4,3 3 5,-2-6 2,4 0 1,-2-2-7,1-1 10,-1-4 3,10 2-12,-1-8 8,5-4-10,3-5 3,5-2 6,0-5-9,5-11-6,4 2 0,-5-3-1,-1-4 4,-2-2-7,-1-1-16,-1-6 12,1 7 5,-6-3-1,-2 11-2,-2 4 7,-1-1-7,-1 4-1,-3 3 9,-1 7-2,1 1 9,-5 4 8,0 0-1,-1 6-6,1-1-2,-2 0-29,0 5 20,0 0 5,0 0-5,-3 16 1,-1-1 4,-2 4-10,0 8 4,-1 1-14,0-2 21,2-2 5,0 3-8,3-1-4,-1-7 2,4 2-17,-1-4 21,3 1-15,1-1 4,0-3-11,3 1-9,-1-6 4,1-2-8,3-1 3,3-1-5,-1-1 3,2-5-8,0 0 6,0-6-3,6-2 5,-1-4-2,-7 1 4,5-6-1,0-4 3,-1 1 3,-4-8 6,2 2-2,-5-1 0,2 3-13,-3-2 15,0 9 4,-3 0-5,-1 4 5,1 0 1,-3 4 7,-2 5 1,3 1-2,-3-3-10,0 7 4,0 0-9,0 0 6,-5 13-10,-2 2 15,0 2 3,-2 5 4,4-4-9,-1 8 10,2-7-3,-1 5-3,5-4-3,0-2-5,2-2-33,1 1-20,4-4-21,-2-1-14,4 1-21,3-4-21,8 3-26,0-6-43,2-4-19,2 2-12,4-6 0,-1-2-142,1-2-416,1-3 184</inkml:trace>
  <inkml:trace contextRef="#ctx0" brushRef="#br0" timeOffset="13067.6972">14400 3430 684,'18'-20'22,"-5"-1"43,-1-1 17,-4 5 17,-2-1 13,-4 2 15,2-1-1,-3 5 9,-4-4 3,0 4 0,0 3-11,-2 0-12,-4 5-12,-1 1-8,-3 6-12,-5-1-6,-1 12-6,-2-1-7,1 8-5,-3 2-8,5 0-4,1 3-4,1-3-4,5 0-5,4-5 0,3 1-8,1-2-4,1-3-2,4 0-8,1-2-4,-2-2-3,6-2-1,3 1 3,3-4-4,-4-2-6,4-3-5,2-3-3,-1-1 4,0-3 0,0-1-1,0-4 3,1-4 1,-1-2 3,-4 3-1,3-9 6,-2 2 5,-4 5 7,-2-1 18,0 1 10,-2 2 18,0 5 13,-2 3 3,-1 1-9,0 1-14,0 1-7,0 4-15,-7 3 8,0 3-4,-3 5-4,0 4-5,-1-1 0,1 9-3,0-6-4,3 9 1,0-10-6,6 1 0,0 0-3,1-1-4,2-4-3,5 2-2,-4-5-7,7 1 5,1-1-2,3-2 2,1-5-1,6-3-1,1-2 0,-1-4-4,3-2 8,0-4-4,3-6 3,-3 1 4,8-17-3,-3 3 4,-3-4 5,-2 0 5,-3-6 7,0-1-2,-2 0 7,-4 1-1,-6 17 3,-2-4 14,1 4 1,-5 8 11,-2 6 10,-1 0-2,3 2-8,-3 3-6,0 5-11,0 1-8,-14 12 0,-3 8-7,0 5 8,-11 15-11,1 3-2,3 1 6,2 3-7,2-6 0,10-8-2,-1-1-2,5 0-23,2 0 19,4-5 1,4 0 3,2-9-14,5-1 0,-4-5-2,9 5-26,-2-7 23,7-1-4,1-7-11,1-4-21,-2 2-20,1-5-34,3-5-25,-3-1-31,-1-1-34,-2-1-36,0 0-37,-2-3-55,-4 2-207,-6 1-561,4 1 249</inkml:trace>
  <inkml:trace contextRef="#ctx0" brushRef="#br0" timeOffset="13711.8462">15727 3422 61,'0'-19'259,"3"0"-9,1-8-16,2 4-16,-2 5-7,4 0-13,-2 1-12,3 2-15,-1 0-12,3 3-15,-4 4-10,2 1-12,-1 3-7,2 4-10,-2 5-4,0 4-7,1 3-8,-2 5-13,3 8-4,-7 1-7,-1-1-9,-4 2-2,2-2-7,-5 0-12,0-7 9,-2 7-3,0-11-2,0 4-4,1-6 0,0 1-3,1-7 1,0 3 2,0-3 18,1-1 21,1-1 12,2 0 17,1-4 15,-3 6 9,3-6-15,0 0-8,0 0-13,3-19-7,1 8-12,3-8-4,7-5-11,3 0-5,0-5-3,1 4-9,6 2 1,-1 2-8,1 3-20,-2 2 16,3 2-6,-5 2 1,3 3-2,-6 4-3,-3 5-5,-1 1-4,-5 3-2,2 1-19,-4 4 19,2-1-12,-3 5 14,0-1-4,-2 4-3,-2 1-2,-1 3 1,-1-2-1,-5-1-1,3 1-20,-1 0-12,0-1-30,-2-3-20,3-2-29,0-1-34,-1-1-38,4 0-38,-4-4-54,8 0-37,-4 1-262,3-5-625,-3-2 277</inkml:trace>
  <inkml:trace contextRef="#ctx0" brushRef="#br0" timeOffset="14037.9767">16323 3335 90,'4'-7'286,"-4"0"1,4 1-13,-4 1-20,2 1-24,-4 2-24,2 2-24,0 0-15,0 0-15,0 0-12,-11 11-11,5-3-6,-1 6-5,-1-1-17,0 4-5,1-2-10,-1 1-6,4 2-8,-1-4-4,3 3-7,-1-5 3,3 0-9,2-1-1,2 0-2,0-1 3,3 0-4,0-2-2,4 1 2,1-1-1,1-3-10,-1-3 10,2-1 0,0-1 8,2-1 2,-1-6 8,1 1 8,-1-2-3,4-3 4,-7 1-1,1 3-4,-2-5 2,-2 1-5,-1-3-1,-1 0 6,0 4 2,-5-2-9,1-5-6,-1 2-5,-2 4-19,-2-2 1,-3 1-8,2 2-4,-4-1-14,0 2-24,-2-3-40,-4 3-27,2 1-36,-3 1-35,-6 0-51,4 2-61,2 1-91,-7 3-289,6 0-694,5-2 307</inkml:trace>
  <inkml:trace contextRef="#ctx0" brushRef="#br0" timeOffset="15073.0066">17486 3267 85,'3'-11'340,"-3"1"-9,0 5-9,2 1-27,-2-2-22,-2 3-34,2 3-21,0 0-21,-8 2-22,2 5-16,-7 4-31,-3 4-2,-1 7-4,-2-1-18,7-1-11,0 3 1,1-2-14,7-3-13,-2-1-7,6-1-4,0-4 1,0 3-18,3-4-3,1 1-3,3-6-3,5 4-1,-3-6-8,6-1 4,1-2-7,0-1 5,4-4-6,-5-3-4,3-2-4,2-3 8,-7 1-1,2-7 7,-5 5-1,0-4-2,-3-3 14,2-2-5,-5 3-2,-3 1 0,1-1-7,-2 0 4,-3 2-5,-4-2-10,-2 5 0,-1 1-5,-2 3-3,-5 4-1,1 5-3,-9 4 4,5 1-5,-3 6 5,1 3-2,4 0 1,-2 0-2,6 1 5,4 1-9,3-1 0,3 0 3,1-2 0,3-1-4,4-1 0,2 1-4,5 3 1,3-4 9,5-2-6,3 0 2,1-4 3,2-2-4,3-3 1,-1-2-4,1 0 7,-1-7-1,-2 1-4,-1-4 3,0-1 7,0-1-1,-3-4-4,-2 0 4,-2-5 6,1-2 2,-3 1 2,-1-2 5,-3 0 3,0-1 11,-2-1 3,-3 5-9,1-1 17,-3 6 0,-1 2 5,-3 5 1,4 1 9,-4 3-2,0 0-11,0 2 1,0 0-15,0 1-14,0 5 3,0 0 4,0 0-4,-4 19 0,-3-1 0,0 8-20,-3 4 23,-6 13-4,5-9-9,-3 12-2,-3-1 11,1 2-6,0-1 0,-1-3-3,-1 1-6,-2 0 5,3-6-1,-4 7 3,1-5-10,6-7 3,3-3 3,-1 3-5,0-2 0,4 0 1,-1 0-2,2 0-3,6-5 7,-2 2-2,3-4-2,1-3-4,1-4-2,-1 1-2,6-2-4,-3-5-5,3-2-2,-1 0 2,4-1 5,-2-4 2,4 0 2,0-3 3,2-2-7,-1-3-2,3 0 4,-2-4 0,5-5 3,-4-3-1,0 3 2,-1-5-6,0-2 5,-1-4-2,-2-1-2,-2-1-17,-1 3 1,-1-5-8,-7 4-5,0-3-2,-3 0-4,0 8 2,-6-5-1,0 1 2,0 7 6,1 0 5,-2 2 3,-1 1 6,-2 4-2,2-1 0,4 3 5,3 1 0,-2 2 8,3-1-1,2 2-6,1-1 7,0 4 1,4-6-9,6 5 11,4-6-2,11 4-4,4-2-20,10 0-27,2 1-47,-2-1-44,5-2-73,1 1-81,0-1-217,-1-5-568,0 2 251</inkml:trace>
  <inkml:trace contextRef="#ctx0" brushRef="#br0" timeOffset="15582.694">18662 3066 20,'2'-11'232,"-2"-1"-10,1 3-7,-1 2-20,0 1-12,0 3-20,0-1-12,0-1-20,0 5-14,-1-5-18,1 5-8,0 0-9,0 0-7,-10 17-10,3-6-3,-3 9-3,0 3 0,-4 3-3,5-2-3,-4 6-4,0-4 1,2 5 0,-1-2 2,3 2 12,-3-2 4,1-3 8,3-1-5,-1 1-3,2-8-6,-1-1 0,2 0-5,3 0-3,-4-2-2,4-1-8,-4-5-3,4-1-3,2-2-2,-2 0-2,3-1-4,-3-1 6,3-1 0,-1 1 6,1-4 17,0 5 24,0-5 22,0 0 6,0 0 10,0 0-7,0 0-4,0 0-17,8-10-10,-2 0-6,3-4-12,-1-1-4,3 0-11,2-5 1,1 0-6,-1-2 0,0 4-11,-1 3-9,2-5 6,-1 8-7,0 0-6,-1 4-1,2-2-1,3 3-4,-3 1-2,3 1 3,-4 3-7,2 4-4,1 0 7,-5 5-12,-1 1 3,-2 2 0,2 2-7,-5-1-3,-1 0 2,0 5-2,-3 0 0,-5 0 1,1 1-7,-4 0-14,-5-4 2,2 3-12,-7-2 0,-3 0-7,-1-3 1,1 0-13,-1-3 11,4-5-15,-4 1 2,8-1-12,-3-4-12,1 1-3,6 0-13,-1-4-19,1 2-30,2-2-30,3 0-37,3-2-52,-1-4-260,5 1-574,1-2 254</inkml:trace>
  <inkml:trace contextRef="#ctx0" brushRef="#br0" timeOffset="15798.0125">19048 2999 147,'8'-10'290,"-3"5"-8,-2 1-26,0-1-24,-2 2-22,1 1-28,-2 2-20,0 0-16,0 0-9,-2 15-15,-2-4-8,-3 6-17,-3 0-5,1 6-13,-3-1-3,2-1-7,-3 3-10,5-7-7,-2-2-33,3 1-37,1-2-53,-1 3-70,4-8-79,-5 0-176,5 2-428,3-2 189</inkml:trace>
  <inkml:trace contextRef="#ctx0" brushRef="#br0" timeOffset="16258.8662">19339 3317 114,'4'-3'305,"-1"-2"-7,1 1-10,-3-2-9,2 1-19,-1 0-8,0 1-14,-2 0-3,0-2-27,0 3-23,-1-2-23,-2-2-24,0 3-8,-4-2-17,0 0-12,-3 1-17,-4 4-1,0 0-15,0 1-2,-3 0-6,3 1-1,-3 4-15,3 0-2,0 2 5,1 1-12,1 0-11,2 1 3,-3 0-10,6-1 5,0 0 0,1 0-2,6-2-4,-1 1-3,-2 0 3,7 4 0,-1-3 2,2 1-7,3 0-1,2 1-4,1-2 4,2 0-1,0 2-7,-1-3 3,-1 3-4,2-3 7,-3 2 0,0-5-7,-2 5 4,-1-5-5,3 4 11,-6-4-8,3 4 0,-4-3-6,1 1 1,-1-1-6,-3 2 9,3-3-6,-3 3 0,-3-1 6,0-1 6,-4 3-14,-1-3 24,-3 3-2,-1-1 3,-10 0 5,6-1 1,-8-5-1,3 2-3,-1 1-5,-1-3 3,2-1 1,0 0-11,5 0 0,2-4-2,2 3-12,2-2-21,0 2-27,3-3-39,1 2-44,-2 0-54,2-2-60,-1 3-80,7 1-220,-7-3-596,3 0 264</inkml:trace>
  <inkml:trace contextRef="#ctx0" brushRef="#br0" timeOffset="19058.1931">3229 4511 87,'3'-5'175,"-1"1"-1,3-1-12,-2 3 0,0-2 4,-2 2-3,-1 2 6,0 0-9,4-5 1,-4 5-5,2-2-5,-2 2-6,0 0-9,0 0 0,0 0-12,0 0-3,0 0-12,0 0-7,0 0-4,0 0-18,0 0-6,0 0-7,0 0-5,0 0-9,0 0-6,0 0-4,0 0 6,0 0-17,0 0-5,0 0-2,0 0 1,0 0-12,0 0 1,0 0-5,0 0-5,0 0 3,0 0-6,0 0 4,0 0-6,0 0-5,0 0-4,0 0-3,0 0 4,0 0-7,0 0 0,0 0 3,0 0 1,0 0-4,0 0 9,0 0-4,0 0-4,0 0 2,0 0 3,0 0 2,0 0-4,0 0 4,0 0-2,0 0 2,0 0 1,0 0-2,0 0 5,0 0-2,0 0 3,0 0 0,0 0-1,-9 7 1,9-7-4,0 0 6,0 0-2,0 0 3,0 0-2,0 0 1,0 0 0,0 0 0,0 0-3,0 0 3,0 0-1,0 0 10,0 0-8,0 0-2,0 0-2,0 0 3,0 0-1,0 0 2,0 0-3,0 0 2,0 0 2,0 0-4,0 0 5,0 0-1,0 0 1,0 0 4,0 0 3,0 0-7,0 0 3,0 0 5,0 0-1,0 0 2,0 0-1,0 0-4,0 0 4,9-7 5,-6 5-2,-2-3 0,3 1-2,3-6-3,0-2 2,5-1-2,-3 0-1,6-5-6,-6 1 3,4-3 1,-2-2-4,1 1 2,-4 4-3,-1 0 1,0 1-3,-3 4 2,1 2-3,-1 0 4,-3 5-2,2-3 1,-3 4-1,0 2-5,0 2-3,0 0-1,0 0 3,-7 19-1,4 4 1,-4 6 1,0 1 2,0 6 5,-3 9-4,5-10 1,0-3-1,0-3 2,3-1 9,1-2-13,1-5 5,1-3-3,1-2 3,-1-6-3,5 1 3,1-2-5,0-4-1,6-2-5,2-3-28,2-4-45,4-11-52,0 1-83,-1 0-53,0-2-175,-2-2-481,0 0 214</inkml:trace>
  <inkml:trace contextRef="#ctx0" brushRef="#br0" timeOffset="19209.7611">3595 4085 144,'0'-6'216,"-1"2"-19,-1 0-22,1-1-13,1 5-20,1-4-13,-1 4-18,0 0-23,0 0-18,0 0-39,0 0-48,8 12-59,-7-7-55,2 1-77,-2 2-223,2 2 99</inkml:trace>
  <inkml:trace contextRef="#ctx0" brushRef="#br0" timeOffset="19359.8364">3594 4397 160,'0'0'278,"-3"3"-15,2 2-14,1-5-24,0 0-21,0 0-21,0 0-15,0 0-30,0 0-36,0 0-53,0 0-55,0 0-69,0 0-69,0 0-155,4-16-325,0 12 144</inkml:trace>
  <inkml:trace contextRef="#ctx0" brushRef="#br0" timeOffset="19738.6298">3777 4317 225,'0'0'254,"0"0"-25,0 0-21,0 0-21,0 0-23,0 0-15,0 0-14,-7 13-12,4-6-15,5 1-5,-2 3-12,0 1-9,1-1-6,0-1-8,1-1-7,2 0-3,0 1-8,2-4-5,1 0-3,0-1-5,-1-2-3,2-1-4,2-4-2,-1-1 0,1-1 0,2-3-9,-3-2 2,3 0-4,-2-3 1,1-1-1,-4-1 1,2-1 5,-2-1-3,-2 2 4,1-1-3,-3 4 7,0-2 10,-3 3 14,0-1-1,-2 5 5,0-3-5,-1 5 3,-2 0-18,0 4-3,-4 0-5,-5 5 0,0 5-5,-5 7 3,0-1-7,2 9-2,0 1-1,2 1-1,4-3 8,-1 5-11,7-3 0,2-6 1,3 4-3,0-5-2,4 1-4,3-5-7,0-4-7,0-1-14,6-4-29,1 1-40,2-3-65,5-6-62,4-1-51,-4 2-173,3-5-481,0 3 213</inkml:trace>
  <inkml:trace contextRef="#ctx0" brushRef="#br0" timeOffset="19907.7494">4272 4400 14,'0'0'324,"0"0"2,0 0 0,6-2-4,-6 2-22,0 0-22,3-3-34,-3 3-19,0 0-26,5-3-24,-5 3-39,0 0-43,0 0-79,0 0-82,0 0-73,8-1-112,-8 1-166,0 0-455,0 0 202</inkml:trace>
  <inkml:trace contextRef="#ctx0" brushRef="#br0" timeOffset="20680.9042">6328 4289 127,'-3'-1'232,"1"-2"-14,2 3-9,-2-5-15,2 5-11,0-6-12,2 2-17,0-3-14,1 2-15,1 0-8,-1-2-10,1 4-6,-2-1-11,2 3-14,-4 1-1,0 0-7,7 4-2,-3 0-8,-2 6-6,-1 2-4,2 5-2,-3 2-3,-3 7 1,3-1-4,-3 0-3,-1-5 1,0-3 1,-2 0 1,3-2-4,-2 2-2,2-5-3,0-1-4,-2-3-2,4 1-2,0-1-1,-2-1 2,2-4 8,-1 2 6,2-5 9,0 0 11,0 0 9,0 0-16,0 0-6,16-18-7,-5-4 1,5 4-5,-1-7-6,2 1-2,2 0-1,0-3 6,2 3-18,0 2-1,-1 4 3,1 1-4,-1 4 1,-2 0-6,-5 9 4,0-1-4,-5 0 4,3 8-9,-2-1 14,-1 3-12,-1 2 1,0 3-4,1 3-2,-5 3-1,2 1 6,-1 1-3,-4 2 3,0-1 2,-3 7-6,2-7 4,-2-3-5,0 1 7,1-1 3,0-1-8,-1-4 1,0 0-2,0-1-4,3-3-6,-1-1-14,0 1-9,1-1-13,1-3-8,-1-3-9,1 7-4,0-2 1,-1-5-3,8 3-15,-3-3-27,4-1-24,-9 1-44,21-2-33,-4 1-32,-3 1-162,3-1-440,5 2 195</inkml:trace>
  <inkml:trace contextRef="#ctx0" brushRef="#br0" timeOffset="21108.1757">7458 4321 181,'1'-10'235,"2"3"-16,-2-2-9,2 0-16,1 2-14,-2 2-17,2 1-17,-2 1-18,-2 3-8,0 0-4,12 6-9,-6 1-7,-2 5-7,-1 3-8,0 3-11,-2 6 2,-1-6-11,-1 8 1,-4-11-6,3 5 3,-3-2-2,0-1-1,-1-2-4,3-5-3,-1 1 2,1-3 2,0-2 10,2-1 19,-2 1 11,3-6 17,-3 6 11,3-6-3,0 0-17,0 0-10,0 0-17,10-34 0,-3 16-5,9-7-10,-1-1-8,1 1-4,3 1 4,1-2-25,-3 7 4,3 2 2,-2 0-14,-1 2 4,-4 6-8,1 4 0,-6 1-3,2 2-6,-2 2 0,1 3 2,-1 2-7,-5 2 1,3 4-4,-2-2 1,-3 9 1,1-3 0,-4 4 3,1 1-11,-2-2-2,-2 1-25,-4 5-20,5-4-26,0-4-33,1 1-37,0-2-43,3-4-39,3-1-46,0-1-43,1-3-196,4 3-559,-1-6 248</inkml:trace>
  <inkml:trace contextRef="#ctx0" brushRef="#br0" timeOffset="21411.7291">8039 4333 122,'0'-5'232,"-1"2"-8,1 3-14,-7-1-7,0 2-9,-3 2-11,-3 3-3,0 2-11,2 1-13,-1 2-15,2 2-4,0-2-22,0 3-3,5-1-13,2-1-4,1 4-12,5 0-5,1-6-7,-1 1-6,7 0-2,0-1-7,2-3-3,3-1-11,-1-2-3,-4-2-3,5-2 2,-3-2-5,3-1-2,-2 1-4,-5-3 9,2 0 5,-3-1 7,1-2 5,-5-1 7,1-1-3,-1 0-2,-3 1-8,0-4-3,-1 2-7,-2-2-5,-1 3-3,-2 0-4,-1-2-5,0 3-4,-1 2 1,-1 0 1,-1 2-31,2 2-15,-2-1-21,0 4-19,2 1-33,-2 0-31,0 4-52,4 0-36,1 2-45,0 0-212,3 1-517,0-1 228</inkml:trace>
  <inkml:trace contextRef="#ctx0" brushRef="#br0" timeOffset="21884.8054">8724 4282 134,'3'-10'291,"-2"1"0,1 2-11,-1 1-15,0 1-25,1 1-24,-2 1-22,1-1-24,-1 4-23,0 0-12,0 0-14,-3 16-11,-1 2-9,-3 6-6,0 4-7,-1 3-7,-1-2-6,-2 4-1,-6 11-7,3-2-6,-2 2 0,7-10-7,-4-2-5,2 1-6,-1 0-2,3-1-1,0 1-4,2-4 5,1 1-7,-1-5-5,3-4 0,0-2-3,1-2 1,3-4-7,0-1 1,0-2-4,0-3 4,1-2-5,1 2 0,1-4-5,-2 1 1,6-4-1,-7 0-2,14-1 14,-5-4-13,2-3-3,0-2-1,-1-1 2,0-4-6,-2 0-5,4-7 1,-5 0-3,3-2-5,-5 1-5,-2-4-6,-2 2 2,-1-1-1,-2 1 2,-4 1-4,2 6 5,-3 0-4,1 2 3,-1 2 2,0 6 0,3 1-1,-2 1 14,3 1-5,-1 0 2,1 3 1,3 2 1,-5-7-1,5 7 0,0 0 2,0 0-3,18-5 3,-1 5 2,-2-1 0,9-1 3,0-1-3,3 2 2,-2-4-4,-1 3-13,-1-1-43,-3 1-64,2-4-81,-4 1-86,-4 3-206,-1-2-537,-2 1 238</inkml:trace>
  <inkml:trace contextRef="#ctx0" brushRef="#br0" timeOffset="22478.1181">10235 4592 135,'10'-12'190,"0"-1"-3,0-2 6,-2 1 5,-1-1-3,-2-2-1,-1 2-5,-4-2-10,0 4-6,-2-2-33,0 1-7,-3 3-12,-2-2-11,-1 5-12,-2-3-6,-1 5-9,-5 4-8,2 4-10,-6 8-3,-4-1-7,6 9-1,-4 2-9,1 1-2,4 2-5,1 2-5,2-1 1,1-1-9,6-5 1,3 0-2,1-1-3,3-1 3,2-4-6,-1-2 0,3 2-3,3-5-1,3-2 0,3-1 1,1-4-3,1-1-1,0-2-1,0-2-1,0-2-2,0 0 0,0-3 1,-4 0-4,1-2 7,0-2 0,-1-6 6,-1 6 16,-4-2 12,1 3 29,-3 3 2,-2 3 1,-1-1-13,2 6-5,-3-1-3,0 1-14,0 2-6,0 0-8,0 0 6,-4 13-9,-2 4-5,5-8-2,-5 6 4,3 0-2,0 1 0,1-1 0,0-2-2,4-3-12,0 1 1,1 1-8,2-2-16,0-2-23,5-2-22,-3 1-47,4-2-50,1 0-57,3-6-40,3-1-59,-4-5-195,9 2-553,-5-5 244</inkml:trace>
  <inkml:trace contextRef="#ctx0" brushRef="#br0" timeOffset="22636.23">10613 4192 205,'0'-9'268,"1"1"-23,1 3-23,-2 1-25,0 4-22,0 0-20,0 0-9,-12 14-16,4 1-15,-2 2-5,2 4-15,-3 2-10,5-5-29,-4 4-49,3 3-68,1-8-88,0 2-185,2-1-362,3-1 161</inkml:trace>
  <inkml:trace contextRef="#ctx0" brushRef="#br0" timeOffset="22954.7689">10851 4430 68,'1'-6'329,"2"-1"-3,0 1-16,-3 2-20,0-1-17,0 1-19,0 4-27,-3-6-28,-2 3-18,-3 3-19,-2 2-15,2 0-15,-5 3-12,1 2-10,-1-1-14,4 0-16,3 4-5,-1-2-11,4 6-11,0-2-11,4 1-2,1-2-8,5 5 7,1 1-17,1-2 3,0 0-7,-1 1-3,1-3 2,-3 1-2,1-4-2,-3 0 1,0-2-7,1 1-1,-4-3 2,1 0-1,0-1-1,-2-1 1,-2 4 2,0-3 13,-4 0-2,-4 1 6,-2 0-5,-4-2 0,-1-1-11,2 0 5,-5 1 5,3-4-12,2-2-21,-1-1-29,2 0-36,0-1-51,2-3-65,1 1-68,5 1-286,0-1-593,2-5 263</inkml:trace>
  <inkml:trace contextRef="#ctx0" brushRef="#br0" timeOffset="23448.9832">11672 4846 46,'1'-4'249,"-1"4"-24,2-3-8,-2 3-8,0-4-6,0 4-11,0-7-10,0 3-11,-1-2-17,1 0-12,-2-5-18,-1 1-11,0-6-7,-1-1-15,-3-7-8,1-2-8,-3 1-13,4-3 7,-5 1-6,3-5 1,2 3-14,1 3 5,2-2-14,-2 0 1,2 9-4,5-1-2,-3 2-2,5 2 1,-1 1-7,-1 3 2,2 2-7,-1 1-4,2 2-3,-2-1 2,3 6-2,-4-1-4,1 2 0,1 1-12,-5 0-1,5 10-1,-5-4-2,0 4 2,-1 7-6,-3 1 5,-8 4-1,1 0-1,-4 3-2,-2-1-5,-2-2-4,3-1 1,-1-1 1,7-5 0,0-3 0,3-5 4,1 3-1,2 0-5,1-5 5,0 2-4,2-5 4,4 5 2,1-2 1,2-1 5,2-3-2,6 3-1,0 2 1,3-6 3,3 2 3,2 0-4,2 0 1,0-1 7,-1-1-7,2 0-11,-2 0-33,-1-1-61,-1-3-81,-4 2-272,-3-4-498,8 0 220</inkml:trace>
  <inkml:trace contextRef="#ctx0" brushRef="#br0" timeOffset="24055.6938">12865 4728 93,'7'-14'277,"-2"0"-10,3 0-9,0 1-12,-1 4-18,-1 2-10,-1-3-16,-2 5-15,2 3-20,-3-1-17,-2 3-12,0 0-14,7 10-5,-4 2-12,0 3-5,-3 6-17,-1 2-29,-4 5-7,0 0 0,1-2-3,-2-2-2,0 0-1,1-5-3,0-2 3,1-7-3,0 2-2,1-5-1,0 1 7,0-1 15,0-2 28,3-1 17,-2-3 19,2-1 6,0 0-15,0 0-12,4-19-3,0 4-16,3-9-11,5-3-8,0-2-6,2 1-2,3 3-12,-3 0-2,5 3-4,0 3 3,0 2-9,-1 3-8,-2 4-2,-2 3-5,0 1-2,-3 5-2,0 2-2,-2 3 1,-1 0-4,2 8 8,-3 1-1,-1 1-14,-1 5-1,-2-2 3,-1 1 5,-4 8-2,1-7-3,-1 1-1,-1-1 1,-1 0 0,1-3 3,-1-1-14,3 0-19,-2-5-37,2 0-25,1-1-27,0-2-20,0 1-25,1-4-17,1 1-32,0-2-32,4-1-63,1 0-278,1-4-631,1 0 278</inkml:trace>
  <inkml:trace contextRef="#ctx0" brushRef="#br0" timeOffset="24637.8003">14719 4821 167,'8'-14'229,"-1"4"-3,0-3-8,-3 4-11,2 0-8,-2 4-15,-1 1-13,1 0-17,-2 1-20,-1 2-10,-1 1-13,0 0-1,4 9-22,-4 1-3,0 2-13,0 3-3,-3 3-7,1 0-5,-4-1-3,3 0-10,-1-1 1,-2-5-12,4 0 4,-3-1-6,3-2-1,0-1 2,-1 0 7,3-1 11,-3-5 17,3 3 19,0-4 18,0 0 6,0 0-6,0 0-4,6-11-19,-2 0-8,6-12-6,4 0-5,0-2-1,3 1-16,-1 2 0,1 3 1,1 1-15,0 4-3,-4 4 1,0-1-6,1 8 4,0 0 0,-2 5-9,-5 1-2,2-2-5,-3 9-6,0 3 1,0 2-4,-3 3 6,-1 0-5,-3 8 1,0 1-3,-3-4 1,1-4 0,-4 5-11,3-6-25,0-1-25,-1-1-31,3-3-27,-1-3-31,4 1-26,-2-7-35,3 6-31,2-3-41,4-6-219,-1-1-541,8 0 240</inkml:trace>
  <inkml:trace contextRef="#ctx0" brushRef="#br0" timeOffset="24911.2293">15258 4797 137,'7'-13'234,"-4"3"15,0 2 1,-2 0-22,-2 4-20,-2 2-14,3 2-15,-13 5-19,2 4-11,-2 3-10,-8 5-5,4 6-13,-4-2-9,4 4-9,2-4-14,2 3-6,5-3-4,1-4 2,4-1-12,1 0-6,4-4-1,2-1 2,3 0-5,6-6-5,1 4 10,10-5-21,2-4 5,-3-4-12,-2-5-2,5-2 10,-4 1 4,-1-6 12,-2-1 6,-3-2 7,1-1 2,-5-3 10,0 2 5,-8 3 3,2 2-11,-3-2-2,-3-2-12,-5 6-12,0-1-10,-5 1-8,0 2-22,-4 3-27,0 0-36,-1 5-23,-8 1-28,-1 3-39,2 5-42,3 2-57,2-2-70,3 6-272,0-2-624,7 0 277</inkml:trace>
  <inkml:trace contextRef="#ctx0" brushRef="#br0" timeOffset="25880.412">16433 4718 129,'-6'-4'228,"-3"1"-18,0 3-14,-5 4-8,-2 2-17,-3 7-7,-4 3-34,1 0-6,2 5-10,1-1-9,0 3-8,3-1-13,2 1-6,3-2-10,5-4-2,2 0-9,1 0-4,7-1-4,-1-5-6,4 0-5,3-3-2,0 1-4,2-4-4,1-2-4,1 0-2,3-7 0,-3-2-2,1 0-3,-3-5-1,2-1 2,-4-3 1,0 1 2,0-8-3,-6 3 3,0 0-3,-1 1 6,-3-2 4,0-1 2,0 4 4,-3 0 3,-1 3 2,1 2-7,-1-2 2,-1 5-9,-3 1 0,1 5-5,0-2-1,0 5-7,-3 0 4,1 4-2,-1 0-3,1 2 0,2 3-4,0 0-1,-1 5-8,3-3-4,3 1-3,2 1-3,2-3-7,4 6 5,1-3-3,4-1 0,2-4-1,4 1-7,1-1-5,6-6-2,0 1-1,0-7-2,0 2 5,-3-7 3,3 1 3,0-2 0,-3-1 2,0-4 3,-1 0 1,1-4 6,-4 2-1,0-7 6,-2 2 1,2-2 9,-4-3-3,1 1 6,-4-1 16,1 0 6,-4 3 13,2 1 4,-5 5 13,0 1-5,-1 8 9,1-1 1,-4 3-8,3 0-9,-3 2-7,0 2-11,0 3 1,0 0-5,0 0-2,-7 17 1,0 4-5,-3 9 2,0 1 5,-7 13 0,2 0 2,-1 4 2,-5 0 6,5 2 1,-4 0-1,1-2 2,-3 2-2,-3-1 1,3-1-5,1-4 0,4-1-1,-2 1-6,5-13 3,1 2 2,0-1-5,0 0 3,2-3-5,4-2 2,-3-1-3,6-1-6,-1-8 1,3 0 1,-1-1 1,3-5-12,0 0 9,0-3-3,0-1-1,3-2-1,-1 0 0,0-2 3,-2-3-1,10 0-3,-3-1-4,4-3 3,2-2-1,1-4-5,3-6 0,0 3 7,-2-4-1,2-2-13,0 0 1,-3-4 6,3-3-2,-7 2-3,4-2-3,-3 2 1,-3-1-6,-3 1 7,-3 8 1,0-1 1,-3 2-4,1 0 1,-3 1 7,0 3-11,1-1 5,-1 3-2,-3-5 2,3 4 3,-1 3 1,1 2-4,0-2 1,2 2 5,-2-2-1,6 2-4,-2 1-4,2-2-4,4-3 1,3 2-18,7-5-32,4 1-43,1-1-46,15-1-54,4 1-31,4-2-45,-3 2-223,5 3-545,-5-3 241</inkml:trace>
  <inkml:trace contextRef="#ctx0" brushRef="#br0" timeOffset="26365.7589">17575 4541 276,'3'-10'279,"-3"3"-12,1 1-36,1 4-23,-1-3-22,0 3-25,-1 2-14,0 0-11,-4 21-14,2-10-10,-3 8-9,-2 5-5,0 1-4,-3 1-6,-1 5 2,1 0-1,0-3-13,-4-3 2,3 3 0,4 1 3,-6-3-2,5-3-2,-1 2 1,3-6-8,-2-3-3,1-4-3,3-2-4,-2-1 4,2 1-8,0-1-4,0-1-8,2-6-1,1 5-2,-2-4 4,2 2 3,0-4 9,1-1 14,-2 6 7,2-6 17,0 0 5,0 0-4,0 0-2,0 0-10,0 0-12,7-15-6,-4 6-3,2-1-10,1-3-8,2-1-9,2 1-2,0-2-1,1 2-1,6-3-11,-5 3 1,7-4 0,-6 5 2,7 0-11,-2 3 1,-1 1-3,3 1-1,-5 1 0,0 5-7,-2-2 2,-3 6-6,-1-3 2,-1 4 1,-1 1-6,-3 0-6,3 3 4,-5-1-1,-1 3-4,-1 2-1,-3-2 4,-4 4 3,-4 1-6,-2-2-7,-5 2-12,-3 0-12,-2-3-1,1-1-14,-1-3-2,1-3-1,-1 2-9,9-7-12,-1 3-18,1-3-21,1-3-22,3 0-28,4-1-44,2 1-34,1-3-31,6 0-280,-3 2-604,7-5 267</inkml:trace>
  <inkml:trace contextRef="#ctx0" brushRef="#br0" timeOffset="26555.896">17917 4428 34,'6'-7'262,"0"-2"-9,-2 5-22,-1 1-25,-2-2-21,-1 5-22,0 0-7,-3 17-5,-2-5-9,-1 1-8,-4 8-13,0 3-9,0-2-12,0-1-11,-2 1-6,2 0-16,3-6-42,1 1-50,-1-1-78,3-4-101,1-1-160,0 0-394,3-2 175</inkml:trace>
  <inkml:trace contextRef="#ctx0" brushRef="#br0" timeOffset="27016.8278">18360 4739 140,'2'-5'303,"1"-1"-6,0-1-25,-3 3-9,2 1-34,-2-3-21,2 3-20,-2-2-20,0 5-17,-4-5-19,0-1-9,-6 5-12,3-3-5,-6 1-18,-5 2-10,5 0-8,-8 0-10,4 1 2,1 1-13,1 0-2,1 2-8,0 0 1,0 0-6,1 1-6,2 1 2,1 2-7,0-2 1,3 2-3,0-3-1,1 0-3,1 5-1,2-4-6,0 1 4,1 1 2,0-1 1,2-1-5,0 3 4,4-1-4,-1 2 4,2-1-2,0-1 0,6 4 3,2-3-6,-2 0 3,2-1-5,1 2 2,0-4 0,-1 1-5,-2 3 3,-1-4-4,-2 2 0,3-2 3,-3-2-3,0 2 3,1 1-8,-2 0 3,0 0 2,-1-1-4,-3 1 4,2-1-5,-1-1 4,0 1 0,-4 2-1,3-2 0,-3 1-3,0 0 3,0-2 1,-3 2 9,-1-2 9,1 3 3,-4 0 3,-3-1 1,-2 1 2,-2-3-9,-2 0 3,-7 3-1,1-3-8,-2-3-5,0 1-8,2-2-22,-2 0-41,1 0-49,1 0-55,-1 2-75,6-4-65,-7 2-211,4-3-557,-4 3 246</inkml:trace>
  <inkml:trace contextRef="#ctx0" brushRef="#br0" timeOffset="28123.3321">1267 3892 228,'-7'0'255,"-3"0"-4,3 0-3,1 1-1,3-1-10,-2 2-20,5-2-11,-7 1-17,4 2-15,3-3-13,0 0-14,0 0-17,-7-2-7,7 2-13,0 0-14,0 0-7,0 0-7,0 0-9,0 0-5,0 0-5,16 4-8,-8-4-5,6 4-4,-1-4-7,1 0 1,3-1-7,4 1-13,0-4 6,3 1 7,0 1-6,1 2-6,5-2 0,1 2 2,-3-1-8,3-2-4,-3 3 1,3 0 1,-4-1-1,1-2-2,-1 3-6,-4-1 1,2 1-10,-10-2 16,2 3-2,-4-2-2,-5-1-14,-2 2 18,4-2-5,-6 2-10,2 0 13,-6 0 2,7 0 1,-7 0-6,4 0 1,-4 0-2,4 0 4,-4 0-9,0 0 0,0 0-9,5-3-12,-5 3-19,0 0-28,0 0-30,0 0-32,0 0-38,0 0-35,0 0-44,0 0-41,0 0-167,0 0-492,0 0 218</inkml:trace>
  <inkml:trace contextRef="#ctx0" brushRef="#br0" timeOffset="28495.994">1250 4091 152,'0'0'150,"-8"-2"7,8 2-9,-6 2-8,3-1-7,3-1-10,-4 1-2,4-1-6,0 0-6,0 0-12,0 0-3,0 0-11,0 0-5,0 0-7,0 0-8,0 0-1,0 0-3,11 5 2,-4-4-5,3 0 3,7 2-8,-1-1 4,5-2-3,3 1 2,-2 0-7,2 2-6,3-1-3,1-2-6,-4 5 2,0-4-5,1 1-5,0-1-3,-4 0-3,1 1-2,1-1-4,-2-2-2,-6 1-12,-1 0-6,0-1-23,2-1-10,-5-1-22,0-1-20,-1 0-29,-1-1-26,2-4-36,-3 4-26,-2-3-103,1 0-327,0-4 146</inkml:trace>
  <inkml:trace contextRef="#ctx0" brushRef="#br0" timeOffset="28868.0843">1702 3615 37,'-4'-9'248,"0"5"-3,1-2-14,0 3-27,2-1-23,-2 2-11,0-1-25,0-1-11,3 4-16,0 0-8,0 0-14,-4 12-5,4-3-9,2-1-9,0 1-3,3 7-4,0 0 0,0 0-7,0 2 4,6 8-5,1 2-3,0-6-5,5 1-4,-4 0-1,-2-1-4,5-1-1,-1-4-3,2-3 2,0-1 0,-6-2-5,3-3-2,-2 1-1,0-4-4,-2-1-1,0-3-4,0 3 3,-6-1-6,0-3 2,2 3-3,-2-2 14,-1 1 5,0-1 14,-3-1 13,0 0-12,0 0 6,0 0-14,1 8-14,-1-8-5,-7 6 4,0 1-7,-4 6-3,-9 4-1,-2 5 2,-7 11-2,-1-1-3,0-1 2,0 1-3,2 2-12,7-10-17,4 0-20,0 1-39,1 0-28,1 0-44,3 2-62,-1-2-68,3 3-209,0 1-524,0 1 232</inkml:trace>
  <inkml:trace contextRef="#ctx0" brushRef="#br0" timeOffset="29512.7187">1053 6122 146,'-10'1'286,"3"3"-9,-1-3-10,2 1-19,2-1-22,4-1-20,-6 1-19,6-1-20,0 4-14,0-4-19,0 0-16,16-3-8,-1 3-10,9-3-10,2 1-4,2 2-10,1 0-13,2 0-2,7-1-7,-10-1-7,2 4-3,-2-1-5,0 1 0,-1 1-7,-3 0-11,-1-2-7,-8 0-12,6 1-19,-4-2-20,-4 0-17,-5 1-18,2-1-26,-4 1-9,-2 0-30,0-1-30,-4 0-19,7 2-18,-7-2-165,0 0-400,0 0 177</inkml:trace>
  <inkml:trace contextRef="#ctx0" brushRef="#br0" timeOffset="29818.9355">977 6413 80,'-3'3'222,"2"-1"-9,-2 1-13,3-3-23,0 4-11,0-4-8,0 0-7,6 5 5,-1-2 6,4 0-12,-1 1 1,9-1-7,4 3-10,-1 1-2,5-4-10,-4 0-5,6 0-13,0-3-10,1 2-11,0-2-12,0 3-1,3-6-11,-2 2-5,0 0-3,-2 1-6,1 0-5,-5-1-6,-1 1-8,-1-2-6,-4 2-14,-3 0-10,-1 0-14,-3-1-10,-2 0-10,-2 0-6,-2 1-3,0-2-15,-4 2-21,6 0-34,-6 0-30,3-9-25,-2 4-33,-1 0-35,0-2-125,0 1-395,0-3 175</inkml:trace>
  <inkml:trace contextRef="#ctx0" brushRef="#br0" timeOffset="30285.6411">1518 5865 164,'-3'-6'221,"0"4"-10,3-1-15,0 3-17,-5-4-9,5 4-17,0-3-15,-2-1-16,2 4-13,0 0-11,0 0-12,-3-3-5,3 3-8,0 0-7,0 0-9,0 0-7,5 10-4,-3-3-3,1-5-4,0 8-1,3-3-8,-2 1 0,0 3-3,3 2 0,3-1 2,1 0-4,-1 0-3,0 3-2,1-1-2,1 0-2,1 1 2,7 2-3,-10-5 2,4-5 3,0 4 0,1-3 1,-3-2 0,3-2 0,-6 1-4,1-3 4,-2 0 2,-2-2-2,1 3 12,-3-3 12,-4 0 0,10-2 4,-10 2 9,7-2 3,-7 2 2,5-4 2,-5 4 2,5-4 3,-5 4-7,0 0 0,0 0-4,0 0-13,3-4-5,-3 4-11,0 0-10,0 0-4,0 0-1,-14 18 1,-2 0-7,2 1 1,-4 3 5,0 0-5,-2 7-2,1-3 1,1 1-1,-3 0 2,4 1-7,0 0 4,-1 2 0,6-3-4,-3-2-2,4-1-10,1 0-24,0-3-22,3-4-32,2 0-37,2-2-38,0-4-49,3 0-39,4-1-236,0-2-526,5-2 233</inkml:trace>
  <inkml:trace contextRef="#ctx0" brushRef="#br0" timeOffset="31154.1389">2849 6183 126,'0'0'186,"0"0"-13,0 0-13,0 0-13,0 0-13,0 0-16,0 0-12,0 0-6,0 0-7,0 0-14,0 0-4,0 0-6,0 0-5,0 0-5,0 0 2,0 0 7,11-6 12,-8 3 14,0-2-15,0-4-5,2 2-5,0-4-8,0-3-4,2-3-5,0-5-1,-1 3-4,-2 2 1,2-10-8,-5 8 1,-1-7 0,3 8-2,-3-1-2,0 1 0,-3 1 1,2 1 0,-1 6 0,1-2 0,-2 3 0,3 4-1,-3-2-11,2 5-3,-2-1-4,3 3-16,-13 8-1,6-2-1,-4 18 2,-1 1-4,0 6 1,-5 17 1,1 1 2,0 2-1,2 2 1,-3-2 3,3 2-4,1 1 2,-1-2-2,4-2 1,-4-2 0,2 0 3,0-1 9,-2-5 3,4-8 4,2 0 1,-3-3-2,5 0 1,-4-6 4,0 5-1,2 0-4,-1-1 3,2-2-4,-1-1-1,2-4 1,-1-2-2,1-3 0,2-2-2,0-6-1,-2 4 5,4-5-11,-1 0 2,0-3 0,0-1-8,0-1-2,0 0-32,3-3-30,0 0-36,-9-9-41,4-2-48,1-3-41,1-1-234,0-4-498,3-1 221</inkml:trace>
  <inkml:trace contextRef="#ctx0" brushRef="#br0" timeOffset="31361.1224">2531 6448 50,'4'-6'195,"-1"3"-21,2-3-12,5 1-7,4-1-8,6 0-6,3-2-8,1 3-12,9-1-5,2 1-16,-5 4-10,1-2-10,-1 2-7,-1 2-7,-2-2-8,0 1-1,-2-3-20,-1 5-21,0-2-45,-3-2-47,0 0-34,-7-1-43,-4 1-115,0 0-289,-3-2 128</inkml:trace>
  <inkml:trace contextRef="#ctx0" brushRef="#br0" timeOffset="32025.1378">3156 6254 12,'0'0'249,"0"0"-18,1-5-20,-1 5-22,0 0-6,-8 15-8,2-4-9,-2 4-8,-5 5-14,-1 4-7,0 0-17,4 0-6,-4-1-7,4 0-11,5-6-9,0 0-4,3-1-12,0 1-3,-1-1-2,3-5-9,3 1 0,-1-4-6,0 0-6,3 1 1,-3-5-9,8 1-2,-4 0-8,5-4 3,-1-1-3,-2-1-5,7-2-1,-3-6-5,1 3 3,1-3-5,-3-3-1,-1 0-1,2-1-1,0-8-3,-3 4 3,0-4-5,0 3 2,-5-1-5,2-5 0,-5 7 2,2-2-1,0 2 1,-5 0 1,1 5 2,-2 0-13,-2 2-2,0 2-6,1 0-4,-3 3 5,-3 2 0,1 3 3,-2 3 2,-1 4-1,-1 0 2,0 4-2,2-2 4,1 2-2,2 1-1,2-2 3,2 1 2,3 1-1,-1-1 1,2-1 4,3-1-2,-1 1 1,4 0-1,0-4 3,0 0-3,2 0 1,2-1 2,-2-4 1,4 1 2,2-1-4,-2-1 1,3-3 1,0 0-3,-1-2 3,3-4-4,3-2 2,-2-3 1,0-1-2,1-3 1,-2 1-4,0-4 4,-2-1-7,-1 1 6,-3 0-1,-1 6-2,-4-1 2,-1 1-2,0 1 3,-1 1-2,-1 6 0,-2-2-5,-1 4-9,0 0 0,0 0-1,0 5-2,-8-2 0,8 2 5,-10 9-4,6-2 2,-2 3-1,-1 5 8,1-1-3,2 2 4,1 2 0,3-3 3,0 4-2,3 2-1,1 2 3,-1-4 0,-3 7 5,4-7-5,-4-1 3,0-1-1,-1 2 4,1-1 0,-3-4-2,3 1 1,-3-4-1,3-3 3,-1 0 3,1 0-5,-3-3 6,6-2 5,-3-1 8,1 2-7,-1-4 0,9-1-3,-1-3-2,5 0-1,8-5-5,0 1-17,6-1-39,-2 0-49,2-2-65,10-4-56,-13 2-194,14 1-453,-12 1 202</inkml:trace>
  <inkml:trace contextRef="#ctx0" brushRef="#br0" timeOffset="32975.3952">4570 6328 170,'-7'8'195,"0"1"-15,-3 4-13,2 0-15,2 0-12,2 2-12,1-5-10,-2 2-11,3-2-6,2 1-8,0-1-6,2-2-2,0 2-9,1-3-4,1-3-12,2-1-2,4 1-5,-3-4-7,0-2-1,2-2 0,-1-1-2,2-1 3,-2 0 4,1-3 5,-4-2 11,1 2 2,-2-2 4,0-3 0,-1-1 3,-3 1-4,0-1-5,-1 1-3,-2 2-5,0-2-3,-1 4-7,1 0 1,-1 6-8,1-4 3,0 5-14,-4 1-5,3 2-2,-5 5-2,-2 4 0,0 2-3,-3 10-3,2 1-2,0 2-2,1 2 0,2-1 3,1 3-4,2-1 1,3-2-3,2 1-2,1-6 5,4-2-3,2 0-1,-1-4-2,4 1-4,2-3 3,3-3-3,6 0-4,0-1 3,2-5-2,1-5-2,1-4-2,0 2-9,-2-8 3,2 0-2,-3-2-2,0-2 1,-2-2-2,-4 0 3,2-3 6,-4-1-2,-3-3-1,-1 0 1,1-3 1,-3 2 3,-1 2 3,-3 4 5,1 3 2,-2 3 11,0 0 14,-2 6 6,3-4-7,-3 8-1,3-2-5,-3 2-7,0 4 3,0 0-6,0 0-2,7 19-1,-7-2 0,0 4 7,3 5-1,1-1 6,-1 2-1,1 2 1,-3-5 3,4 0-1,-3 0 1,1-4 0,1-5-2,-2-1-3,2-2 1,-1 0 1,0-4 1,-2-1 6,2 0-3,-2-5 11,2 3 10,-3-4 8,0-1 8,6 1-2,-6-1 0,12-9-8,-2-4 8,4-5-17,1-1-4,0-4-7,1-2-4,-1-1 2,0 0-5,0-3-1,0 2 4,-1 0-11,0 2-6,-2 0-4,-4 8 3,0 0 4,1 5-16,-5 2 13,0 2-7,1 2-6,-3 1-12,1 0-33,-1 4-38,-2 1-13,0 0-11,0 0-21,3 13-46,-1-6-72,1 5-82,-2 0-239,5 4-616,-2-2 273</inkml:trace>
  <inkml:trace contextRef="#ctx0" brushRef="#br0" timeOffset="34071.0248">5390 6336 216,'-1'-3'272,"-1"-1"-17,2 4-27,-4-2-23,4 2-19,0 0-12,-6 11-18,5-4-10,-2 5-12,3 1-10,0-1-7,4 2-15,-1 0-3,0-2-6,1-2-8,2 0-6,2 4-7,2-9-8,-4 1-4,5 1-8,-1-7-5,3 2-2,-4-4-5,1-1-3,-1-3-6,-1 0 0,2-1-3,-3-3-2,-2-1 2,0 1 0,-1-2 3,0-3 3,-4 0 11,2 3-5,-2-5 0,-6 5 2,2 1-4,-3 1-5,-3 0-4,0 3-2,-4 2-6,0 7-1,-6 1 1,-2 6-3,3 3-2,-2 8-1,3-1-3,1 3 4,2 0-1,3 2 1,4 2-3,3-2-2,5 1 0,3-6-3,3 0 4,5 3-5,2-2-2,1-3 0,6-2 0,0-4-3,-1-1-1,1-3-2,-3-5 0,4-3-1,2 0-3,-1-4-1,2-4-2,0 1-1,-3-6-2,0 0 5,0-4 1,-4-1 1,3-3-1,-2-4-3,-1 0 5,-3 1-1,-1-2-1,-5 1 3,-2-1-4,-3 3 1,-2 5 5,-1-1-3,-1 4 2,-3 5 1,-5-5 1,4 8-4,-3 4 0,0-1 2,-2 5-2,-1 2-6,1 3 6,2 5-1,-1 1 2,2 4 1,4 3-1,3 1 0,5 6 9,1 0-11,0 1 2,4-4 2,-3 3 0,4-3-4,1 2 3,-8-7-7,1-3-7,0 2-15,-1 1-7,-4-4 0,2-3-8,-2 2-8,0-2-3,0-1-4,0-4-3,0 0-6,0 0-8,0-3-1,2 3-8,-2-5-29,0 0-20,9-3-4,-2-1-5,3-3-10,2 0-16,1-6-2,5-4-5,-1 0 13,1 0 4,1-3 25,-2 2 35,0-2 28,-2 4 38,-4 3 34,-2-1 28,2 2 28,-4 3 28,0 1 14,-3 5 7,-1-1-7,1-1-2,-4 3-2,0 2-2,0 0 13,0 0 3,-4 14 0,0-6-5,0 1-8,-2 3-12,3 1-8,0-4-6,1 6-4,-1 0-5,3-3-4,0 1-6,1-1-5,4 0-4,0-2-4,1 0-4,2 2-5,1-4-2,5 1-2,0-4-6,1-2 2,1 1-6,5-2 0,-6-4-3,1-2-1,-1-1 2,0-2-1,4-6 0,-5 4 4,0-2 4,-1-3 7,1-4 2,-1 4 1,-5-3 6,0 0 4,1 3 7,-3-5 8,-3 4 0,1 1-1,0 2 6,-4 0-2,3 2 7,1 2 2,-4 1-2,1 2 0,-1 1-5,2 0-13,-4 0-4,2 4-12,0 0-1,0 0 5,0 0-9,-8 15 1,4-1-7,-2 4 1,1 6 11,-6 4-6,2 1 3,-1 3 4,-4 14 10,0-14 3,-5 13 11,3 3 14,0 6 4,-1-1 10,-4 2 6,3 0 5,-2-2 3,3 1 0,-3 0 0,5 3-5,-2-7-3,0 0 0,4-1-3,-2 2 1,1-9-4,4-10-10,-3-2 2,1 4-6,-4-3-5,5-4-5,-2-1-5,-1-3-3,6-6-4,-4-3-6,2-1-4,-1-2-3,-1-4-1,-1-2-1,1-5-5,-1-1-3,-2-5 0,1-2 1,1-4-6,-3-7-1,3-5-4,3 3-5,3-9-7,3 0-4,3-5-9,5-11-8,4-1-9,2-1-13,4 2-21,6 0-25,2 2-35,6 1-37,2 2-47,6 1-25,3 3-49,0 5-68,19-14-69,-23 22-366,6 2-845,-6 3 375</inkml:trace>
  <inkml:trace contextRef="#ctx0" brushRef="#br0" timeOffset="35206.934">6977 6711 147,'0'0'159,"7"0"0,-2-3-11,2-3-1,5-3-4,1 0-6,4-5-4,1 1-7,3-6-6,-1 3-2,1-2 5,-1-1-6,4 1-2,-2 0-2,-2-5-4,0 0-9,-2 1-7,-4 1-3,0 1 1,-4 5-6,-3-1 0,0 1-4,-4 3-2,1 2-3,-2 3-10,-1-5-5,-1 4-5,0 1-3,-1 2-6,-1-1-6,0 3-9,-1 0-2,-2 3-4,5 0-4,-12 6 0,5 1 0,0 1-9,0 4 1,0 4 2,1 1-6,0-1 3,5 2-2,1 1-4,0 0 2,1-1 0,2 0-1,3 2-4,-2-1 4,3 3-3,3-4 2,-6-2 1,3 1-4,-3 0 2,2-7 0,-3 1-3,0-1-1,-2 0 2,1-4 2,0 1-1,-4-3-1,2 1 1,-5 1-3,1-4 1,-3 2 0,-7-4 0,1 1 0,-2-2 0,1 1 2,0-4-5,-3 2 3,5-2-3,-2 1 0,3 1 0,1 0-4,0-2-14,3-2-16,0 1-39,3 0-36,3-2-61,2-2-70,5 1-250,2-4-530,5-3 235</inkml:trace>
  <inkml:trace contextRef="#ctx0" brushRef="#br0" timeOffset="35446.6625">7551 6391 208,'3'-4'300,"-1"1"-4,-2 3-11,2-2-29,-2 2-25,0 0-21,0 0-22,-5 11-17,-2 2-16,3 1-11,-7-1-3,1 11-16,0-4-8,-1-2-7,5 0-6,-2-2-6,0 4-5,2-6-9,0 3-7,3 0-5,-1-5-7,3 1-5,-1-3-1,2 1-3,0-5 1,2 2-10,2 0-4,0-1-5,2 0 1,0-2-9,3 0-2,0-2-8,6-1-12,-2-2-27,2-2-40,5-4-51,-4-1-62,2-2-61,1-8-69,-1 0-218,0-2-564,-3 0 250</inkml:trace>
  <inkml:trace contextRef="#ctx0" brushRef="#br0" timeOffset="35656.7938">7677 6290 190,'-5'-9'197,"2"3"-4,-1 0-19,2 1-18,-2 1-16,2 2-19,1-1-26,1 3-21,0 0-40,0 0-60,0 0-41,13 8-147,-9-5-232,2 6 104</inkml:trace>
  <inkml:trace contextRef="#ctx0" brushRef="#br0" timeOffset="35965.5129">7759 6435 190,'2'-4'237,"3"1"-11,-3 0-17,-2 3-18,5-3-11,-5 3-10,9 3-8,-3 2-6,0 5-6,0 4-7,-2 2-9,0 0-7,-1 1-12,0 1-6,-3 0-11,-1-1-3,-1 2-5,-1-4-6,-1-3 0,3 0-2,-6-2 2,4-2 9,-2 1 3,3-5 6,-4 1 21,4 0 20,1-2 12,0 1-2,1-4-9,0 0-10,0 0-15,-3-12-9,6 3-17,-1-4-3,6-3-13,2-7-11,1-2-6,4 0-4,1 1-8,0 3-2,2 1-10,0 2-4,2 2 0,-2 1-7,2 4-6,-5 6-1,1 1 1,-2 3-1,-1 1-8,-2 4-4,-1 2-3,0 2-2,-3-2-2,0 8-1,-2 0-4,0 1 2,-3 2-3,-2 0 1,-1 2-5,-2-1-10,0 0 0,-1-3-44,1 0-18,2 2-16,-3-7-26,2 1-16,-1 2-14,2-4-10,2 2-13,2-2-5,3-3-33,-2 0-24,7 1-29,1-1-42,0-2-178,4 0-530,8-2 234</inkml:trace>
  <inkml:trace contextRef="#ctx0" brushRef="#br0" timeOffset="36552.5012">8592 6525 187,'5'-17'235,"-1"-1"-2,-1-1-6,-3 2-12,0 1-14,-3 0-11,-1 4-15,0 2-17,-3-1-16,-4 1-12,-1 6-14,-5 0-9,-2 7-13,-5 2-8,1 4-7,1 4-11,-2 2 0,-1 2-10,6 4-6,2-4-4,2 5-4,5 0-7,3-5-1,-1-3-6,5 1-2,1-2-3,4 0-3,-1-3-5,3 0 2,4-2-2,-2 1 0,3-5-5,2 2 0,3-2-2,0-4 1,2 0-6,-2-5 4,1 3-1,1-3-2,-2-4 0,-2 2-3,0-3 2,-1 0-2,2-2 1,-5 2-3,1-5-2,-1 1 3,-1 0 1,0-2-3,0 0 5,-1 1-2,-3-1 1,2 6 14,-2 0 8,0 1 18,-1 4 6,0 0 3,0 0-5,-2 3-5,1-3-7,-1 5-11,0 0 0,0 0-2,0 0 5,-8 19 9,3-2 3,-3 7 1,-1 0 9,-2 2 6,4 3 9,-3 1 3,2-1-5,-1 3 3,-2 2 11,0 13 3,-3 0 3,1 1 5,-2 5 3,0-3-6,-3 4-1,1 0-5,-1 0-4,-2-2 1,0 2-3,4-6-2,-1-1-4,1 1 8,2-17-2,-1 0 0,3-7-8,-2 4-5,0-6-5,0-3-3,1-1 1,1-5 2,3-6 6,-2 2-2,3-3-8,-5-5 3,1-1-4,0-1-5,-1-3 0,-1-4-6,4-4-3,-1-2-4,1-8-6,0-4-5,2-3-2,4-4-6,1-2-5,4-17-8,1-3-2,6-1-9,6 1-10,0-2-16,6 4-18,1 0-20,17-18-10,-10 30-19,3 5-28,3-1-27,7 3-21,-3 5-25,4 2-35,-1 3-43,-1 3-52,6-1-55,-9 3-279,3 0-725,1 2 321</inkml:trace>
  <inkml:trace contextRef="#ctx0" brushRef="#br0" timeOffset="37123.9536">9070 6157 99,'9'-27'275,"-5"8"9,-2 4 3,2 5 1,-3 0-9,2 4-25,-3 1-29,0 0-29,0 5-17,0 0-8,-4 12-27,-2 2 3,-4 9-8,-2 4-7,-1 4 1,-5 9-10,1 0-1,1 3-9,1-12-5,1 1-8,0-1 1,1 1-5,-1-5-12,4 1-7,-1-4-1,3-2-14,0-5-2,5 2-9,-1-4 0,1-5-21,2 1 11,-1-2-7,2-3-12,2 1-16,-1-1-16,2 1 8,1-4-20,3 1-36,3-2-33,0-2-30,1-4-39,2 1-26,3-6-20,2-1-11,0-7 0,0 1-10,1-2 12,-2 0 27,-2 0 20,-5 3 37,0 4 34,-4 1 48,-1 2 36,2-1 31,-4 4 19,0 0-5,1 4-2,-1-3-5,-3 4 1,1-2-1,-1 2 7,0 0 9,4 7-5,-1-3 2,-3 1 6,3 0 1,0 1 3,3 3 3,-1-4 0,2 0 2,2 2-3,1-5-5,-1 1-2,1-3 0,3-1 0,0-1 8,-2 0 2,-1-1 11,0-2 9,-2 0 20,-1-3 1,0 0 17,0-1 5,-1 1 13,-5-4-2,1 6-5,-2-1-2,0-2-7,-3-1-7,-1 5-15,-1 0-7,-3 2-10,-2 0-10,-4 6-3,-3 3-6,-3 4-6,2 2-2,-2 3-7,1 2-15,3 2 9,2 2-4,3 0 1,4-3-9,1 1-4,5-3 7,1 2-10,1-1-2,3-2 1,5-1-5,-1 1-1,3-5-5,8 5 5,-5-7-10,6 0-14,2-2-24,-1-1-37,1-4-33,3-1-32,-4-2-36,3-2-43,-3-2-46,-1-1-44,2-5-38,-8 4-242,2-2-641,-1 1 283</inkml:trace>
  <inkml:trace contextRef="#ctx0" brushRef="#br0" timeOffset="40430.5768">9880 6495 154,'0'0'169,"-4"-4"-20,4 4-13,0 0-13,0 0-13,-3 9-11,2-2-5,-1 1-7,1 1-6,1 1-12,0 1 2,0 0-4,0 0 0,3 0 2,-1 0-4,0-1-3,2 0-2,-2 0-1,3-3-5,-2 0 2,4 1-1,-5-4-4,3 1 2,0-2-1,0-3 2,3 0-4,1-3-5,-1-1-1,2 1 1,2-8-5,2 0-5,3-6 2,0 1-7,-1-2-1,2-3-3,0-2-2,3 0-2,-2-3-2,3 3 1,0 0-1,-1 1 0,0 1-6,-1 4-5,0 0 2,0 4-2,-6 3 1,0 3-1,-2 4 0,-4 2-1,1 2 3,-2 4-1,0-2 2,0 6 3,0 1-1,-1-1-5,-4 6 1,3 0-2,-2 1 0,1-1 0,-2-2 0,-1-1-2,0 2 1,1-1 2,-1-5-3,-1 2 0,0-3-3,0 1 2,2-3-4,-2 0 3,0-1 3,0-1-3,0-3 1,0 4 1,0-4-3,0 0 2,0 0-1,0 0-1,0-15 2,0 6-4,0-3 2,-2 1-1,2-6-2,-4-1 0,2 3 1,-3-3 1,2 1-1,-2 2 0,2 5 0,-3-7 1,2 8 0,0-1 0,-1 3 6,0 0-6,1 2 0,-4 3-3,3 2 1,-2 4 0,-3 3 2,-3 3-1,-4 9 2,-1 1-3,1 2 1,0 2-1,0 2 3,-1 2 2,5-2 1,2 0-1,0 1 0,2-5 0,1 0 0,4-4 5,1 0 1,1-2-2,1 1 0,2-5 0,2-2 4,-1 0-1,5-1 3,-2-2-2,4-1-5,1-1 2,-1-2 0,6-2-2,-1-1 0,0-3 0,1-3-1,1-1-1,-1 0-1,5-7 4,-9 2-5,2 1 1,1-9-4,-4 3 2,3-4-1,-2-1-1,-3 5-1,-3-2 0,2-5 1,-2-1 4,-3 6-7,-1 0 3,-1 2-1,-2-1 0,0 2-2,-4 1 2,1 5 1,0 0-5,-2 4-5,-1 2 3,-3 3 3,2 1-2,-2 2 2,-3 5-1,1 1-1,-1 3 3,1 2-1,2 2 2,0-3-3,2 4 0,2 0 0,0-2 3,3 2-2,0-4 1,1 1 3,3-1-3,0-2 2,1-1-1,6 0 2,-1-1-6,7-1 4,1-1-2,1 0 1,9-4 2,2-2-1,2-1 2,1-2-5,-2-1 3,3-2 1,1-1-4,-5-2 3,3-1-3,-1-3-2,-3-3-2,2-1-3,-2-2 0,-1-3 0,-1 1-2,1 1 0,-2 0 3,-5 3-2,-6 4 1,1 2 5,-4 4-2,-1-1 2,-1 5 2,-1-1-2,0 4 2,-3 0 3,3 4-4,-2 2 2,2 3-2,-2 1 3,0 2-1,-1 2 2,1-1-2,-1 3 2,1-5-1,-2 1 1,-1 0 5,3-2-6,0 0 1,-2-1 4,0-2-9,2-4 1,-3 4-4,2-3 5,-2 0 3,1-2-3,-1-2-1,0 0 4,0 0-1,0 0 0,6-10-1,-6 2 1,1-1 1,-1 1 0,-1-3 0,-1 1 3,2 1-4,-2 1 0,-1-2 0,-2 3 2,3 0 4,-4 2-5,2 2-5,-2 1 3,-2 2-1,-1 4 5,-5 2 0,0 6-4,-3 5 3,0 2 2,-1 1-4,0 3 1,4-1 0,-1-1 4,6 1-4,2-4 0,0-1 2,4 2 0,1-4 0,-1 1 0,5-1-1,1-3 0,4 0 0,0-2 0,-2-1 0,7-1 3,0-1-1,2-5-2,3 3 0,4-10 1,2 1-2,-1-2 4,0-1-4,3-4 0,-1-1 3,1-5-2,2-1-1,-3 1-1,1-4 2,6-6 0,-7 7-1,-3 1 0,2 0-1,-3 2 4,1-2 0,-2 5-2,-2 1 0,-4 2 2,-6 7 2,1-4-2,0 3-1,-3 4 7,-2-1-4,-3 2-2,7 5-3,-5-1-1,-2 4 2,1 1 2,-2 2-3,1 0 2,-2 1-1,2 1 1,-1-2-3,-1-1 1,0 0-3,2 0-7,-2-4-8,1-2-3,1 2-2,-2-2 1,2-4 3,2 4 1,-2-4 3,0 0 0,0 0-13,0 0 7,7-14-3,-6 6 0,2 1 2,1-4 3,-1 0 3,-2 1 3,1-3 2,1 3-2,-3-2 3,-2 4 3,-1-5-1,2 6 3,-2-2 1,-1 5-1,-2 1-2,-3 1 5,-2 5-1,-1 1-2,-5 3 1,-1 7 3,-2 3-2,2 2-1,0 1 4,3-1-3,1 0 3,0 1-2,6-3 3,1 2 0,2-1 1,3-1-4,1 1 2,2-1-1,1-1-1,5 0 4,3-2 0,3-2-5,7 3-2,-1-6-9,4-1-15,0-5-14,3 1-4,-3-4-1,4-4 4,-1 1 5,1-7 2,-4 0 8,-1-4 3,-1-3 6,-1-1 8,1-3 14,-4-3 10,1-2 14,-1-1 6,-3 1 9,-2 1 13,-3 3 4,-1 3 7,-3 4 7,-2 3-2,0 1 3,0 5-13,-3 1-8,0 4-5,0 1-5,-9 9-3,4-2-5,-5 7-1,-6 6-3,2 3-4,0 0 3,3 1-5,1 0-2,4-6-4,-1 8-1,2-9-5,3-1 2,2 0-1,0 2-5,2-4 0,3-3-1,2-2-3,6-2 2,-2 1-6,6-3-3,3-2 1,-3-3 0,4-6-6,-1 0-4,2-2 2,-1-4 3,-1-1 0,1-2 2,-3-3 0,1-3 2,-4-4 0,1 0 3,-4 1 3,1 1 10,-2-2 11,-4 3 7,0 8 10,-7 1 3,5 1 13,-4 3-4,-1 2-9,0 4-6,0 3-5,0 0-2,-13 3-1,3 9 0,1 1-7,-6 7-2,1 2 1,1 0-5,3 2 3,1 0-5,2-4-6,1-2 4,2 2-2,3-2-2,-1 0-3,2 0 1,2-6-3,1 4-8,2-6 0,1 1 0,2-5-3,4 5 3,2-9-1,1 1-1,1-3 1,6-3 5,-1-3-4,2-5 2,0 1-3,0-5 8,-1-1-4,-1-4 3,0 1-3,-3-4-1,-1 0 1,-3-4 6,-1 3-5,-5 0 1,-4 7 0,1 0 1,-3 2 2,-2 1 1,0 3-2,-4 0 0,1 4-2,-1 0-2,-2 5 3,1 2-1,-2 0 0,-2 4-2,2 1 0,0 3 0,0 1 1,2 0 4,0 0-1,4 2-3,0-2 0,2 1 0,0 0 0,5 0-1,0 0 0,2-2 1,5-2 1,1-1-3,6 2 5,2-5-2,-1-4-1,0 2 2,1-3-5,-6-2 1,1-1 5,-3 1-2,-1-5 3,3 0 9,-4 2 7,-2-3 26,-3 4 14,0-1 26,-3 3 17,2-2-3,-5 5-5,2-3-11,0 3-11,-3 2-11,0 0-4,0 0-8,-13 11-2,4-1-6,-7 7-3,2 2-6,-3 1 7,5 0-10,0 1 1,1 1-8,2-5 2,1-1-5,0 1-6,3-2 0,0 2-8,3-2-14,2-3-22,0 3-17,3-6-11,1 1-8,1 2-20,4-3-13,4 1-12,3-5-17,-1-1-11,7-2-4,-1-6 8,1-1 2,-2-2 9,1-2 7,-3-4 11,2 1 8,-3-2 13,-1-6 5,0 3 17,-3-5 20,-2-1 20,-3 1 19,-2 5 13,0-2 15,-4 2 19,1 2 9,-1 3 12,-2 0 5,0 4 0,1 1-4,-1 3-6,0 0-12,2 0-5,-2 4-5,0-5-6,0 5-5,0 0-3,0 0 3,0 0-1,2 12-4,4-9-4,-3 4 1,1-1-2,4 0-2,2-1-3,4 0 1,-2 0 1,3-3-3,-1 0 4,-1-2-3,1-2-2,2-2 5,-2 0 4,0-3 7,-2 2 10,-2-2 4,1-4 12,-4 2 13,-1 0-9,1 0-8,-3-3 11,-1 1-10,0 2-1,-3-1-2,0-1-13,-3 3-10,0 2-3,-4 2 1,0 4-7,-7 1 2,-3 4-9,-2 6 3,-2 4 2,-3 1-12,1 4 8,2 1-4,-2 1 0,5-1 15,4 2-18,1 2-2,5-1 0,2 0-13,5-7-13,2 4-14,3-6-9,1 2-6,9 2-8,2-1-12,4-1-14,4-5-20,0-1-23,3-6-17,1-2-20,0-1 1,-1-7 6,-3-2 15,0-2 10,-3-4 17,2-3 18,-4-2 19,0-1 29,-5-2 30,-2-1 28,1-1 20,-3-3 20,0 4 25,-4 3 18,-4 3 17,3 1 12,-4 3 11,3 4 5,-1 1-16,-3 0-14,0 4-16,1 0-8,-1 3-11,0 0-7,0 0 7,-9 19-15,3-4-7,-4 3 0,2 3 3,-4 1-9,1 2 17,-2-3-15,6-5 5,-6 4 5,5-6-2,-2 0-2,1-2-1,4-4-6,-3 2 0,5-4-1,-1-1 9,0-1 17,2 0 12,1 0 20,1-4 11,0 0-30,0 0 8,7-14-10,0 4-8,4-4-6,6-8-5,3 1-6,2 1-8,2 1-4,-2-1-4,4 1-13,1 4 10,0 3-8,-1 1-3,-5 3 1,2 1-4,-2 4 2,-7 1-7,0 2-9,-1 2 8,-6 1-2,4 4-2,-6-2-2,2 4-1,0-2 11,-3 3-19,0 1 4,-4 2-1,0-3-9,-3 2-14,1 0-25,-3 1-30,0 0-40,0-1-22,1-1-28,1 1-23,0 1-23,0-2-35,2 2-51,2-4-41,1 1-219,2-1-610,6 3 271</inkml:trace>
  <inkml:trace contextRef="#ctx0" brushRef="#br0" timeOffset="40662.1828">13286 6575 213,'3'-16'254,"-4"0"-5,-1 5-15,-3 0-21,-3 5-22,-1 2-17,-3 2-13,-6 6-11,-3 4-12,-2 5-9,-1 2-9,0 3-9,3 0-11,0 4-6,2-1-12,3 1-3,3 0-12,3 1-1,5-5-10,1 0-6,4 1-1,2 0-8,3 6-7,6-4-13,0-7-20,0-4-26,9 0-41,-2-4-38,5-1-44,-2-5-28,0-2-26,0-3-15,-1-2-140,-6-1-386,3-5 170</inkml:trace>
  <inkml:trace contextRef="#ctx0" brushRef="#br0" timeOffset="40998.7688">13382 6649 187,'2'-4'195,"0"3"-17,-2 1-15,0 0-14,0 0-10,0 0-10,0 0-5,0 9-10,0-9-8,-1 12-5,3-7-4,0 3 1,1-2-11,1 1-3,3 1-8,0-3-3,3-1-1,-4-1-4,3-1 2,1-2 7,4-2 6,-1 0 5,-2-2 11,1-2 2,0-4 1,1 0 4,-2-2-1,-1-1 5,-1 0 3,-2-1-2,0-1 0,-5 5 9,0-2-9,-1 0-18,-2 4-8,-3-1 3,-3 2-7,-3 2-13,-3 1-3,-2 4-12,-8 5 0,3 3-6,-1 4-8,1 1-2,5 4-8,-5 4 2,6 1 0,4 0-6,5-3-2,-1 7-7,5-1 2,1 1 2,7-1-2,0 1-7,-1-10-2,3-2-5,2-1-4,2-1 21,4 3-37,-1-7-3,-1-3-19,3-1 5,2-5-23,-4 0-6,0-1-16,0-4-19,-2 0-14,-1-3-26,-2-2-31,0 2-33,-4-1-49,-1 0-53,-5 1-222,4-3-567,-3-1 252</inkml:trace>
  <inkml:trace contextRef="#ctx0" brushRef="#br0" timeOffset="42177.7599">14603 6545 178,'2'-11'275,"-2"4"-2,0 0-14,0 2-23,-3 2-22,-2 2-22,-3 2-12,-5 4-21,2 4-10,-9 4-18,2 3-7,-2 2-12,2 2-6,0-1-9,5 3-9,-1 1-6,8-6-5,2 2-8,1-2-1,0-2-9,3 2-3,3-5-3,4 3-2,-2-6-3,3-1-1,0 0-4,4-2-7,1-1-1,0-5-2,1 0-2,1-5-5,4-1 0,-5-2-1,6-4 3,-7 0 1,4-5 2,-9 2 2,5-6 0,-5-4-1,-1 2 0,-2-2-5,-1-2 0,-1 8-1,-3 0 5,-2 2-2,-1 1-8,1 4 8,0 3-1,-2 0-4,-4 4-7,-1 0-3,-1 2 5,-4 6-3,0 2-5,-8 4-2,3 1 1,0 4-3,7-1 2,0-1 2,2 2-5,1 1 2,4 2-6,3 0 2,2-3-2,0 3-4,4 0 9,6-3-12,2 0-6,0-3 6,8 6-1,2-7 2,5-1 3,3-2-1,-1-5 3,-2-1-5,-3-1 1,4-3 4,-4-1 2,2-3-4,-1-2 11,-4-4-13,0-4 16,-3 0-12,1-5-2,-4-2-2,2-3 6,-3 0 3,0-2 3,-5-2-5,1 0 3,-2 2 1,1 2 6,-4 3 3,-2 7 12,1 2 14,0 3 14,-4 3-27,2 3 10,-2-1-5,1 2-12,-1 4-6,0 1-3,0 0 0,-5 9-1,-1 1-15,0 6 19,-2 6-4,-2 2-2,0 0-6,0 4 3,-1-1 2,0 1-8,0 1 8,-1 2-4,1 4-2,-4 5 2,-1 4 6,1-1 5,-2 1-6,1 0 0,2-1-2,0 0 2,3-10-5,-1-2 0,1 0 3,1 0 1,0 1-1,3-1-4,0 1 7,-1-4-9,1 1 5,1-2-9,-1 0 3,3-5-3,0-2 7,0 0-1,-1-4-4,3-1-13,0-2 17,-1-5 1,3 3 1,0-6 1,0 3-9,0-3 9,0-5 9,3 8-11,-1-6 3,0 0-4,3 0 9,-1-2-8,4 0-1,2-4 6,1-1-6,3 0 1,-2-4-4,3 1 11,-1-4-19,3-2 4,0-3 4,-1 2-3,0-5 2,-3-2 0,3-1-2,-4-2 0,2-2-5,-4 0 3,2-3-3,-3 0-8,-3-3 9,1 1 1,-3 1-3,-1 5 3,-3-5-2,0 5-2,0 8 2,-4 1 1,1 2-1,-2-2 6,0 7-6,-2 0-1,2 1 0,0-1 6,-1 3-6,5 4 4,-3-2 2,3 1-1,-1 1 0,2 3 3,-1-4 9,1 4-22,1-3 10,2 0 4,-3 3 0,11-3 3,1-1-9,3 0 4,8-1 2,-1 2-3,2-2-1,0 1 1,1 2-2,-4-1 0,3 0-2,-1 1 8,-8 2-7,0-2 7,-6 1-5,1 1-2,-3 0 1,-7 0-11,10 0-3,-6 0-17,-1-1-18,-3 1-33,3-1-33,-3 1-50,0 0-63,0 0-72,4-4-77,-4 4-192,0 0-619,0 0 274</inkml:trace>
  <inkml:trace contextRef="#ctx0" brushRef="#br0" timeOffset="43993.9854">15982 6661 47,'0'0'146,"0"0"4,0 0-9,0 0 8,0 0 0,9-6 0,-6 4-8,-3 2 2,3-8-7,0 4-9,0-1-3,0 0-5,0-2-9,0-2-1,2 1-8,-3-1-5,1-1-5,-3 0-5,2-1 13,-2-1-7,0 0-4,0 1-7,0 0-5,-2-1-9,0 3-3,-1-1-2,3 2-3,-4 3-6,1-2-8,-1-1 1,1 5-8,-4 0-6,2-5-3,-3 5-5,1 3 1,-3 0-6,1 3-1,-4-1 1,-1 5-5,0-2 0,0 4 2,-2-1-3,-1 8 0,3-7-4,-3 7-2,2-4 2,-1 2-4,4 0 2,-2 4-1,4-4 1,-1 1 3,2 0 0,2 1-6,0 0 4,1 0-3,2-4 2,1-1 2,-1 4-3,1-3 2,0 0 3,3 1-2,0-1 4,0 0 1,0-3 0,3 2 3,0-5 5,1 4 4,-1-3 0,1-2-2,-1 2 5,0-2 1,1-2-3,2-1-3,2 0 2,-1-1 2,2-1-6,-1 0-2,2-1-4,-1-1-1,0 0 2,1-1-3,-1-4 0,3 2-3,1-1 11,-2 0-16,-1-4 2,-1 1-4,1 0-1,1-4 3,-3 3 1,2-5-5,0 1 0,-2 0 3,-1 2 0,0-5-1,-1 0 1,1 1-1,0 0 3,-3 7-2,2-8 8,-4 8 4,2 0-6,-1-2 10,0 5 2,-1-1-7,-2 1 1,3 0 6,-2-1-5,2 3 1,-1-2 7,-1 2-12,-1-2 7,0 2-3,4 2-7,-4-3 6,0 2 6,2-1 2,-2 4 12,2-4-20,-2 4-4,0-4 14,0 4-19,0 0 12,3-4-11,-3 4 14,0 0 1,0 0-8,0 0-13,0 0 11,0 0 0,-3-3-2,3 3-2,0 0-6,0 0 4,0 0 0,0 0 0,0 0 0,0 0-3,0 0 1,0 0-4,0 0 4,0 0-2,0 0-3,0 0 5,0 0-5,0 0-2,0 0 12,0 0-8,0 0 0,0 0-9,0 0 6,0 0-4,0 0 7,0 0 10,0 0-12,0 0 2,0 0-2,0 0-4,0 0 0,0 0 6,0 0-1,0 0-4,0 0 2,0 0-5,0 0 2,0 0-1,0 0 4,0 0 1,0 0-2,0 0-4,-4 11 0,4-11 0,2 5 2,-2-5 2,1 4 0,-1-4-2,0 4 4,0-4-1,0 0 0,0 4-8,0-4 9,0 5 2,0-5-6,1 6 2,-1-6 4,0 2-2,0-2-1,0 0-6,0 4 4,0-4 6,0 0-2,0 5-1,0-5 2,0 0 3,0 0-1,0 0 0,0 0 3,0 0-3,0 0-4,0 0 0,0 0 13,0 0-12,0 0 4,0 0-9,0 0 20,0 0-14,0 0 0,0 0 0,0 0 3,0 0 2,0 0-14,10-7 1,-10 7 4,0-4 3,3 1 2,-3 0-1,0 3-2,3-5 3,-2 1-3,-1 4 5,3-2-17,-3-1 9,0 3 2,0 0 1,0 0-4,0 0-8,0 0 2,0 0-4,-7 8 4,4 1 0,1 3 14,-3 5-9,1-2-4,-3 4 1,1 4 2,2-4-2,2 1 2,-3 0 0,2 0 1,3-3 2,0 2-2,2-2 5,-1 0-5,2 0 4,1 0 0,3-3 11,-1-1-13,2-1-17,2 0 8,0-2 4,-2-3 5,5 0 0,1-3-4,0-1 6,3 0 11,4-2-27,-4-3 23,5-3-9,-2-2 2,0-2 3,1 1-10,-1-2-4,-4 3 1,-1-1-9,4-3-5,-6 5-12,3-2-3,-5 0-9,-1 6-6,1-3-5,-4-1-6,3 2-14,-3 0-11,0-1-17,0 0-10,0 0-19,-2 0-25,0 1-12,1 2-34,1-1-23,-3-2-40,0 4-188,-1-3-495,-1-1 220</inkml:trace>
  <inkml:trace contextRef="#ctx0" brushRef="#br0" timeOffset="45064.2322">15731 6266 121,'0'-8'230,"0"-1"1,0 4-9,2 0-12,-1 0-12,-1 0-14,0 5-21,0-5-13,0 5-20,0-4-16,0 4-13,0 0-9,0 0-8,-3 22-10,2-6-5,-2 3-10,-1 7-3,-2-1-9,2 4 0,1-4-7,-1 1-20,4-7-43,0 1-54,4-5-75,-1 4-247,-2-6-432,9-3 193</inkml:trace>
  <inkml:trace contextRef="#ctx0" brushRef="#br0" timeOffset="45393.9093">16558 6259 178,'4'-6'267,"-2"-1"2,-1 4-8,1-1-12,-1 1-26,-1 3-20,0-5-26,0 5-19,0 0-18,-4 11-12,-2-2-5,-1 6-20,0 1-9,-6 9-9,2-4-7,-2 4-27,2 1-49,-3-5-65,1 4-82,4-3-83,-3-2-165,5-3-424,-1-1 187</inkml:trace>
  <inkml:trace contextRef="#ctx0" brushRef="#br0" timeOffset="47813.3321">2533 7556 50,'3'-10'192,"-1"0"-5,-1 1-6,-1 3 11,2-1-12,-2 0-10,1 1-6,0 1-13,-1 1-11,0-2-15,3 4-13,-3 2-12,0 0-13,0 0-11,0 0-8,0 0-6,-3 19-6,3 0-4,-1 0-1,-3 10-9,-1 0 0,1 1-6,1-5 0,1 1-3,0 0 0,-1-7-5,1 2 2,-2-3-3,3-1-2,1-5-3,-1-1 0,0-1 2,2-3-2,-2-1 10,1-1 1,1-1 5,0-1 5,2-2 9,-3-1-2,0 0 3,0 0-2,16-9 0,-8 2-6,2-5 4,1-1-6,-1-1 1,0 2-2,1 0-2,-2 4-5,-1 1 6,-1 0-14,-4 3-4,1 1-1,-1 0-2,0 2-4,-3 1 1,5 0-3,-5 0 2,7 5 1,-3 2-2,1 2 2,2 0-8,-3 0 5,3 2-5,-1-3 1,0 7 5,3-1-2,-2-2-9,2 0 1,-3-2-1,-1-2 0,2 3-2,0-5 1,-1-1-1,2 2 2,-2-2-1,0-1-1,5 0-1,-4-4 3,1 0-1,2 0-1,0-5 5,0 1-3,-2-1 6,4-5-10,-4 3 10,1-5-10,-1-1 3,-1-1-1,-1-1-3,-5-2 2,2-1-1,-3 2 3,0-5 1,-3-6-2,0 1-2,-2 0 0,-2 2 0,-2 2 2,2 4-7,-1 4-2,-1-1-1,2 7-1,0 2-7,0 0-20,0 2-18,1 2-19,-1 2-21,2 2-22,-1 4-30,-1 4-45,4 0-52,0 3-245,3-2-529,2 1 235</inkml:trace>
  <inkml:trace contextRef="#ctx0" brushRef="#br0" timeOffset="48157.2469">3015 7698 51,'-3'1'233,"3"-1"-18,0 0-15,0 0-21,-2 3-16,2-3-18,0 0-15,0 0-13,8 4-7,0-4-10,1-3-8,5 2-7,0-5-6,0 0-2,0-2-12,2 3-1,-2-5-1,-2-3 7,-3 4 3,2-3 9,-4 2 0,-3 1 6,1 1 4,-4 1 12,-1-1-2,0 2-7,-2 3-13,-2-1-6,-1-1-8,-5 4-8,-4 3-8,-2 6-4,-2 5-5,-6 5 1,7 3-4,-4 2-5,3 1-6,2 1-3,3-2 2,5 0-2,4 3 0,0-8-6,4 1 0,4 1-3,2-5-2,3 0-1,8-1-1,3 1-1,1-6 2,6-4-10,-3 2-12,3-7-36,-2-4-40,0 0-66,-2-1-80,-1-2-60,-2-3-204,1 0-535,-2 0 236</inkml:trace>
  <inkml:trace contextRef="#ctx0" brushRef="#br0" timeOffset="48954.2937">4268 7710 171,'5'-17'239,"0"2"-9,-3 6-9,1 1-15,-2 1-12,1 4-17,-2 1-16,0 2-18,0 0-16,0 0-9,0 0-9,-8 25 3,2-8-9,-1 10-4,-2-4-8,1 3-6,-1 0-8,4-7-7,-1-1-5,0 0-5,2-1-7,0-5-6,0 0-5,4-2-4,-2-3 4,2 1-3,0-4-5,0-1-1,2 4-4,-2-6 3,0-1-3,5 2 0,-5-2-5,17-8-2,-6 0-3,3-3 1,5-3-2,-1-1-1,-4 5-3,-1-2-1,1 3 2,0 1-6,-7 2 4,0 0-5,0 2 1,0 2 1,-4 1 0,0 1-3,-3 0-1,8 3-2,-3 1 4,0 4 0,-2-1-1,0 2-4,1 1 6,3 0 2,2 1-10,-4 0 0,1-1 5,1-2-1,4 2 2,-4 0 0,4-3 3,2-2-3,1 0-3,0-4 2,3 2 20,4-5 2,-6 1-5,3-2-2,-3-4 1,6 0 0,-7-1-5,0-2-1,-1-1 1,1 0-1,-4-4 10,0 1 4,-3-2-1,0-1 7,-1 0 7,-5-1 5,-1-1-1,4 0-4,-4 1 5,-4 2-1,0-1-10,1 4 19,-1 3-27,1 0-3,-1 3 0,1 1-7,-3 2-5,2 2-7,-2 3 16,-1 1-22,-1 5 6,-2 1-1,0 5 5,-5 4-11,6-1 6,1-2-29,1 3-33,3 0-36,2-2-39,-1 2-47,3-6-76,5 0-82,-3-4-239,4 1-622,1-1 275</inkml:trace>
  <inkml:trace contextRef="#ctx0" brushRef="#br0" timeOffset="49258.8442">4893 7695 146,'1'-2'196,"-1"2"-13,7-4-9,-7 1-12,0 3-7,0 0-13,3-1-2,-3 1-1,0 0-6,1-3-3,-1 3-1,0 0-6,0 0-9,0 0-5,0 0-12,0 0-5,0 0-6,0 0 20,-7 17 12,6-4 6,-3 3 13,-5 6 8,1 6 1,2-5-3,-4 3-12,2-4 1,2-3-20,-1-2-5,2 0-16,0-2 10,4-1-24,0-2-7,2-2 11,-1 0-38,4-1 4,0-3-14,-1-1-6,4-2 4,3 0-37,-3-3-42,7-4-45,-5 0-51,6-3-50,-4-2-64,5-6-50,-3 3-260,-4-1-613,6-8 272</inkml:trace>
  <inkml:trace contextRef="#ctx0" brushRef="#br0" timeOffset="49505.4176">5020 7527 50,'-2'-9'225,"-1"1"-13,0 2-20,3 2-13,-1-1-27,-2 5-19,3 0-12,0 0-24,-4 7-40,4 1-56,1-3-65,2 7-62,0-3-80,0 3-221,3 2 99</inkml:trace>
  <inkml:trace contextRef="#ctx0" brushRef="#br0" timeOffset="49826.6968">5204 7570 270,'4'-12'279,"2"4"-3,-2 1-4,0 0-5,-2 0-8,-1 5-27,-2-1-20,1 3-21,0 0-19,0 0-2,-6 16-3,-4 0-9,0 10 5,-2 0-13,-1 5-15,0-2-14,2 2-12,-2-2-10,5-1 5,2 0-26,-1-2-1,3-7-4,1-1-5,0-2-15,2 0-2,4-4-9,-2-1-5,2-2-9,0-3-3,1 1 3,1-2-6,3-2 0,0-2-6,2-3 11,4-4-13,1-1-4,6-4-8,-2-5 4,1 0-9,-2-3-1,3-6-6,-1 0 4,1-13-16,3-1 5,-11 10 0,1-1 6,0-1-1,-4 3 4,0-4 4,-1 2-7,-1 8 1,-5 5 13,2 4 1,-4 4 9,-1 2 0,2 0-4,-4 5 2,2 2-3,0 0-3,-9 12-1,0 5 6,-2 6-4,0 6-1,-8 13 16,2-3 2,3-6-2,2-1 1,0 1-2,4-2-2,2-1 0,-1-4 3,4 3 0,3-12-4,3 0-12,-3 0 4,5-8 0,-2 0 3,5 2-8,0-4 7,5-2 3,1 0-8,1-4 3,5-1-3,0-6-1,3-1-19,0-3-25,-6-2-36,4 0-42,-1-1-44,-3 1-56,-4 0-56,5-3-53,-7 4-260,3-1-633,-4 2 280</inkml:trace>
  <inkml:trace contextRef="#ctx0" brushRef="#br0" timeOffset="50328.9129">6958 7533 183,'2'-26'246,"1"8"-1,0 1 0,-3 6 1,0 0-12,0 6-19,0-1-24,-1 3-18,1 3 0,-7 14-12,-5 11-6,-1 18 4,-5 7-3,-8 28-7,-3 1-12,4 2-9,-6 0-10,4 0-7,6-25-17,-8 18-4,9-19-6,-3-2-4,-8 20-9,10-24 5,0-3-21,1 0 5,1-1-9,0-6-4,4-8-3,2-5-7,1 3 0,1-6-5,3-8-18,1-1-17,4-4-52,-1-1-27,-1-2-24,3-1-22,2-4-46,0-2-65,0 0-43,0 0-256,6-22-584,0 7 259</inkml:trace>
  <inkml:trace contextRef="#ctx0" brushRef="#br0" timeOffset="50598.106">6631 8170 146,'10'-31'185,"-2"-1"7,2 0 3,3 6 0,2-3 1,-3-1-10,3 4-9,3 0-9,1 3-6,0 2-11,1 2-3,1 5-10,1 1-6,3 6-11,1 5-5,-4 2-8,-3 9-6,2 1 5,-5 7-17,-2 3-8,-1 3-8,-3 4-5,-2-4-11,-5-5 8,-3 8-11,0-6-6,-4-1-6,-5 5-2,-1-2-6,-4-2-4,-3-2-4,2 0-2,-5-6-12,0-2-14,-1-3-13,0 0-14,4-5-15,-5-1-15,6-1-15,2-1-15,-1-3-16,0-1-25,7 1-26,-2-2-27,4-3-25,2-1-227,0-2-470,3 2 208</inkml:trace>
  <inkml:trace contextRef="#ctx0" brushRef="#br0" timeOffset="51229.5485">7317 7818 217,'0'-4'228,"-3"2"-17,0-3-23,0 5-15,3 0-15,-9 7-12,3 0-6,0 3-2,-6 6-5,3 0-6,-3 6-5,2 0-8,-2 0-5,7-4-5,-1 7-7,2-8-6,4 1-5,-2-2-2,4-3-8,1 0 4,1-4-17,4 6-1,-1-5-11,5-3-1,1-1-12,2-2 1,2-3-6,-2-2-1,1-3-8,5-4-1,-1-2 0,-1-2-4,-2-3-1,-1-4-3,1 2-2,-2-4-2,-1-1-1,-2 2-3,-4 3 0,0 1 0,-3 5-1,-1 2 5,-3 1 12,1 2-4,-2 0-4,-2 2-2,2 4-3,0 0 1,0 0 3,-18 14-5,5-3 1,3 5 1,2 0 0,-1 1 0,1 2-1,2-1 2,2 2-4,3-3 3,1 0-1,1 0-4,2-4 0,3 1 1,0-3 0,0-2-2,1-1 1,3-3 0,1 0 4,2-1-6,3-5 12,3 0-10,-2-1-2,4-7 0,-1 0 0,1 0 4,0-5-10,2-2 6,-2 0-3,0-5 2,-1-1-3,1 2-3,-3-4 0,-4-2 3,0 3-3,-2-5 5,-4 4-1,-1 7 1,-4 0 2,-3 4-1,0 0-4,-3 2 6,2 3 2,-1 1-2,-3 3-4,2 1 3,-3 2 9,-1 2-12,0 6-1,2 1 1,0 5-1,1 4-1,1 2 7,3 1-5,2 3-1,1 5 2,2-8 1,-2 4 6,3 1-10,-4-8 5,4 0-5,-2-1 2,-1 1 1,0-7-2,-2 2 4,1-4-3,-2-2 0,0 2 5,0-3 1,-2 2 11,1-2-3,-3-1-1,-2-1-1,-2 1 2,-1-3-5,-1-1 2,-5-1-4,1 1-8,0-4-12,2 1-27,1-1-39,0 0-55,-2-2-60,7 1-69,-2 1-266,2-3-572,5 0 253</inkml:trace>
  <inkml:trace contextRef="#ctx0" brushRef="#br0" timeOffset="51708.492">8043 7917 188,'5'0'260,"0"0"-23,1 0-21,4 0-17,4 0-16,3-3-14,4 0-14,2-1-18,-2-3-14,1 4-11,-1-4-11,1-1-11,-7 1-10,-3 0-7,1-3-9,3 0 1,-5-2-3,-1-2-1,-2-1-4,1 1-3,-3-1-1,-3-2 3,3 1-1,-4 3 11,0 3 11,-1 0 7,-1 1 3,0 4-17,1 1-7,-3 1-4,2 3-9,0 0-4,-16 9-5,7 4-2,-6 7-1,0 5-7,0 1 2,-1 2-6,-6 8 4,-1 1-2,5-8 0,0 0 6,4 0-2,-3-2 0,0-1 3,6-2-7,-2-4-1,3-4 1,3-3-4,0-4 0,3-1-2,1-1-1,-1-3-2,3 1 10,1-1 9,-2 0-12,2-4-1,0 0 4,0 0-2,0 0 1,17-9-10,-6 1-2,9-7 6,2 3-2,0-2-12,-4 0 3,3 1-4,-1 5 3,-5 1-1,-2 0-3,1 4-9,-5 1 9,-1-1-3,-1 4 1,-2-1-2,0 3 0,-1 1 3,0 0-1,-1 2 1,0 1-9,-3 1 18,3 2-16,-3-2 3,-3 3-4,3 0 11,-3 2-23,2-3-32,1 1-44,-2-2-30,1 0-28,2 0-40,4 1-61,2-4-85,1 1-217,2-1-596,3-1 264</inkml:trace>
  <inkml:trace contextRef="#ctx0" brushRef="#br0" timeOffset="51960.8085">9110 7694 47,'2'-5'299,"-2"-1"-21,0 4-11,0 2-7,0 0-11,-12 8-21,2 2-18,0 2-19,-1 2-19,1 2-17,0 1-13,3 0-17,0 1-25,0 1-50,3-1-60,-5 5-92,5-6-119,-1-1-186,2-2-441,1 0 196</inkml:trace>
  <inkml:trace contextRef="#ctx0" brushRef="#br0" timeOffset="52536.1268">9748 8061 11,'13'-12'269,"2"-2"-6,-3-6-8,-2 5-9,-2-2-6,-1 1-10,1-2-3,-5 1-8,1 1-12,-2-1-15,-5 4-17,3 2-14,-6 1-18,-2 2-8,-2 4-20,-11 3-9,-2 2-4,-5 9-14,-7 9-5,-2 2-8,2 5-5,1 2-5,5 1-6,9-8-8,2 1-2,1 1-5,5-2-1,3-4 1,3 0-7,0 0 5,5-2 6,1-3-6,4-5 2,0 3-4,4-4-3,3-1-4,4-3 12,6-2-24,2-3-2,-1-5 1,2-2 0,-3-3-4,1-4-3,-2 0 0,0-1-8,0-6 1,-2 2 5,-2 0 1,-2 1-7,-4 5 19,-3 4 18,-1 2 23,-2 3 10,-3 0-5,1 3-11,-1 0-14,-1 4-2,0 0-6,0 0-1,-10 17-11,6-6 6,-3 4-3,0 2-5,-3 0 1,2 5 0,3-3-2,1-2-6,4-2-1,0-4-9,1 6-11,2-5-30,2-2-46,0 0-58,5-5-66,3 2-85,4-7-95,-3 0-293,8-4-734,2-3 325</inkml:trace>
  <inkml:trace contextRef="#ctx0" brushRef="#br0" timeOffset="52802.3315">10169 7700 207,'5'-15'298,"-3"2"17,2 4-14,-4 3-20,2 1-28,-2 2-26,0 3 0,0 0 0,-6 16-14,-1 2 8,0 1-29,-3 6-13,-3 0-15,4 4 0,-4-3-33,2 3-20,2-4-44,-1-1-65,1-1-68,0 2-81,5-9-112,-2 0-293,3-3-597,1-5 264</inkml:trace>
  <inkml:trace contextRef="#ctx0" brushRef="#br0" timeOffset="53905.6458">11507 8024 126,'-4'-14'251,"1"3"-6,0 2-17,2 2-16,-2 3-18,0-1-24,-1 5-12,-3 0-18,-1 0-13,1 8-11,-6 3-9,2-1-11,-1 5-4,-3 3-9,2 3-5,5-5-7,-2 1-7,3 0-2,0 0-5,0-1-1,1 1-7,3-4-4,3-1-5,-4 0-4,4-3-3,1-1-2,2 0 1,-3-2-5,3 0-4,3-3 3,2-2-1,2-1 0,1 0-8,3-4 2,-1-4-7,7-4 3,-7 0-2,3-5-1,1 0-3,-3-2 1,-2-2-4,-4-2-1,-1 5 5,-3-1-3,1 0 1,-3-2-6,-2 3 1,-2 1-3,0 1 2,-3 6 0,0 2-2,-2 1-1,1 3-1,-4 4 2,-2 2-3,-1 5-2,-2 4 4,-1 5 8,2 2-8,0 1-1,2 3 0,3-5 1,3 0 4,2 1-3,4 0 1,3 0-2,3-3 7,2 2-7,2-5 2,2 1 1,6 1-7,4-5 4,3-3 7,1-2-6,-1-2 0,3-4-2,-1-3 7,-2-1-6,-1-2 0,3-2 3,-3-2-5,0-2 3,-3-3 0,-3-1 1,1 0-2,-2-6-1,0 5 2,-9 3-4,1 0 10,-1 3 8,-4 3 23,-1 4 5,0 0 0,-2 2-10,1-1 1,-1 3-14,-1 2 3,0 0-4,-7 13 2,1-4 1,-1 5-3,0 5 7,-3-2-3,2 6-4,2-5 12,-4-1-12,3-3 2,2 4-1,1-6-5,1-1 12,0 0-7,2-2 1,-2-4 0,3 2-3,1-2 2,1 0 0,-2-2-6,2-1 2,-2-2 0,12-2 1,-3-3-4,8-2 3,3-4-10,1-3 2,3 0 1,-1-3-6,1-2 1,0 2 4,-2 2-4,-1 0-1,-2 3 2,-5 3 4,-4 3-3,-3 1-2,0 1 4,-3 4-4,-1 0 0,-3 0-3,5 5 2,-4 2 4,-1 2-4,-2 3 3,1 3 5,-2 1-4,-3 1-3,3 0 0,0 0-2,1-2 18,1 1-17,0 0-10,2-4 3,2 0-14,2-1-2,0-3-9,3 0-11,1-1-23,4-2-16,2-3-17,3-2-5,2-4 2,1-1-1,-1-5 5,0-1 16,0-3 4,-2-4 7,2-4 7,-2 0 10,0-4 4,-1-3 7,6-11 8,-2 0 11,-1-1 8,-1-1 9,-7 11 15,-1 1 16,-1 7 9,-5 5 16,-2 7 9,1-1 0,-4 5-3,3 1-15,-6 5-1,3 1 0,-7 11-9,-4 4 5,-4 8 6,-9 14-7,-2 0 5,2 1-1,3 2-1,4-10-7,3-1 0,2 1-5,2-2 0,0-3-1,4 1-3,4-7-3,2-1 9,0 0-20,3-1-3,2-7-8,0 0-9,7 1-21,0-4-43,-1-2-38,5-1-25,-2-4-25,0-3-51,0-3-13,-1-1-16,2-2-183,-3-2-461,1-1 204</inkml:trace>
  <inkml:trace contextRef="#ctx0" brushRef="#br0" timeOffset="54283.9307">12288 8051 5,'-16'1'169,"3"0"-4,6 0-14,-1-1-7,4 2-16,1 0-4,3-2-4,0 0 5,11 8-1,6-7-5,6 1-11,2-2-3,4 0-12,0 0-3,0-2-4,11 2 2,-11-1-5,-1 2 4,-1-2-2,-2 2-1,-2-2-1,-8 1-4,-5 1-7,-2-1-2,-3 2 4,-4 0 4,2 2 23,-1 3 9,-5 1 0,0 3 0,-2 1-10,-3 5 0,-1 0-19,-2-1-9,3-1-2,-2 2-1,5-1-14,-2 1 11,2 0-20,3-5-6,2 1-4,0-1-1,2-1-5,3-1 0,3 2-11,2-4 9,1 4-5,3-8-5,-1-1-7,5-1 4,3-2 6,-5-4-9,5-1-1,-5-2-1,3-6 1,0 4 2,-7-4 0,2-3 1,-2 1 4,-3-1 3,0-2 0,-2-4 8,-3 3-15,-1 2 2,-3-2-2,-3 0-5,0 2-1,-4 0-2,0 2-15,-5 1-7,0 1-21,-5-3-19,3 8-22,-5 0-23,2 7-37,-4 1-57,7 1-77,-2 4-308,3 2-626,2 3 277</inkml:trace>
  <inkml:trace contextRef="#ctx0" brushRef="#br0" timeOffset="55267.7726">13793 8015 193,'4'-18'284,"-1"1"-4,2 5-13,-3 2-20,-2 3-20,1 1-27,-2 1-22,1 5-13,0 0-16,-18 16-14,4 2-8,-3 5-13,1 2-7,0 2-16,0 3-6,1-2-12,3 1 11,2-2-19,3-4-3,3 2-7,0-5-3,4-3-7,0 0-5,4 0-4,0-6-5,2 2-2,3-4 10,2-1-13,1-3-7,4-1 2,-1-4-9,8-3 3,0-4 0,-2 0 0,0-5-3,0-2-1,0-6 8,0 1-9,10-12-2,-14 7-2,11-8-2,-11 4 3,0-3-7,-1 1 3,-4 1-2,-1 2 0,-1-1 4,-3 10-1,-2 3 16,-2 4 11,-1 1-1,-2 3-7,0 3-4,0 4-2,-7 3 2,-3 9-8,-4 5 6,-4 5 0,-3 2 14,-5 12-10,1-1 5,5-7 8,6 0 6,-4-2 7,3 0-14,0-4-4,6 2 1,0-6 11,2-2-19,0-2 0,4-1 3,0-3-1,2-3 0,0 0 7,1-2-3,0-1 3,0-1-8,0-3 8,2 3 8,-2-3-11,15-5-5,-1-3-2,-1-1-5,7-8 3,7 2-2,-3-5 3,11-6-9,-11 6-5,3 2 11,-4 1-10,-1 1 2,-4 6 1,-5 2-5,-3 2-1,-3 1-11,-1 2-7,-2 2 28,-1 1-11,-3 0-8,5 6 1,-3 0 5,-1 2-9,-1 4 18,0 0 4,0 5-22,2-3-8,-2 3 15,1-1-2,0-1 5,2-5 9,0 2-18,1-2 13,1 0-12,3-2 8,0-2-2,1 1 3,3-2 3,3 0-3,-1-5-6,1 0 3,1-2-7,-1-3 16,6-5-8,-2-1-4,0-2 7,-2-3 3,-1-4-2,1 1 2,-2-2-1,-1-1-10,-3-1 14,-1 1 6,-3 6-4,-2 0 6,-3 4 8,-2 2 2,0 2-3,3 1-11,-6 1-2,-1 3-9,-3 6 4,-6 1 1,-5 6-2,0 1 9,0 6-10,-2-1-1,3 4 1,1-1-4,4 2-5,3-4-4,4 0 2,0 7-5,4-7 5,2-1-13,2-1 2,2-1-4,0-5 16,3 1-17,2-1 1,3-1 2,1-3 2,0-3-12,0 3-20,-1-5-18,1-3-5,0-2-14,-3 1-16,-1 0-16,0-2-12,0 1-22,-2-1-25,-1-2-16,-1 0-18,1-1-26,-1 1-38,-2 1-206,-3 0-520,2 1 231</inkml:trace>
  <inkml:trace contextRef="#ctx0" brushRef="#br0" timeOffset="55550.9792">13442 8085 140,'0'0'206,"0"0"-12,23-1-13,-1 0-13,7 0-12,14 0-20,4 1-11,2 1-14,17-2-11,-22 2-13,1 3-13,-3-2-38,-2 0-77,-1-2-90,-8 2-126,-3-2-279,2-2 123</inkml:trace>
  <inkml:trace contextRef="#ctx0" brushRef="#br0" timeOffset="56042.7888">15148 8269 114,'14'-6'233,"6"-6"-11,0-2-9,2 1-5,2-3-14,4-2-16,-2 0-8,6-7-13,3-3-4,-14 9-9,2-6-13,-2 3-13,-3-3-8,0 0-2,-6 0-2,2 1 1,-7 6 4,-3 3-2,-1 2 7,-3 4 1,0 1-12,0 2-13,-3 0-8,-1 5-13,-4 2-5,-5 5-6,0 1-11,-5 7-4,0 5-3,2 3-5,2 1-1,5 3-6,1-2 2,4 2-7,3-6-3,3 0 6,1 5-17,5 0 2,-2-4 4,3-3-5,-1-2-2,-1 0-1,0-3 2,2 1-5,-5-5-2,2-1 6,-4-2-5,1 0 4,-1-2-3,-2 3 5,0-5-6,0-2 6,-3 6-2,-3-3-7,-1-2 4,-3 2 3,0-3-5,-4 1-1,0-1 1,-3-1-7,3-2-6,-1 2-21,1-2-17,1 0-15,3-2-30,0 3-31,3-2-46,3 0-49,4-3-65,2 2-233,3-4-559,4 1 247</inkml:trace>
  <inkml:trace contextRef="#ctx0" brushRef="#br0" timeOffset="56307.842">15852 7769 150,'10'-8'265,"-3"-1"-10,-1 3-9,-2-1-13,-1 4-14,-2-1-33,-1 4-17,0 0-5,-4 17 9,-3-1 2,-5 7-3,0 6-20,2 2-7,-4 0-17,-1 11-1,-3 0-23,3-11-9,4 0-7,0 0-6,1-1-10,0-2-4,0-1-8,3-3-2,4-4-1,2-4 4,-2 1-14,3-2-3,0-3-11,3-3-4,-2 2-4,5-2-1,-2-2-9,2-2-2,2 1-2,-1-1-7,3-4-12,3 0-22,0-2-29,1-3-22,0-1-23,-1-2-24,3-1-41,1-5-34,1-5-24,-6 6-35,-1-3-185,3-4-484,-7 4 216</inkml:trace>
  <inkml:trace contextRef="#ctx0" brushRef="#br0" timeOffset="56578.6722">15665 8052 59,'-4'0'259,"4"0"-12,-4-3-10,4 3-23,1-4-17,5 0-18,6-1-20,3 1-13,8-1-14,3 0-17,3 1-10,-1 0-8,9-2-11,-9 8-8,2-2-9,-5 0-7,2 4-14,-3-3-22,-3 2-46,-4-1-54,-1 0-61,-1 0-63,-7 2-150,2 0-377,-1-1 166</inkml:trace>
  <inkml:trace contextRef="#ctx0" brushRef="#br0" timeOffset="56929.9256">16289 8129 41,'7'-14'232,"0"0"-6,0-1-7,-2 0-8,2 1-12,-2-2-7,-1 4-3,1 1 0,-4 1-1,-1 0-13,0 1-24,-3 0-13,0 3-19,-4 0-6,-5 2-13,-4 3-9,-6 6-9,-3 4-11,-4 3-4,-8 5-8,2 5-11,10-5 7,2 3-10,1-3-5,4 2-5,2-1-7,6-4 2,0 1-2,5 0-2,0-4-5,4 0-1,1 0-8,1 0 4,4-2-4,3-2-2,-1 1 8,7-4-11,0 1 1,2-3 0,4-4-2,2 0 13,-2-2-18,-2-5 4,3 2-2,-2-4-1,0-1 4,-5 2-3,5-5-2,-7 1 2,1 2 0,-2-1 7,-1 1 2,0 0 3,-3 5 9,-1-1 1,-3 2 9,1 2 0,-3-3-6,3 6-1,-4-2-8,0 3 6,0 0-17,0 0 5,0 0-7,-5 14 3,1-7 2,-1 4 1,1 0-1,0 0-3,-3 3-6,4 0 6,0-2-4,0 1-4,1-1-3,0 0-4,4 0-17,-1-1-11,1-1-5,1 1-32,2-3-37,2 1-37,-1-2-43,3-3-45,1 2-34,-3-3-198,4 0-503,-1-3 223</inkml:trace>
  <inkml:trace contextRef="#ctx0" brushRef="#br0" timeOffset="57656.3997">16637 8020 121,'4'-10'253,"-4"0"-11,0 3-20,-4 3-19,1 0-18,-5 2-15,-5 2-10,-1 3-7,-9 7-9,2 0-8,0 2-9,0 2-13,1 0-10,3 1-8,2 3-6,5-2-12,2-4-3,1 6-4,2-7-11,4 6-5,2 0-10,2-2-1,4-1-5,0 0-2,3 1-6,1-5-6,2-1 0,8-2-1,0 0-5,0-4-3,1-3 1,-1-1-2,1-5-4,-1-3-1,1-2 2,-3-2-3,5-4-1,-3-3-1,2 1 3,-3-6-3,1-3-1,1-8 0,-4 6-1,2-9 1,-6 9 1,3-1 4,-7 0 0,-1 7 8,-4 7 9,1 1 12,-3 5 10,-1 2 2,0 0-10,-1 4-6,-1 2-7,0 3-1,0 0 0,-11 16 0,3 0-2,-4 7-3,-2 4 0,0 2 13,0-1-13,1 0 0,-1-1-8,2 1 5,0-3-6,0 2 6,1-5-4,3-6 0,4 1 3,0-5 1,0-2-8,-1 0 8,4-1-5,0-4 5,-1 0 6,2-1-4,0 1 1,0 0 13,0-5-5,4 1-4,2-1 4,4-3-13,5-5 7,5-1-1,4-3-5,0-2-5,1-2 7,8-8-6,-9 5-5,-1 1 1,3-4-7,-5 1 6,3-3-5,-1 5 7,-4 0-7,-1 2 5,-7 5-6,-2 0 14,-2 2-3,-2 3 0,-3 2 11,1-2-5,-1 3-4,-1 1-4,-1 0-4,0 3-3,0 0 0,-10 0 3,1 4-7,-4 5 7,-3 3-7,-5 3-3,1-1 3,2 1-5,1-1-3,6-1 1,-2 0-5,3-1-9,3 1 2,0 0-3,3-1 6,3 0-2,2 1 3,2 2 4,3 1 2,1-2 0,0 2-2,3 0-1,-1-1 1,5 4 8,-4-6-6,4 1 5,-4-2-9,0-3 9,-3 1 4,3 0-5,-3-5 5,1 2-1,-1-3 7,-1 3-6,1-3 5,-3 1-3,2-4 6,0 3-2,-2-1-3,2-2 5,-1 2-2,-1-3-1,2 0-2,-2 2 3,1-2-7,-5 0-2,10 0-11,-8 0-56,-2 0-42,0 0-58,7-2-54,-4-1-83,-3 3-302,0 0-656,0-2 290</inkml:trace>
  <inkml:trace contextRef="#ctx0" brushRef="#br0" timeOffset="58648.7202">831 9157 181,'0'0'244,"-2"0"-19,2 0-15,0 0-25,13 0-13,-1-2-15,10-1-19,0 1-6,3 0-15,5-1-8,10 1-10,0 2-7,0-1-10,-1 1-7,-1 0-10,-11 1-3,1 3-4,-2-6-10,-3 4-3,-3-1-7,-3 0-5,-3 2 0,-4-3-9,-3 1-4,-1-1-13,-1 0-23,-5 0-42,0 0-67,0 0-62,0 0-191,0 0-409,0 0 182</inkml:trace>
  <inkml:trace contextRef="#ctx0" brushRef="#br0" timeOffset="58935.2655">849 9419 152,'-3'2'209,"3"3"-3,0-5-9,4 5-4,3-3-10,7 2-13,2-1-11,6 1-16,3 0-15,1 0-10,-2-1-12,-1-1-7,3 1-12,-2-2-8,3 0-5,-3-1-9,-3 0-6,0 0-7,0-1-3,-5-2-4,-1-1-8,-1 3-4,1-4-7,-4 0-7,1-2-24,1-1-32,-3-2-29,1 1-41,1-3-27,-4-4-24,-1 3-8,0-1-17,-1-1-123,-3-2-331,-1 0 147</inkml:trace>
  <inkml:trace contextRef="#ctx0" brushRef="#br0" timeOffset="59227.0765">1271 9081 30,'-11'-23'131,"1"4"4,-1 4 25,1 1 9,0 3 12,5 5-1,-1 1-3,0 0-15,2 3-10,1-1-16,2 0-15,1 3-8,0 0-6,-7 6-2,9-1-2,3 3-2,1 5-4,3 2-6,6 2-4,0 2-12,3 1-3,-4-1-5,6-2-4,-3 0-7,-1 0-5,-1 0-6,-1 1 0,-3-7-7,1 4 1,-4 1 1,2-3 0,-4-4 6,-1 5 5,-2 3 0,1-2 0,-4 2 2,0-1 2,-5 1 0,0 0-2,-3 0-1,0 3-6,-4 3-6,0-3-3,-1 1-2,-1 0-4,0-2-8,0-2-20,-1 4-33,4-6-47,0 5-57,1-4-67,3-1-80,1 1-241,4 0-565,2 0 250</inkml:trace>
  <inkml:trace contextRef="#ctx0" brushRef="#br0" timeOffset="59917.913">2686 9191 121,'8'-14'169,"0"1"-3,5-9-11,-3 6 1,-3-7-5,4 6-11,-5-8 1,0 8 0,-1-2 8,-2 4 1,0-2-3,1 2 2,-4 3-5,0 2-6,0 1-4,0 2-13,0 2-11,-4 0-12,1 2-12,-5 3-9,-1 8-6,-5 1-9,-6 11-5,-1 4-4,-6 14-6,1 7 2,-1 3 5,0 5-7,6 0-3,-3 0-1,-3 23 0,6-23 1,3 0-2,5 0 0,-4-2-1,3-3 3,3 0 1,1-2 2,0-13-3,-1-1 0,1 1-10,2-2 3,-1 0-5,1 1-2,1-4-2,-2-3 2,2-6-11,2-2 14,3-4-15,-4-2 3,5-3-4,-3-1 3,1 0-8,0-1 7,0-2-3,-1 0-8,0-3 2,1-1-1,3 0-18,-17-5-14,9 0-19,-5-5-14,2-3-14,-2-2-16,-1 0-15,0-2-12,4 0-15,0 3-20,-1-1-20,4 0-28,-1-9-32,2 6-47,2 0-151,2-1-462,-2-8 204</inkml:trace>
  <inkml:trace contextRef="#ctx0" brushRef="#br0" timeOffset="60719.8714">2208 9440 119,'2'-5'264,"0"1"-6,1 1-21,4-4-24,2 1-19,6-3-15,9-3-11,3 3-10,14-4-13,2-1-12,2 3-14,0 0-14,-1 1-10,1 3-9,-4 3-6,0-1-13,-13 2-4,-1 3-4,-5-3-7,-9 1-8,4 2 1,-11 0-6,2 1 3,-5-1 0,1 0 6,-4 0 1,7 1 5,-7-1 4,3 0 7,-3 0-3,0 0 0,6 1-6,-6-1 0,0 0 1,0 0-8,0 0 1,0 0-4,0 0-11,0 0-1,0 0-2,2 3-5,-2-3-2,-4 7 0,0 2-7,-3 0 1,-3 6-3,2 1 5,-1 8-7,-2-2-2,5-4 2,-1-2-1,0 2 4,4-1-8,1-2 3,2 1-3,-2-3 2,2-4-4,2 3 2,3-1 3,-1-2 0,2-3-3,-2 0-1,3-4-3,3 2-8,-1-3 12,2-1-1,0-1-5,2-3 0,-1-2 0,1-2 3,-2 0 0,2-4-2,-3-1 1,1 0 2,-1-2 2,-3 0 7,0-2-1,0 0 0,-4-1 4,-3 0-3,0-1 0,0-2-5,-3 3 8,-2 2 3,-2 1-16,-2 2-3,2 4-7,-7 0-6,1 4 3,-1 4 3,-3 2-2,3 1 1,-7 5-1,6 1 2,3 1 1,-2 3-4,5 0 0,1 3 3,3-1 2,3-1 1,4 1-8,1-2 3,5 1 0,0 0 6,5-1-2,5 0-3,2-4 0,1 0 1,2-2 5,-1-5 1,1-2-1,-1-3 0,4-1-1,-2-2-3,-2-3 4,2 0-9,0-2 7,-1-3 1,-1 1 3,-2 0-10,1-3 0,-3-2 6,-2-1 2,-3 0-1,-4-3-1,-2 6 2,-1 2-1,-2-2 0,-4 8-2,0-4-4,-1 2-2,-2 3 1,-1 1-4,-3 2-5,1 3-2,-5 2-1,2 4 2,2 2 3,0 4-10,0 6 9,3-1-1,0 4 4,4-2 4,1 7-7,2 1 6,1 0-5,2 0 6,-2 1 2,0-1 0,2-6 0,-3 1 0,0-2-2,-3 0 6,2-4-1,0-1-4,-1-2 8,-1-3-3,2 0-4,-1-2-1,-1-1 3,2-1 3,-2 0-1,1 0-4,-1-1 1,1 1 3,-1-4 0,3 3 9,-3-3-12,0 0-10,7-1-16,-4-3-20,4 2-11,0-3-19,7-2-7,-1 2-10,8-3-11,3-1-24,1 1-24,3-1-30,2 1-31,-2-3-231,9-2-485,-8 3 214</inkml:trace>
  <inkml:trace contextRef="#ctx0" brushRef="#br0" timeOffset="70882.339">4314 9305 258,'-3'-2'234,"2"-1"-17,1 3-20,-5-3-21,5 3-17,0 0-13,0 0-13,0 0-18,-7 8-12,6-3-6,0 2-11,2 0-1,-1 0-9,1 0-3,-2 1-5,2-1-6,2-1 0,1 3-12,-1-5-3,0 1-7,1-1-1,0 0-3,2-1-1,0-1-1,1 1 0,1-4-4,2-3-2,1-3-3,2-1 0,1-2-3,2-7-4,-4 4 0,-2-3-2,3-4-2,-6 4-3,0 1 2,-3 5 0,-2 1 6,0-3 1,-2 3 5,-2 1 3,2 1-7,-5 5-3,1-1-4,-7 6 2,-2 3 0,-8 9-4,-3 2-2,0 5 7,-4 7-7,3 5-2,5-7 1,3 1 3,1 0-4,4 1 0,2-4-1,0 2 1,10 0-3,-3-8 1,3-2 1,3 0-4,4-3 1,4-1 1,-2-1-1,5-5 6,8 2-9,4-4 2,-2-4 0,1-4-2,1-3 1,0-1 0,1-4 1,-2-1-3,-1-4-2,-1 0 3,1-1 0,-6-2 0,2-1-2,-3-1 0,-5-1 3,4-1-3,-5 5 1,-1 1 1,-3 2 9,-2 6 8,0 0 1,-4 3 6,2-1-2,-1 3 2,0 1-4,-2 3-5,0 0-2,0 0 12,0 16-4,0-1-2,0 5-1,-1 8 2,-2-3-2,2 4 2,-1 0-6,1 0 0,1 0-1,0-5-2,1 1 2,-1-7-1,2-2-2,1 1 1,-1-8-1,1 0 1,0 1 4,-2-4-3,2-2-3,0 1 4,0-1-4,1-3 11,-4-1-5,11-5-1,-2-3 2,2-2-2,6-9-1,-2-3-7,0-2 5,1-5 0,1 0-2,-5-5-4,3 3-3,-2 2 3,-2 0 2,0 2-1,2 4 0,-7 6-2,-2 6-5,3-1 6,-4 6-3,0 0-3,-1-1-4,1 3-12,-3 0-12,2 2-32,-2 2-24,0 0-25,0 0-40,0 0-60,1 12-70,2-4-222,-3 1-543,3 3 240</inkml:trace>
  <inkml:trace contextRef="#ctx0" brushRef="#br0" timeOffset="72044.4864">5070 9397 61,'-5'0'224,"-2"0"-11,-2 0-4,2 5-6,0 2-9,0-5-12,-1 7-12,2-1-17,0 2-5,3 1-19,2 0-9,1-2-13,3 4-10,1-4-8,3 1-9,-3-1-9,5-1-4,1-1-5,-2-4-7,5 0-3,1-2-8,-1-3-4,-2 0 1,1-4-6,-2-3-1,3-1-3,-3-1-3,-2 0-2,1-3 3,-4 0-3,1-2 3,-3 2 7,1-2 1,-1 1 3,-6 3 4,3 2 13,-3-1-1,-1 5-4,-2 0-9,-1 1-4,-1 5-1,-3 2-9,-3 7 3,-2 3-6,-5 5 9,1 4-16,3-1-2,3 6 0,3-4 2,-2 3-4,6 0-1,3-2-3,1-3 10,3-3-16,3 0-1,4-3 3,0 1 1,3-3-7,1 2 3,3-7 2,0-2-4,2 0-1,1-4-2,5-2 0,1-4 0,-1-2-3,1-3 6,-2-2-1,3-3-2,0-4 1,-4-2 0,1 0 0,-3-4-6,-1-1 10,1 1-3,-8 1 1,3-3-1,-6 5 0,0 4-2,-3 0 12,0 2-12,-4 4 0,0 3 2,-2 0-3,-1 2-3,0 4 10,-1 0-7,-2 3-2,-2 3-2,-1 3 2,1 7 3,-2 2-7,3 3 5,1 5-2,3-3 3,5 1-2,2 2-2,3 2 9,0-2-10,0-6 3,0 2-2,2-2-1,-4 0-7,1-3-5,-2 3-8,-1-7-11,0-2 0,-3 3-5,1-1 4,-1-3 5,-1 0 3,1-2 2,0 0 4,0 0 0,0-2 3,0-3-1,0 5 4,0-5-12,0 5-9,0-5-16,5 1-26,-5-1-15,6-4-11,1 0-10,2 0-1,-1-2 7,5 0 5,-1-1 14,2-2 15,0-1-3,4-5 14,1 1 13,1-3 6,-3-3 18,1-2 14,-1-1 18,-2 3 18,2-5 16,-3 4 9,1 2 12,-6 4 12,0 2 7,-2 5 10,-5 2 1,3 2-3,-5-1 0,0 0-7,0 5-9,0 0-5,0 0-8,0 0 7,-13 18-14,5-3-6,-3 5-3,-2 1 0,3 1-6,0 3-3,4-8-2,2 1-1,0 0-4,2-3 0,2-1-9,2-4 0,1 1 1,2-1-7,0-3-1,0-1 0,4-1 1,-2-2-7,2-2 4,4 0-1,3-2 6,-1-5-6,1 1 2,-2-5-4,6-1 2,-1-3 1,0-2-5,-1-1 1,0 0 2,2-2 1,-3 0-3,-7 4 3,5 3 9,-6-1-4,1-1 8,-2 2-1,-2 2 10,1 1-1,-4 0 9,2 1-1,-1-2 4,-2 6 6,-1-2 5,2 0 9,-3 3 4,0 0-2,0 3-2,0-10-1,0 9-10,0 1-2,0-5 1,0 5-11,0 0-8,-3-5 1,3 5-6,0 0 7,0 0-17,-7 16 7,-1-4-2,-1 12-1,-5 1 7,2 2-7,-4 4 8,-2 10-2,-2 3 1,0-4 4,-1 4 0,1 2 38,1 3 3,2-1-4,-2 0-2,1 9 0,-7 19-4,9-19-10,1-3-2,-5 22-2,3-23-5,2-3-6,1 0 0,-3-3-5,3-3 2,1-11-7,-4-3-3,4 1 2,-1-5 6,-2-1 12,4-4 6,-2-6 4,3-3 4,1-1 0,0-2-1,-3 0 3,5-4 1,-1-1-5,1-4-2,0-4-3,0 2-8,0-3-3,1-4-7,0-4-1,2-2-8,0-3 0,4-10-7,-1-3-6,7 0 0,0-13-3,2-5-3,7-1-4,2 2-3,4 1-11,3 3-14,3 2-7,8 1-22,-2 5-13,-1 5-25,7-4-23,-1 8-36,0 1-27,-1 7-44,2 1-52,-11 6-69,9-8-368,-9 9-777,0-1 344</inkml:trace>
  <inkml:trace contextRef="#ctx0" brushRef="#br0" timeOffset="73371.6586">6808 9588 75,'-4'2'129,"4"-2"-4,-7 4-7,7-1-8,-3-1-6,3-2-3,-3 5-9,2-2-4,1 0 6,0-3-7,-4 2-4,4-2 0,-3 4 4,3-4-10,-1 3-1,1-3 2,0 0-10,0 0-3,0 0-4,0 0-2,0 0-1,0 0-8,0 0 6,0 0-2,0 0-7,0 0-4,0 0-8,0 0 2,0 0-5,0 0-4,0 0 0,0 0-6,0 0 1,5 3-3,-5-3-4,0 0-4,0 0 6,0 0-8,0 0-1,0 0-2,0 0 5,0 0-3,0 0 0,0 0-4,0 0 4,0 0-1,0 0 3,-7 3-4,7 0 1,0-3 2,-5 4-1,5-4 0,-5 5-2,2-3-1,1 2 2,-1-3-2,1 3 0,2-4 2,-4 2-4,2 1 1,2-3 3,-3 1-2,3-1 1,0 0 1,-2 4 7,2-4 4,0 0 0,0 0 3,0 0 4,0 0-7,-3 1 1,3-1 0,0 0 2,0 0 1,0 0-3,0 0-1,0 0 2,0 0 0,0 0-6,0 0-2,0 0 2,0 0 3,0 0-5,0 0-2,0 0-1,0 0 0,0 0 0,0 0-2,10-6 0,-10 6 2,0 0-4,0 0-2,0 0 3,3 0-1,-3 0 0,0 0 1,0 0-3,0 0-1,0 0 3,0 0-4,4-3 2,-4 3-3,0 0 2,0 0 0,4-2-1,-4 2 0,3-5-3,0 3-1,1 0 1,-1-1 3,2 0-1,0-1-2,2-3 2,0 2 0,6-2 1,-2-4-2,2 2 2,4-3-2,1-2 1,0-3 1,2 1-2,1-4 0,0-2-1,0 2 1,-1-1 4,0-3-3,0-1 0,-2 3 0,-4 1-4,-1 1 4,-5 8 1,-1 2 2,-3 1 5,1 1 7,-3 1 4,-2 2 6,0 1 0,2 1-4,-2 3-3,-6-2 2,6 2-8,-13 7 0,2 3 1,0 0-2,-6 6 1,3 1-6,3-3-3,-2 4 7,5-1-6,-1-5 1,6 6 1,-1 0-2,3-1-3,3 2 2,1 1-2,2 2-1,3-5 3,-1 9-3,0-8 1,4-3 7,-2 2-7,1-2 0,-2-2-2,-2-3 2,-1-1 1,-2-2-4,-1-2 4,0 0-2,0 2 2,-2-5 2,0-2-2,-2 5 5,-2-2-1,-2-3-3,-5 3-3,1-2 1,-4-1 4,-1 0-6,1 1 6,-2-1-6,-1 2 3,1-2 6,1-2-9,1 2-4,4 0-7,2-1-12,2 1-21,-1 0-32,7 0-39,-6 0-37,6 0-35,0 0-30,15-7-18,-3 2-176,11-4-443,2-1 196</inkml:trace>
  <inkml:trace contextRef="#ctx0" brushRef="#br0" timeOffset="73704.0637">7414 9397 257,'6'-7'260,"-4"2"-3,1 0-7,0 2-17,-3 1-23,0 2-19,0 0-18,0 0-15,-10 22-9,2-8-12,-6 11-14,0 1-6,-3 3-11,0 1-8,3-2-10,-3 4-5,7-9-10,-3 0-4,8-7-2,-1 2-6,3-2-9,2-3-2,2-4-7,2 2-4,1-2-3,0-2-1,6-2-4,3-1-2,1-2-7,7-3-7,-5-3-25,5 0-32,1-2-36,1-5-42,-3-3-36,1 0-44,0-6-36,-3 1-209,0-3-483,-2 0 214</inkml:trace>
  <inkml:trace contextRef="#ctx0" brushRef="#br0" timeOffset="73727.0791">7580 9261 64,'-3'-2'102,"-2"-1"-12,2 1-11,3 2-32,-10 5-48,7 0-63,0 4-69,1-1 31</inkml:trace>
  <inkml:trace contextRef="#ctx0" brushRef="#br0" timeOffset="74070.4417">7706 9461 289,'-2'-4'288,"2"-1"-16,0 0-31,-1 1-23,1 4-20,0 0-18,0 0-14,0 0-14,7 17-12,-6-5-8,1 5-12,0 2-14,-2 0-7,-1-2-5,-2 3-10,0-1 2,-2 0-11,1-4-7,-2-4-7,3 0 1,-4 0 2,3-2 7,0-3 15,2-1 11,1 1 17,-2-4 10,2 0-4,1-2-12,0 0-7,0 0-7,-3-12-6,3 3-2,4-8-21,0 2-1,5-9-6,2 2-2,4-2-10,-1-1-4,2 6 0,2-1-11,-2 4-6,2 1-1,-4 6-3,2 3-1,-2 2-6,0 1-5,0 6 5,-4 2-6,1 4 3,0 0-2,-4 4-7,1 4 3,-3 0 1,-4 1 3,1 3-3,-2 5-1,-3-6-6,0-1-6,0 0-2,-1-1-38,1-2-30,2-4-27,-2 3-25,2-1-18,-1-3-41,2-2-46,0-3-45,3 0-45,1-2-231,4-2-602,1 1 266</inkml:trace>
  <inkml:trace contextRef="#ctx0" brushRef="#br0" timeOffset="74698.5567">8358 9486 163,'4'-17'229,"-4"2"7,-1 4-7,-2-1-11,-2 1-18,0 5-15,-4 1-19,0 2-15,-7 4-15,-5 6-10,-4 2-5,2 3-8,-4 5-5,-4 8-6,9-3-14,1 0-9,4 0-5,3 0-8,5-4-7,5 1-8,0-2-1,4-5-6,1-1-9,3 0-1,3 4-3,4-6 0,4-3-2,-3 3-3,4-7-5,-2-2-4,7 0-2,-6-4-2,1-3 1,1 1 3,1-6-8,-6 3 3,1-4 0,-1 1-5,-1-3 1,2-6 9,-2 0 5,-1-1-2,0-2 1,-4 6 17,1 1-7,-2-1 5,1 4 5,-2 3 3,-1 1 9,-2 5 1,2-2 5,-3 0-1,1 4 0,2-1-6,-3 1-16,0 3 5,0 0-3,0 0 0,0 0 0,-7 9 2,3 2 8,-4 5 18,1 8-2,-3-1 4,1 4 2,-1 1-4,1 1 5,-3 3-2,0-1-3,-4 11 3,1 1 2,-3 2-4,1 2-1,-2 3-2,-2 1-7,0 0 6,-2 5 31,-6 16-1,9-20-3,0 0-6,-1-3-11,1 2-5,-1 0-6,2-6-6,1-5 2,5-7-4,1-2 0,-5 0 0,3-1-1,0-3-5,3 0-2,-2-4-5,1-1 1,2-7-7,0-3 1,4-2 5,-1-2 7,2-2 5,0-1 8,1-1 5,0-2-8,0-1-4,-3-2-4,1-1-8,1-5 2,-1-1-14,-1-1 0,1-6-5,-1-3-1,1-8-9,1 1-2,-1-6 0,3-2-8,1-2-4,3-13-2,0 1-3,2 12-5,1-12-2,3 11-2,2 2-10,6-8-9,-2 11-18,9-7-4,-2 12-16,11-4-15,-1 1-17,5-3-30,1 6-23,7 0-33,1 3-35,-2-3-25,0 3-33,3 0-37,0 1-30,-1-5-31,4 1-43,-6 4-224,2-2-698,-4 5 309</inkml:trace>
  <inkml:trace contextRef="#ctx0" brushRef="#br0" timeOffset="75036.6788">8876 9287 10,'11'-31'186,"1"1"12,0 1 4,-2 4 7,-1 8 2,-4 2-3,1 3-5,-2 4-6,2-1-13,-6 4-18,3 2-15,-3 1-14,0 2-15,0 0-6,-12 15-6,1 6-7,-3 2-5,-3 6 9,0 3-10,-5 7-9,-2-2 0,5 2-5,1-10-12,3 3-4,-1-3-7,3 2-7,-1-4-3,4-1-5,2 2-8,2-2 0,1-8-9,3 2-3,-2-3 0,4-4-14,2 3-12,0-5-18,1 0-27,1-3-36,-1 2-37,3-4-42,1-3-34,3-3-34,2 0-25,1-3-193,3-3-483,5-5 215</inkml:trace>
  <inkml:trace contextRef="#ctx0" brushRef="#br0" timeOffset="75360.0016">8949 9554 31,'5'-5'156,"-1"-1"-8,-1 2-6,-1 2 1,-1 0 0,-1 2-7,0 0-10,6-3-10,-6 3-6,3-1-6,-3 1-3,0 0-2,9 1 7,-5 4 6,1-4 4,5 0-2,0 0-4,4-1-6,-1 0-4,3-1 6,-1-1-1,-1-3 0,0 1 9,-4 2 3,1-3 4,-2-2 4,-1 2 1,-1-3-1,-1 0-1,-3 3 0,0-2 0,-1 0 3,-2 2-5,-2 0-2,-1 1-14,-2 1-12,-4 3-15,-5 0-3,-6 8-6,-4 3-6,-1 2-17,1 6 1,3 0 1,-1 1-3,4 3-10,3 0-7,2-1 2,4-1-13,4-4 1,3 0-8,2-2-3,0 1-2,2-3-7,4 1-8,-1-2 3,5-3-8,0-1-14,2-1-25,3-2-6,-1-3-22,8-2-14,-1-2-10,1 0-14,-3-4-27,4 0-20,-2-2-29,0-4-19,0 0-22,0-1-16,-3-3-14,-5 5-217,1 1-523,-4 0 233</inkml:trace>
  <inkml:trace contextRef="#ctx0" brushRef="#br0" timeOffset="76263.1257">10265 9199 23,'0'-3'232,"0"3"-19,0 0-20,0 0-22,0 0-17,0 0-11,-3 14-11,3-3-10,-1 3-16,2 0-13,-1 3-8,0 2-7,3-2-9,-1 0-5,1 0-7,0 0-5,-1-2-15,-1-2-17,2 0-34,0-1-52,-2-3-42,1 2-49,0-6-127,3 1-307,-2-3 137</inkml:trace>
  <inkml:trace contextRef="#ctx0" brushRef="#br0" timeOffset="76844.0621">10663 9244 181,'9'-17'219,"-2"1"-2,3 2 6,-7 5-7,1-2 0,0 6-3,-3-3-6,2 2-16,-1 3-18,-2 0-11,0 3-17,0 0-18,0 0-8,0 0-9,-9 25-5,1 1-1,-3 2-3,-4 15-8,-3 2-12,1-1-4,-2 3-5,-1 0-10,2 0-5,-2-2-3,1-1-6,5-13 2,0 3-5,-1-4 0,1 0 5,0-1 1,2-2-4,1-2 2,0-4-17,3-6 6,2 0 1,0-4-9,5-4-1,-2 1 3,0-3 7,2 0 3,0-1-4,0-1 7,1-3 5,0 4 2,0-4 3,0 3 10,0-3 8,0 0 4,0 0 10,0 0-10,0 0-2,6-7-4,-3 2-7,-2-2-11,5-2-1,-2-2-4,2-3-6,1-3-6,1 0-5,0 2 3,4-9-12,1 3 1,-1-1-7,4 2 2,-2 2-2,0 0-9,-3 3 6,6 1-2,1 1 1,-5 4-7,7 1 4,-5 3-6,6 4 1,-1-2-3,-3 6 2,-3-1-4,7 7 1,-8-1-5,0 2 5,-7 1 3,4 0-4,-3 5-4,-2 0 4,-2 0-1,-3-3-3,-3 2-1,-2 2 4,-3-2-2,-3-1-1,-2 4 5,-4-1-3,0 0 3,-1-5-1,-2 1-9,4-7-1,-3 2-6,4-4-5,-1-1-13,0-1-12,0-2-1,0-1-9,2 0-9,0-2-10,1-1 3,2 2-26,3-4-17,-2 1-16,3 3-18,2-1-24,3-3-43,0 3-21,4-4-37,1-1-35,4-3-235,4 1-591,1-1 262</inkml:trace>
  <inkml:trace contextRef="#ctx0" brushRef="#br0" timeOffset="77145.1912">11399 9302 50,'5'-12'321,"1"4"-1,-5 2 0,1 1-35,-1 0-25,-1 3-21,0 2-20,0 0-24,0 0-9,-12 14-5,2 2-7,-6 5-20,-2 0-26,1 2-7,-1 0-8,-1 1-14,0 1-11,0 1-15,0-6-17,3 4-59,-4-2-51,2-1-62,1-1-91,3-3-97,0-5-179,4-1-524,2-4 232</inkml:trace>
  <inkml:trace contextRef="#ctx0" brushRef="#br0" timeOffset="78371.8449">2256 10452 114,'2'-8'240,"0"1"-9,-2 0-14,0 4-25,3-2-19,-3 5-17,0 0-16,0 0-9,0 24-8,-3-6-15,3 7-8,-3 4-5,-1 1-9,-3 2-3,0-1-6,4 1-9,-4-6-1,4 3-6,-1-12-3,0 1-8,1-4-3,1-2-1,1-4-1,1-2 0,0-1 8,1 0 1,-1-2 11,0-3 9,5 2 1,-5-2-1,8-12-4,5 3-4,1-11-6,0 0 2,0-2-6,-1 2-2,1 0 11,-4 7-16,-2 1-2,-2 5 1,1 0 7,-3 3-23,-1-1-9,1 2 4,-2 0-7,-2 3 0,0 0-4,8 8 1,-5 3 8,1-1-8,-1 7-4,3 7-4,-1-5 4,2-2-5,0-2-1,-1 3 0,1-4 3,0 1-2,0-1 4,0-6-3,0 1-5,2-4 5,-1-1-1,1-4-1,0 0-1,1 0 3,3-7 1,1-2 5,-3-1 3,1-2-8,0-2 18,2-6-10,-3 0-4,-3 4 5,0-2 3,-4-3 2,-1 2-6,0 1 0,-3 0 0,0-2 0,-3 1-3,-1 3-5,-2-1-6,-1 4 3,0 0-1,0 4-22,0 0-20,0-2-30,0 7-37,4 1-47,-2-2-50,3 5-43,2 0-40,0 0-270,0 0-597,0 11 265</inkml:trace>
  <inkml:trace contextRef="#ctx0" brushRef="#br0" timeOffset="78720.5852">2802 10604 135,'-4'3'229,"0"2"-9,1 1-10,0-1-14,-1 0-18,1 1-14,2 0-13,1-1-13,1 1-14,2-4-6,1 2-11,2 4-6,1-5-6,3-2-8,4-1-5,0-2-9,0-1-6,1-4-3,-2 1 2,0-1-7,-2-2 2,-1 2 9,-3-2 1,2-3 2,-6 2 5,2 1 7,-5-1 0,0 0 6,-1 4 1,-3-3-7,1 5-9,-4 0-12,-2 4-7,-5 0-3,-3 6-4,-1 5-7,-2 4-6,-1 2-4,3 6 10,2 0-16,2 4-2,4-5-1,6-1-2,4 4-3,0 0-2,4-7-2,9 5 5,4-5-5,1-2 2,3-5-5,5 0-1,0-6 4,4-2-16,-2-3-12,2-2-39,-1-3-35,-2 0-42,1-3-57,0-2-61,-4-6-62,-5 4-213,2-2-564,-3-3 249</inkml:trace>
  <inkml:trace contextRef="#ctx0" brushRef="#br0" timeOffset="79515.8209">4250 10730 100,'2'-16'231,"2"3"-1,-4 6-5,1-2-18,-1 3-14,-1 1-20,1 3-17,0 2-14,0 0-13,0 0-14,-4 20-6,2-2-9,-3 5-7,-1 4-4,-1-1-4,0 5-7,0-5-4,0-1-3,3-1-6,1-6-4,-3-2-3,6 1-6,-4-5-5,1-2 1,3-1-2,-1-2-2,1-2 1,0-1-5,0 1-1,0-5 0,4 6 4,-4-6 7,0 0-1,11-9-4,2 1 0,0-7-5,5 1-2,1-5 0,0 1 5,-2 1-12,-3 7-5,-1-2-2,-2 1-3,-4 7-4,1-2 2,1 3-2,-5 1 5,3 2-13,-7 0 6,6 5-5,-2 2 3,2 3 0,-2 5-7,1-1 3,0 1-1,-1 2 3,3 2-8,-3-5 8,2 6-3,1-6-1,1-2-2,-1 2 1,2-4 1,-1-2-1,2 1 5,0-5 14,1 0-16,5-1-6,-2-3 3,3-3 2,0-1-5,2-5-4,-3 2 2,-2-2 7,0-1 5,-1-2-3,-2-2 5,2-6 1,-1-2 1,-5 5 5,1-9-2,0 1 0,-5-4 0,1 3-4,-4-3-1,-3 9 6,2 2-1,-1 0-5,1 6 3,-5 3 6,4-1-6,0 3-2,-4 1-4,2 1 3,1 3-6,-2 2-17,5 0-20,-13 5-25,7 2-27,2 1-31,0 3-32,1 7-52,3-8-61,3 1-35,1 0-236,5 0-570,-1 0 252</inkml:trace>
  <inkml:trace contextRef="#ctx0" brushRef="#br0" timeOffset="79860.0817">4868 10783 196,'5'-7'248,"1"-1"3,-5 2 2,2 0-9,0 2-19,-3 1-18,3 1-20,-3 2-18,0 0-18,0 0-14,0 0-7,-3 14-10,-3 3-9,2 2-6,-5 6 1,1 3-9,1-3-2,-3 1-6,3 1-9,1-7-4,0 4-8,4-6-10,-1-1-6,0 1 7,5-6-10,-1 1-6,1-3 0,0-1-8,3 0-1,1-3-5,0-1-5,4-1-5,0-4-11,4-3-19,-1 1-27,4-6-37,1-4-40,2 2-46,-2-6-41,0-3-36,-4 1-29,-1-2-182,-3 4-486,1-7 215</inkml:trace>
  <inkml:trace contextRef="#ctx0" brushRef="#br0" timeOffset="80224.3243">5031 10618 88,'-3'-8'200,"-1"-2"4,0 4 7,2-1-8,-1 2-24,2 2-14,-1-1-19,1 0-14,1 4-12,0 0-11,0 0-18,0 0-10,-7 14-11,7-7-35,0 1-58,1 3-63,1 0-62,2-2-149,-3 4-320,2-2 141</inkml:trace>
  <inkml:trace contextRef="#ctx0" brushRef="#br0" timeOffset="80587.5811">5156 10677 7,'3'-9'264,"-2"-2"7,-1 6-5,2 0-12,-2 1-17,0 4-27,-2-5-19,2 5-21,0 0-15,0 0-16,-7 19-6,0-2-1,-3 10-4,-4 5-5,-3 8-10,6-8-4,-3-1-14,1-2-9,4 2-3,0-1-13,-2-3 2,5-1-13,3-6-5,2-2-3,1-2-8,-3 1-4,6-6 2,0-1-9,1 0-2,2-3-3,2-2-6,2-2-3,4-3-6,2-3-1,3-6-6,4-3-3,-1-2-13,2-5-6,-2-3-2,1-3 3,5-7-5,-9 3 4,6-8 4,-11 11 0,2-3 2,-4 0 2,1 3 3,-3 1 0,-2 1 4,-2 6 5,-1 1 11,0 6 9,-2 0 8,0 1 13,-2 3 1,-1 1-8,1 3-4,-1 2-3,0 1-8,-5 6-2,-1 9 1,-5 9 0,-1 3 1,-3 1-10,1 4 13,0 2-12,1-3-6,3 1 8,0-2-7,2-1 0,2 0 1,4-5-4,0-4 5,2-2-5,2-1 14,0-5-15,1 0-4,1-3 3,2 1-5,0-4 1,1 0 8,1-1-14,2-2-9,4-3-15,-1 0-21,2-3-32,-1-3-40,2 1-44,-1-3-38,4-4-41,-1-3-65,3 1-165,-10 6-516,3-4 229</inkml:trace>
  <inkml:trace contextRef="#ctx0" brushRef="#br0" timeOffset="81004.3512">6728 10657 166,'6'-27'275,"-4"7"0,1 7-6,-1 1-21,-1 2-24,-1 3-23,3 7-22,-3 0-10,-4 17-8,1 15-8,-8 16-7,-1 5-14,-10 27-8,1 0-14,-5-3-9,1 1 0,5-23-7,1 1-19,-3 0-12,1-4 2,0 1-13,-7 23-3,10-31-7,1-2-2,3-10-3,0-2-3,1-1 5,0-1-15,2-3-7,0-4-4,4-5-8,1-4-22,2-4-43,1 1-40,0-3-42,3-2-37,0-3-36,0-2-35,0 0-204,0 0-491,7-20 218</inkml:trace>
  <inkml:trace contextRef="#ctx0" brushRef="#br0" timeOffset="81359.6003">6562 11148 122,'15'-29'207,"-1"6"11,2-4-3,-1 4 2,1 1-3,0 1-6,2 3-6,3 1-12,0 4-14,-1 4-10,2 1-17,-1 4-6,-1 4-17,-3 4-7,0 1-13,-3 7-10,-1 1-8,1 4-8,-8 1-7,5 6-7,-7-7-10,-1 3 6,-3-1-14,-6 3-7,-2 1 0,-5 0-4,-1-1-6,-3-3-7,-3-3-7,-2-2 0,1-3 6,-3-2-16,0-3-10,3-1-4,-2-3 5,2 0-22,4-4-6,1-1-12,7-2-9,0 1-12,2 1-33,0-3-31,4 1-34,5-1-20,2-3-30,7-4-41,-1 2-138,4 1-421,5-2 186</inkml:trace>
  <inkml:trace contextRef="#ctx0" brushRef="#br0" timeOffset="81781.899">7152 10926 220,'0'-9'274,"3"3"-3,-3 3-10,-3-3-19,3 3-23,0 3-23,0 0-16,-17 13-22,6-1-11,-5 10-16,2 0-12,0 0-6,3 2-12,-2 2-6,5-2-12,1 0-2,5-5-10,1 0-5,4-2-6,-3-2-8,4-1-3,3-6-3,1 4-5,2-2-3,4-4-5,-1 0 1,2-6-4,0 0-3,1-3-4,-1-2-4,0-4 6,-1 1-4,0-3-1,-1-3 0,-2 1-8,-2-4 14,2-7 0,-4 0-13,-3 0-2,-1-3 0,-3 4 1,-3 0-2,-2 3 5,0 3 8,-3 1-17,-3 3 5,1 2-6,-1 4 1,-5 2 2,2 4-2,-3 6-4,-3 1 3,1 5-3,3 2 2,2 4-3,4-3 5,2 3-4,1 2-1,4-3 1,4 2 1,1-1 0,6 2-4,1-6 2,5 5 7,3-2-2,2-6-3,4 1-1,-1-8-2,1 1 4,2-3-5,-1-5 4,0 0-1,0 0-1,-1-8 2,-1-1 0,-1-1-1,1-4 1,-3-1-1,-1-1-1,2-6 5,0 2 6,-4 0 6,0-5 5,-3 3-4,0 1 17,-2 2 10,0 0 3,-5 6 2,-2 2 12,0 8 8,0-3-2,0 1 4,-3 4-9,0 0-2,-1 1-12,0 4-7,0 0-9,0 0 2,0 0-4,-3 26-10,-2-1 7,-2 3 0,-2 6-6,-6 14-6,1 3 9,-5-1-10,1 0 3,1 6 19,-1-5-4,-1 1-1,1-1 1,1 1-11,2 0 5,-2-2-2,0 0-3,1-3-2,1-3-1,2-10-3,2-1-4,0-4-4,-1-1-9,3-2-10,-1-4-26,4-5-44,2-5-44,0-5-37,2 3-30,-2-4-37,3-2-41,1-4-37,0 0-57,0 0-209,11-18-619,-4 4 274</inkml:trace>
  <inkml:trace contextRef="#ctx0" brushRef="#br0" timeOffset="82161.1738">7438 11325 92,'6'-30'245,"1"4"-7,1-4 9,-1 2 5,4 2-2,2-1-7,0 5-16,1-1-11,1 6-18,2-3-13,3 6 4,0 3-27,0 3-7,-4 5-7,5 4-7,-4 2-19,-1 4-8,-2 3-2,3 4 10,-6-1-24,-4 4-9,-2 0-4,-1 0-6,-6 0-12,2 3-3,-5 0-12,-3-4 1,-3 6-3,-4-5-6,-2 1 1,-3-3-5,-4-4-9,3 4 2,1-6-11,-4-3 0,2-1 0,1-3-14,5-2-12,-1-2-20,1 2-31,4-2-32,-3-3-34,6 3-40,-1-1-55,3-5-65,2 3-69,0-5-195,1 4-588,3 2 261</inkml:trace>
  <inkml:trace contextRef="#ctx0" brushRef="#br0" timeOffset="84263.3637">9019 11021 103,'1'-4'127,"-1"4"0,1-5-9,2 3-1,-2-2-7,-1 4-2,2-3 2,1-1-11,-1 1 5,1 1 0,-3-3-6,3 2 3,-3 3-1,4-4-5,-4 4 1,3-3-6,-3 3 0,1-3-2,-1 3-4,0 0-1,0 0-8,0 0-5,0 0-3,3-2-9,-3 2-4,0 0-2,0 0-9,0 0 0,0 0-3,0 0-8,0 0-1,0 0-6,0 0 0,0 0-1,0 0-5,0 0-1,0 0-2,0 0-3,0 0 3,0 0-2,0 0 0,0 0 7,0 0 2,0 0 2,0 0 8,0 0 5,3-5 3,-3 5-4,2-2-4,0-1-1,-2 3-3,2-7-2,-1 5-4,1-2-2,-2 4 0,1-5-2,-1 5-3,2-3 5,-2 3-5,0 0-2,2-3 6,-2 3 0,0 0-5,0 0-1,0 0-2,0 0 1,0 0 0,0 0-6,0 0 2,0 0-1,0 0-2,0 0 2,0 0-3,0 0-3,0 0 2,-8 10-5,6-8 4,-2 3-2,3 2 5,-2-2-3,0-2-1,2 3 1,-1 0 0,-2-4 0,3 2 0,-1 0-4,1-1 0,1-3 3,-2 6-2,2-6 2,-2 3-3,2-3 3,0 0 1,0 4-1,0-4-1,0 0 0,0 0 2,0 0 1,0 0-4,0 0 7,0 0-5,0 0 3,0 0 3,0 0-2,5 2-1,-5-2-1,0 0 9,0 0-7,0 0 1,0 0 0,0 0 12,0 0-13,0 0-2,0 0 3,0 0-7,0 0 5,0 0-4,0 0-10,0 0-20,0 0-40,0 0-54,0 0-67,3-9-55,-3 9-262,0 0-548,0-2 243</inkml:trace>
  <inkml:trace contextRef="#ctx0" brushRef="#br0" timeOffset="85081.4524">9001 11046 30,'2'4'158,"-2"-4"-7,0 0-1,0 0-6,0 0-2,0 0-3,0 0-12,0 0 3,0 0-6,0 0-9,0 0-12,6-10-8,-2 3-9,1 1-1,1-4-2,-3-1 0,2 0-3,-2 1 4,1-1-3,1-2 0,-3 3-1,1-1-4,0 1-3,-3 3 0,2 1-2,-2-1 0,0 3-5,0-1-1,-2 1-5,2 4-10,0 0-1,-17 12-8,6 0-4,-7 7-5,-3 5-1,-5 11-4,5-11-2,1 0-4,2 2-1,1-2-4,2-2-1,1 1 0,6-8-2,0 1-1,2 0 0,4-5-3,0-1 0,2-1-4,0 1 0,2-4 1,2-1-2,3 2 2,-3-4-4,7-1 0,3-3 4,3-2-1,2-2 1,2-4-4,0 1 4,-1-6-3,1-1 2,-2-2 1,-2 2-6,0-4 6,-5-1 0,0 6 0,-5-2 6,2 3 6,-2 2 28,-2 3-2,-2 2-2,0 2 2,-3 0-4,3 0-5,-3 1-4,0 3-6,0 0 0,0 0 1,-6 14-8,1-4 2,-2 4-2,2 2-4,0 2-4,0-1 3,2 2 4,2-2-13,1-2 3,0 2-1,3-3 11,0 1-14,2-1-1,3-2-5,1 1-2,3-5-1,0 2-7,0-4-20,3 0-5,1 0-18,0-5-17,7-3-12,-2-3-23,-1-3-28,2 4-28,0-6-33,-1-3-35,0 0-238,-2-1-508,2-3 225</inkml:trace>
  <inkml:trace contextRef="#ctx0" brushRef="#br0" timeOffset="85733.2003">10162 11306 161,'-3'1'207,"3"-1"8,0 0 2,0 0-1,0 0-11,0 0-12,0 0-15,17-14-12,-8 5-8,3-6-7,5-2-8,1-1-8,2-2 9,-2-3-27,4 1-3,0-1-10,-1-1-1,5-13-2,-7 11-7,1 0-9,-2-1-3,-1 6 0,-4-4-7,0 3 9,-5 6 0,-3 5-7,0-1-2,-2 3 0,-3-1-5,1 5 0,-2 1-12,-1-2-9,1 4-1,-7 2-3,-2 2-3,-2 6-11,-6 4-8,1 5-1,0 3 8,2 1-11,-1 3 0,5 1-5,1 0 3,5-1-9,0 2-2,5 0-3,2 0 0,3-2 10,4 1-10,1-2 7,1-2-12,2 0 6,-2-7-2,-1 2-2,1-3 0,-3 0 4,-1-4-3,1-2-2,-3-2 7,-2 0 2,1 1 0,-4-3-8,2-2 3,-4 4 2,2-5 9,-4 5-20,0-5 9,-5 1 3,-2 2-6,-2-1 3,-2 0-3,1-1-2,-2 2 3,1-3-5,-1-1 0,2 2-7,-1-1-3,1 0 4,4 0-16,1 0-14,-2-3-21,7 2-36,1 0-41,-1 0-48,4 1-57,-4-5-33,4 5-59,8-6-175,-1 1-552,6-1 245</inkml:trace>
  <inkml:trace contextRef="#ctx0" brushRef="#br0" timeOffset="86071.7101">10689 11071 141,'4'-10'225,"-3"1"8,1 4-4,0-1-13,-1 0-21,0 3-18,-1 1-19,0 2-20,0 0-12,0 0-10,-6 16-14,4-6-9,-4 7-8,-1 0-8,1 3 0,-4 2-10,3-3-4,2-2 2,-3 0-1,3-1-2,-1 0 2,5-4-7,-3 1 0,2-4 0,1 2-2,0-1-4,1-6-7,0 5 1,2-5 0,1 2 6,0 0-12,0-2-6,0-1-5,2 0-4,2 0 7,3-2-9,0-2-19,4-3-31,1 0-37,-2 1-41,6-8-42,3 3-51,-6-4-31,2 0-211,-4 0-476,0 2 212</inkml:trace>
  <inkml:trace contextRef="#ctx0" brushRef="#br0" timeOffset="86418.2959">10813 10939 65,'-6'-11'188,"1"4"-15,0 0-17,2 3-14,1 0-26,-1 3-41,3 1-35,0 0-36,0 0-51,0 0-105,10 14-165,-5-5 72</inkml:trace>
  <inkml:trace contextRef="#ctx0" brushRef="#br0" timeOffset="87643.2559">10961 11096 105,'0'-8'244,"5"-1"-8,-3 2-5,-1 2-17,1 0-22,0 2-20,-2 1-19,0 2-14,0 0-13,3 7-7,-3 0-3,0 3-7,-3 6-10,-1 2-6,1-1-9,-4 2-6,2-2-9,0 0-1,-2-2-3,2-1 1,-1-3-2,0-3-2,4 1-2,-3-5 3,3 2 9,0-3 5,1 2 27,-1-3 11,2-2 14,0 0 10,0 0-14,0 0-9,0 0-14,7-15-18,0 2-1,3-2-15,6-7-7,2-1-3,3-3-11,0 4 0,-1 1-6,1 1-4,-2 4-8,0 3 1,-5 4-6,-1 1-7,-5 2-1,4 3-3,-4 2 1,2 1-18,-3 1 15,0 4-1,0 3 0,0 1-1,-4 3-1,3 2-3,-3 4 0,-1 1-2,-2 1 5,0 3-11,0-3-12,-2-1-25,0 1-27,1-4-17,-1 1-33,4-2-27,-1-1-18,1-4-17,3 2-13,-1-6-19,3 2-4,6 1 6,0-1 16,4-3 8,2-1 10,2-2 8,2-2 4,0-1 9,-1-4 12,2-2 15,0 1 14,0-5 11,-2-1 23,1-4 9,1-1 18,-3-4 32,2 3 11,-2-3 27,-4 2 6,-1-2 20,0 0 11,-8 6 12,1 0 13,-5-2 3,-2 0-1,-2 5 4,-2 1 0,-1 1-5,-1-1-4,-6 4-6,-2 2-7,-2 1-8,-2 6-2,-4 3-4,-4 4 5,3 3-2,0 4-3,1 0 2,3 1-4,3 2-6,0-2-4,6 0-3,1-2-1,4 0-4,3-2-6,0 0-4,0-1 3,6-2-6,-1 1 3,2-2-6,0 0-1,2-4 2,2 3-1,0-2-2,1-4 1,0-2 5,-2-1 1,4-3 8,-4 1 4,3-1 3,-1-5 7,0 1 4,-2-1 6,1-4-4,-1 0 5,-2 0 3,1-1-3,-1-1 1,-1-2 6,0 5 3,-3 2 8,1-3 7,-3 3 9,4 0-3,-5 3 12,4 0 3,-4 2 4,2 1-4,-2 0-8,-1 0-12,0 4-9,0-5-4,0 5-12,0 0-2,0 0-11,0 0-6,-10 17 5,6-4 8,-3 7 5,-1 3-1,-4 5 1,1-2 3,0 6 2,0-1-3,-5 13 3,-1-3-3,2 3-6,-1 2 5,2 0 0,0 2 1,0 1 2,1 0-1,2-1 1,-7-1-1,3-1-2,3 3 1,-3-5-1,3-13-4,0 2-8,-1-2 2,-1-3-1,0 1-4,-2-4-6,1-2 2,-1-1-2,-1-4-6,2-1 3,4-3-5,-1-4 0,2-3 9,2 0-11,1-5 2,1 1 4,-1-3 3,2 0-3,0-3 3,-2-2-7,3-2-1,-3-3-1,1-6 4,2-1-13,0-7-2,1-4-4,5 2-2,-2-7-6,5-2-5,-1-12-4,9 0-6,-2 1-4,4 3-13,1-3-14,7 4-12,1 0-12,3-1-17,4 7-11,1 0-8,2 1-16,5 5-23,2 5-13,-1-3-15,0 6-8,0 0-4,-1 4-5,2 0-2,-4-2 5,-2 2 9,-8 4 8,-1-2 15,1-1 14,0-1 13,-3 0 8,6-13 12,-12 10 12,3-7 12,-3 2 9,1-3 9,3-8 11,-5 7 11,1-1 8,1-10 9,-4 9 11,1 2 12,-2-2 9,-2 5 14,0 3 11,-4 7 10,1 2 15,-4 5 7,-1-1 2,-1 6-4,-1 0-12,-1 2-3,-1 3 5,0 0-12,-6 13-4,-5 8-2,-2 4-3,-1 4 1,-7 11 2,2-1 13,-4 1-19,3 3-1,6-10 0,2-1-9,2 0 24,-2 1-16,4 1-8,-2-6 6,2 1-6,2-4-1,0 0-3,5-5-1,-2-2-3,2-6-1,5 1-14,-3-1-21,1-2-16,2-2-19,2-2-20,2-1-20,3-5-32,2 3-27,1-6-24,7-3-21,0 0-16,2-8 1,-2-2 2,-2-3-7,1 2-129,0-2-387,-2-2 171,0 0 1518,0 2-996,-9 3 31,1 4 39,-3 2 29,-2 1 22,-2 6 16,0-4-4,-1 2-2,1 1-3,-3 3-10,0 1-8,0 0 10,0 0 4,-5 12 1,2-7 5,0 0-3,3 4-6,-2-1-9,2 2-2,2-2-2,2 0-4,-1-2 2,4 1 2,1 0 0,-1-2 3,6 0 4,-2-1 9,3-3 7,-1-2 6,0-1 2,-3 0 9,-1-4 11,4-1-9,-4 0 16,0 0-1,-3-3 3,2 3-2,-2-2-2,-3 0-3,0 0 2,0 2-12,-3 2-5,-2-3-13,-2 1-10,1 7-12,-7-1 2,-3 1-13,-3 4-3,-3 5-3,-2 2-9,2 2-12,2 1 6,5-3-12,2 2 3,2 2-11,2-5-11,3 1-12,1 0-20,3 2-10,2-4-17,3 1-14,2 3-28,3-5-24,2 0-30,5-3-39,2-1-33,3 1-31,-1-2-36,2-3-278,0-3-622,1 1 275</inkml:trace>
  <inkml:trace contextRef="#ctx0" brushRef="#br0" timeOffset="88000.5141">13100 10640 201,'0'-10'303,"2"-2"-20,-1 5-24,-1 2-30,0 1-26,0 4-19,0 0-8,-8 16-11,3-1-13,0 3-13,-4 9-14,1 0-12,2 1-12,-1 3-10,3-2-19,-2-3-50,2 5-65,-2-1-70,4-1-77,-3-2-222,3-2-447,-4 3 198</inkml:trace>
  <inkml:trace contextRef="#ctx0" brushRef="#br0" timeOffset="88499.7181">13619 11196 199,'8'-16'230,"-1"0"-9,3 0-13,-2-6-8,2 6-10,-3-8-12,0 7-8,-5 2-3,1 3-8,-3 0-8,0 0-13,-3 1-11,-3 5-7,-1-1-16,-6 3-11,-8 3-10,-3 7-5,-4 2-7,-8 7-7,0 6-5,1 1-3,8-3-6,6 1-4,-1-1-1,4 2-4,0 2 0,7-3-5,3-3 10,3 0-11,4 0-1,0-3 4,2 0-9,2-3 3,3 2-3,-2-4-3,4 2-2,-1-3 4,6-1-7,0-3 1,-1-4-2,2 0 4,3-1-7,-3-1 1,0-2 0,3-7-6,0-1 6,2-2-5,-3-2 1,-1-1 3,0-2-7,1-1 7,-7 5 12,1 1 5,-4 3 16,-1 4-1,0-2 7,-1 4-9,-1 0-10,-2 4-6,-1 1-3,0 0-7,0 0 9,-10 14-9,2 1-5,-2 0-2,2 0-1,1 2-7,2 3-1,-3-3 2,5 1-1,2-1-1,3 3 1,0-2-7,1-3 2,4 1-1,1-3-9,1-1-18,3 0-22,0-5-30,3 0-25,-2-3-34,2 0-34,4-3-27,-5-1-31,3-4-23,-3-1-33,2-3-190,2-2-514,-6-3 227</inkml:trace>
  <inkml:trace contextRef="#ctx0" brushRef="#br0" timeOffset="88843.1107">14190 10685 153,'5'-13'302,"-3"3"-10,3 3-12,-4 2-24,2-1-27,-2 2-21,-1 0-27,0 4-14,0 0-11,0 15 5,-4-5 10,-2 15-9,-2 1-7,-2-1-11,0 2-9,-1-2-13,-2 1-15,4 2-8,-1-3-4,-2-2-10,5-6-40,0-1-62,-3 3-69,3-2-83,0-1-84,0 0-277,0-2-575,3-3 255</inkml:trace>
  <inkml:trace contextRef="#ctx0" brushRef="#br0" timeOffset="89418.4917">15031 10768 143,'-2'-18'241,"-3"1"-21,1 7-12,0 4-18,-2 0-18,-2 6-17,-4 11-14,-4 5-6,-3 13 5,-9 16-2,4 7 2,-10 22-7,4 1-6,10-21-6,1 1-5,-2-1 2,-10 25-10,11-30-7,0 5-6,4 0-2,-14 24-12,9-32-8,0 3-5,0-6-7,-2 2-6,2-5-5,-1-2-13,6-11 11,-4-1-14,4-1-1,-3-3-10,1-4-21,-2-1-20,9-6-22,-2-3-36,-1-3-35,4-2-49,2-3-42,1-6-29,3-3-230,-1 0-498,5-11 220</inkml:trace>
  <inkml:trace contextRef="#ctx0" brushRef="#br0" timeOffset="89785.8336">14520 11376 71,'14'-25'182,"0"6"9,7-3-2,-1 1 5,1 0-6,3 0-7,10-1-6,-9 7-6,13 1-14,2 3-10,-11 8-13,2 6-12,-3 1-8,-1 4-7,-6 6-17,-1 4 2,-2 3-14,-5 1-7,-4 0-8,-2 5-4,-5-8 1,-2 5-13,-2-4-1,-1-1-5,-3-3-4,2 4-1,-2-8-2,1-5-2,0 3 5,1-5 31,1-3 7,-1 1 15,1-3-6,3 0 0,-7-6-6,7-4-5,-1 1-11,5-8 4,0-2-8,5-8-15,1 1-3,3-1-10,2 1-2,3 1-1,-4 3-6,5 4 7,-5 1-25,-2 5 0,2 2-17,-1 0-36,-1 4-29,1 4-29,1-1-24,-1 4-31,0 2-25,2 0-43,-1 4-34,-3 1-197,2-2-500,7 6 221</inkml:trace>
  <inkml:trace contextRef="#ctx0" brushRef="#br0" timeOffset="90431.7094">15396 11289 139,'3'-4'207,"-2"-4"7,1 3 2,-4-3 2,2 1-5,-1 2-13,1 0-12,-5 4-23,0-2-14,-5 3-18,3 3-9,-7 4-9,0 0-10,1 5-10,-4 2-6,1 4-9,0 0-11,7-3-6,1 1 2,1 2-14,4-1-5,-1 0-3,4-3-6,0-1-2,0-1-5,4 0 4,-1 0-5,4-6-6,-1 3 3,1-3 3,-3-4 5,2-1 5,2 0 6,-1-3-4,-2 0 3,3-2-5,-1-6 6,1 0-14,-1 0-1,-1-9-3,1 2 1,0 1-6,1-8 1,-2 2-2,1-3-3,0 1 2,1 6-8,1-3 7,1 4-9,1-4-1,2 7 0,-2 3-6,1-2-1,3 5 1,-3 3-5,1 3-4,-3 3 3,4 2 0,0 5 15,-4 2-12,2 2 1,-4 2 5,0 3 3,2 9-1,-5-9 3,0 2 3,-2 0-4,-2-1 11,4-1-3,-4 0 2,-1-5-3,0 0 5,0-7-4,-1 3 5,1-2 7,1 0 27,0-1 8,-1-5 18,-1 6 16,1-6 7,0 3-5,0-3-10,0 0-8,0 0-8,1-20-10,2 11-3,0-1-8,2-6-7,1-1-5,4-8-5,1 2-1,2-1-6,1 4-4,-2 0-7,0 8-3,-2-1-2,4 1-1,0 3-4,-1 1-2,2 3-2,-2 0-5,-2 5 0,-1 0-1,4 5 3,-4-1-1,1 3 0,1 3 4,-3 2-6,1-1 2,0 2 0,-3 2 3,-3-4 1,2 2-1,-3-1-3,-3-2 0,0 0 15,0 1-6,0-5 0,-1-1 1,1-1 6,0 1 3,-2-1 2,2-4 11,0 0 6,0 5 17,0-5 15,0 0 1,0 0-4,0 0-8,0 0-1,7-18-14,0 4-4,3 0-9,4-9-2,3 4-4,-1 0-5,0 0-2,2 3-5,-6 4 2,1 2-6,-1 7-5,-2-1 1,2 1-6,-3 4 1,1 0-3,0 3-3,-1 1 2,-1 3-1,-2 0-2,-1 1 4,1 3 0,-2 3-3,-1-3 2,1 3 0,-3 3-6,-2-2-14,0-5-18,-2 6-33,0-5-33,0 3-14,-1 1-45,1-5-28,-2 0-27,0-3-28,2 2-33,-1-3-18,0-3-19,4 2-24,-3-6-265,3 0-657,0 0 290</inkml:trace>
  <inkml:trace contextRef="#ctx0" brushRef="#br0" timeOffset="91406.239">17158 10985 200,'14'-25'282,"-4"0"-5,-3 9-4,0 2-6,-1 3-11,-1 2-15,-2 3-16,-1 2-30,-1 1-24,-1 3-5,0 0-27,0 0-8,-13 24-4,-1-3-3,0 2-14,-1 6-9,-1 1-10,2 0-14,2 0-3,0 0-11,1-1-1,4-3-7,1 1-12,2-8-4,1 1 0,2-4-7,-1 0 0,5-5-6,0 0 3,1-3-6,3 4 13,0-7-15,2-1-2,1-3 0,5-2-3,-1-2 1,6-1-3,1-9 2,0 0-6,0-4 5,3-4-1,-4-1-3,8-14-5,-4-2 4,-7 9 2,4-10-6,-4 9 5,-3-1 2,1 3 7,-3 2 14,-5 9 12,0 2 21,-3 3 3,-1 4-16,-1 2-8,0 3-4,-2 3-14,0 0 5,-10 15-3,-1 9-6,-5 5-1,-6 10 0,1 2 7,-6 0 1,5-2 2,-1 2-3,6-12-3,2-1-2,1-3 6,-2 2-7,2-3-2,4-3 7,2-7-11,2-1-5,2-3 2,-2-2 1,6-3 5,-4-1 7,4-1 18,0 2 6,0-5-1,0 0-10,11-10 3,2 0-7,3-7-4,6-3-5,9-6-5,-6 4 0,-1 3-4,3 2-3,-6 0-2,2 1-1,-5 3 0,-4 6-4,-1 2-3,-7 1-2,4 1-6,-4-1-4,1 4 5,-2 5-2,2 1 1,-2 0 5,-2 3-4,0 2-1,-2 3 2,-1 1 1,0 4-3,0-4 3,3 0 0,-3 2-4,3-5-3,1 0 5,3-1-2,-3 0 2,6-2 1,3 1-3,0-3 8,2-1-3,0-2-3,8-4 7,-2-4-4,1 1 1,0-4 8,3-3-7,-2-2 2,-2-2-1,-1-4-1,0-4-3,-2 3 6,-3-1-3,-1 0 0,-1-1 4,-3 7 0,-6 0 3,3 4 3,-4 2 6,-3 1 0,3 1-5,-3 3-2,0 3-7,-6-4 0,-1 5-1,-3 5-2,-4 3-2,-7 4 1,1 3-5,2 4 2,0-1-3,5 1-3,3-4-8,2 8-5,2 2-12,4-8-15,1-1-16,4 0-28,3-2-12,2 1-9,3-3-7,2-2-9,8-1-14,-1-5-16,2 0-24,-7-2-22,7-6-18,-5 1-21,-3-2-21,0-3-18,3-2-15,-5 0-215,1 1-554,-3-5 246</inkml:trace>
  <inkml:trace contextRef="#ctx0" brushRef="#br0" timeOffset="91762.4871">16930 11047 211,'-3'0'222,"3"0"-10,10-6-7,6 0-15,6 1-17,9 2-18,14-1-14,2-1-15,3 1-11,17-3-13,-22 6-43,-2 1-56,-2-1-60,-1-1-69,-14 2-163,1-2-313,-4 2 140</inkml:trace>
  <inkml:trace contextRef="#ctx0" brushRef="#br0" timeOffset="92169.6711">18288 11280 221,'22'-11'265,"-2"2"-12,4-3-13,4-2-16,7-9-11,2-1-18,-12 6-16,9-12-10,-3 1-15,-3-2-12,-7 9-7,-1-3-5,-3 3-3,-3 1-1,-4 1 1,-2 8 8,-3 5-5,-2-4-8,-1 3-11,0 3-8,-4-2-16,2 5-7,-4-1-12,-6 6-6,3 2-6,-7 3-13,-3 10 2,3 2-15,2 1 1,3 5-9,2 3 2,4-1 1,4 1-11,5-2 1,0 2-2,2 1 4,1-3-4,3-3-3,-2-2-1,-5-7 3,0-1 1,2 1-5,-4-6 2,-3-3 13,4 0-8,-4-1 13,0 1 6,-4-2-1,1-1 5,-7-2-5,-4 1-9,-2-1-9,-9-1 12,1 0-6,-1-1-13,1-2-27,1 1-23,1-2-21,0 2-43,0-3-27,8 5-41,-1-5-44,6 5-40,2-2-46,5 0-228,2 2-576,2-7 255</inkml:trace>
  <inkml:trace contextRef="#ctx0" brushRef="#br0" timeOffset="92546.105">19019 10946 292,'13'-24'316,"-2"2"21,-3 7 10,-3 5-2,0 3-31,-3 1-32,-1 0-31,0 3-32,-1 3-22,-4 12-18,-9 8-13,1 6-19,-8 14-12,-4-1-19,2 3-9,-1 1-3,3 0-7,0-5-17,7-8-6,1-2-10,1 1-3,0-3-6,5 0-10,-1-7 0,7-1 3,-3-3-10,3-2-8,3-4 6,-3 1-6,6-3-1,1-1-11,0-2 9,4-2-2,2-2-18,1-1-27,1-3-37,1-3-38,2-3-40,0-2-46,2-1-50,-4-1-47,-1-2-35,-5 2-247,0 1-604,-3-2 267</inkml:trace>
  <inkml:trace contextRef="#ctx0" brushRef="#br0" timeOffset="92910.3774">18837 11088 47,'-10'-4'229,"3"1"13,-3 1 7,6 1-4,1-1-21,3 2-23,0 0-15,0 0-5,0 0-9,24 2-16,2-2-9,0 1-16,4 0-12,8 3-13,-7 0-11,0-2-38,-2 1-45,-4 1-46,-2 4-53,0-3-63,-2-2-43,-7 3-197,1-2-421,-2 4 186</inkml:trace>
  <inkml:trace contextRef="#ctx0" brushRef="#br0" timeOffset="93324.6309">19533 11153 147,'4'-17'263,"-1"-1"2,-3 0 0,-3-1-12,3 9-5,-2-1-15,-3 2-25,-2 2-17,-3 4-26,-4 5-16,-10 5-11,0 7-17,-4 1-5,-4 8-9,2 6-9,6-7-8,3-1-7,1 1-6,2 0-9,5 0-7,0 1 2,5-6-9,4 1-1,1-8-5,2 4-5,1-1-2,1-6 1,2 1-6,1-1 4,4-4-2,5-1-5,-1-2-3,3-3 2,2-3-1,1-4 0,2-3-5,-2 1-7,2-2 10,-2-5-7,-1-4 1,2-1 2,-4 0 7,-1-1-7,0 0 28,-4 8 10,-3 2 20,0 2 6,-3 1 2,2 6-1,-5 1-14,2-1-9,-1 2-12,-1 3-13,-1 1-8,0 0-1,0 0 1,-3 13-4,0-4-4,-2 3-1,0 5-2,1-2-5,-1 2-2,-1-3 0,3 4-16,-1-1-26,4-1-39,-3 1-47,3-2-28,3 0-42,1 3-33,2-6-35,0 0-35,2-2-27,3-1-21,-1-3-202,4-2-579,0 0 257</inkml:trace>
  <inkml:trace contextRef="#ctx0" brushRef="#br0" timeOffset="93773.9019">19802 11186 95,'18'-25'163,"-4"-1"6,-2-2 21,-2 4 17,-1 2 3,-3 5 14,-2 6 0,-1 2-3,-1-2-23,0 4-19,-1 4-23,-1-1-17,0 4-13,0 0-14,-13 7-8,1 1-11,1 5-9,-4 2-8,-2 4-9,1-2-4,6 1-8,0-2-4,-1 4-5,4-4-6,4 4-7,-1-5-2,1 3-1,3-1-1,3 0-6,3 0-1,-1 0 1,5-2-5,-3-6 2,3 4-3,4-5 1,-3 1 1,5-4-3,-2-3-2,1-2-2,1-1-1,0-4 3,3-4-1,2-2-2,-1-4-4,1-2 2,-1-2 0,1-1 5,0-4-1,-4-5 4,11-7-1,-14 7 3,7-10 3,-8 7 10,-3 3 3,3 3 17,-3-3 2,-2 5 16,-1 9 5,-3 0 11,-1 5-2,0 3-6,0 0-13,-2 5-16,0 0-14,-1 2 2,0 0-2,-5 13 6,-1 2-1,-4 7-15,1 2 1,-3 3-1,-2 0-1,0 2-5,7 3 1,-7-6-2,4 3-1,0 0-1,0-2-4,-1-3-3,4 0-4,0-7 5,3 0-2,0-5 0,2 1-3,-2-4 1,3 3-5,-1-5 8,1-1 1,-1-2 13,2-2 13,0 3 19,0-5 18,2 5-1,-2-5-4,11-5-10,-3-1-3,11-7-7,-1 0-5,3 1-5,2-6-2,-1-2-2,2 1-6,-1-1-3,1-2-2,-2 3 2,2-5-8,-3 2 1,-2-2-1,-1 2-3,0 3-2,-3 1 4,-2 4-7,-5 3 5,1 3-5,-3 1 0,-2-2 1,-1 5-8,0 0-6,-2 0-3,2 2-2,-3 2-4,0 0 4,0 0 0,-13 9 2,2 0 0,0 3-1,-7 1-3,2 3-9,-2 0 3,5 2-5,-1-1 5,1-2-1,6 1 1,-3-5 0,3 3-3,2-1 9,-1-4-5,2 3-1,0-3 1,1 2-1,1-3 0,1 2-1,1-2-1,0-1 1,1 3 4,3-2 0,1 0 5,1 5-1,6-4 2,-1 4-1,9 2-1,1-2 6,3 4-3,3-2 1,8 2 2,1 2-5,0 2 10,-1-5-10,-8-3-2,10 6 0,-11-3-1,0-2 4,-1-2-4,-2 1 4,-2-2 1,-6-3-4,-1-3 0,-4 0-1,-2-1 0,1-4 9,-5 4 0,1-3 6,0 1 2,-2-1 3,1 0-3,-4-1-1,3 3-7,-3-3-9,0 0-26,0 0-30,7-3-22,-3 1-31,-4 2-27,1-7-28,-1 3-34,0 4-33,-1-5-38,-3 1-47,1 0-258,-1 0-635,-3-1 282</inkml:trace>
  <inkml:trace contextRef="#ctx0" brushRef="#br0" timeOffset="94760.2441">673 12504 228,'-9'4'309,"2"-4"7,3 0-9,-3 0-5,3 1-12,4-1-18,-6-3-9,6 3-16,0 0-25,-7 2-14,7-2-22,0 0-24,0 0-20,0 0-28,0 0 4,16-3-2,6 2-17,3-4-13,4 5 4,10-1-19,2-3-6,1-1-1,-4 3-19,-7 0 15,-3-1-10,-1 2-22,0 0-14,-6-4-24,-3 5-25,-6 0-22,1-3-28,-4 3-30,-3 0-26,-2 0-22,-4 0-26,7-1-18,-7 1-31,0 0-40,0 0-215,0 0-534,-24 9 237</inkml:trace>
  <inkml:trace contextRef="#ctx0" brushRef="#br0" timeOffset="95131.4717">663 12649 110,'-6'5'154,"1"-3"6,2 2 0,-1-3-6,1 2-9,3-3-4,0 0 28,7 7 14,1-5 4,5 1-11,2 1-6,9-1 2,0-1-15,3 1-5,1-1-9,3 1-16,-4-3-17,3 0-8,-2-1-7,-3 1-14,-1-3-13,0-1-37,-8 1-33,-1-2-42,1-1-45,3-5-40,1-1-51,-9 1-48,6-5-185,-7 3-447,-3 1 198</inkml:trace>
  <inkml:trace contextRef="#ctx0" brushRef="#br0" timeOffset="95504.7649">1071 12279 212,'-8'-9'240,"2"1"4,2 4-16,1-3-15,-1 3-21,3 1-20,1 3-16,-2-6-16,2 6-17,0 0-8,0 0 4,0 0 9,12 20-1,-1-7-7,1 0-3,5 4-5,3 2-8,-3-2-8,1 1-3,-1-2-12,-3 1 0,-1-2-10,1 1-8,-3-1-3,-2 4 0,0 3 6,0 1-5,-5 2-1,-4 2-2,-4 1-1,-2-2-4,-1 1-6,-4 0 3,-3 1-12,-5-2-5,0-1-5,1 0 0,-5-3-3,6-1-6,-7 0-7,-1 0 5,5-4-10,-5 1-18,5-2-23,-1-1-29,1-2-39,-1 0-39,0-1-54,8-7-71,2 0-287,-3-1-598,4-3 265</inkml:trace>
  <inkml:trace contextRef="#ctx0" brushRef="#br0" timeOffset="144770.8399">2155 12426 211,'5'0'262,"-5"0"-29,0 0-17,3 3-19,-3-3-21,0 0-19,0 0-15,0 0-16,-6 5-14,4-1-7,-4-1-10,0-1-2,-1-2-9,-3 5-5,2-5-2,-2 1-1,-1-1-6,1 0-1,0-1-6,0-1-2,0-1-8,2-3 8,-2 0-15,3-3-6,0-2 0,0-3-5,3-6 0,2-1-6,2-8 3,4 2-4,5-6-3,2 4 0,2 0-5,1 2 2,2 0 0,2 5-1,-1 1 4,-2 1 6,-1 8 5,-4 0-5,-3 3 6,0 1-1,-1 4-10,-2 0-3,2 3-7,-6 1 1,8 9 12,-4 1 6,-1 2 10,-1 6-1,-2 1 4,0 8-7,0 0 4,-3 7 0,-3 0-1,1 0-3,-1 1-4,-4 11 2,0 0-4,3-13-3,-1 3 0,-2 8-4,-3 0 0,5-15-9,-1 1 3,-1 0-4,2 2-2,-2-6 1,0-2-3,0 1 7,3-8-7,-1 0 8,-1-1 3,2-3 1,0-1 2,0-3 0,2-1 11,-2 1 8,-2-4-3,2 0 2,-3 0 0,2-3-8,-2-2 1,0 0-11,-4-2-2,0-1 4,1-4-6,1-1-3,-4-1-11,4 1-11,0-1-1,1 0-14,1 0-8,3 1-17,0 3-8,3 0-27,2-1-16,-3 1-22,3 0-36,1-2-35,2 3-38,3-5-58,6-1-39,3 3-230,4-8-595,4 3 262</inkml:trace>
  <inkml:trace contextRef="#ctx0" brushRef="#br0" timeOffset="145232.4901">2405 12205 190,'10'-16'309,"-3"2"-17,0 4 4,-1 3-13,-5 3-20,2 0-30,1 1-35,-4 3-15,0 0-15,0 18-16,-4 2-14,-6 6-8,3 6-12,-3-3-8,-4 14-7,2-11-10,-3 15-7,0-2-10,2 0-5,-4 3-6,0-4-4,1 1-11,-1-2 1,1 0-6,5-9-8,-5 9 12,5 0-8,0-11-7,0-4-6,2 7 3,1-3-7,-1-3 3,2 2-5,3-4 2,0-2-5,0 0 7,4 2-13,-2-11 2,4 0-1,0-5 0,1 0 5,0-4-3,4 3 2,-3-3-1,3-5-1,3-1-3,-1-2 5,4-4 2,3-4-10,1-3 0,0-5-2,0 0 9,0-3-13,0-2 7,0-3-5,-2 0 2,-1-4 1,0 5-4,-2-5 0,-3 2-10,-2-1-1,-1 3-4,-6 0 0,0 8 1,-3-2-8,-1 4 10,-2-1-11,-3 1 5,0 3 5,-1-3-2,-1 6 0,-1-2 5,0 3 11,2 1 1,-4 1 25,7 0 12,0 3 1,4 0-12,-4-1 11,6 0-4,-2 1-4,3 0 2,0 3-4,11-10-6,0 2-6,9-1 0,3-1-5,2 1 3,2-2 0,1 2-8,0 0-38,-2 1-46,-3 1-48,1-2-57,-1 4-71,1-4-96,-3 1-290,0 1-685,0-1 304</inkml:trace>
  <inkml:trace contextRef="#ctx0" brushRef="#br0" timeOffset="146150.1722">3436 12394 228,'2'-11'238,"-1"3"-16,2 1-27,-3 3-26,0 3-20,0 1-14,0 0-10,0 0 0,-1 19-2,-1-4-8,1 3-2,-1-1-6,1 4 1,-3-2-24,4 0 5,-5 5-9,1-6 0,1-1-3,-1 2 4,0-2-4,1-2-1,-1-1-3,1-4-7,0-1 0,2 0-3,-2-3-12,3 0 3,0-1-4,-3-1 1,3-2 8,0-2 6,0 0-2,3 5 2,-3-5-11,7-12 6,4 0-11,6-6-5,0-1 0,3 0-2,-2 2-6,2-2-14,-2 6 3,-4 3 0,-1 3-4,-3 0-5,0 3-6,-2 4 8,2 1-14,-2 3-1,1 5 0,2 0-3,-1 7 3,-3 0-1,0 3 2,0-2 2,-3 3 1,3 3-11,-1-5 10,1 0-3,-3-2 2,3-1-3,-4-1 2,3-5 2,-2 1 3,3-3 5,-3-2-4,3 1 9,-1-4 0,4 1-8,1-6 6,-1 1 8,3-5-1,-2-2 11,2 0 6,2-10 1,-1 1 2,-1-3 0,-3-3-1,-2-1 0,-2 0-9,1-1 2,-3 2 0,-2-3-3,-2 8 0,0 2-6,0 0-3,-2 0-2,-1 3-1,0 3 6,1 0-15,-3 2-2,1 4-15,1 1-20,-2-4-31,1 5-32,-1-1-26,0 3-31,-1 1-29,6 0-31,-11 1-26,9 3-21,-2 1-30,3 1-31,-2 0-172,3-1-525,3 2 233</inkml:trace>
  <inkml:trace contextRef="#ctx0" brushRef="#br0" timeOffset="146586.8">4100 12451 110,'0'0'196,"0"0"-9,0 0-14,0 0-11,-1 4-13,1-4-20,0 0-13,0 0-7,-2 7-1,2-3-1,0 1 2,-3-1-11,3 0-4,0-1-7,0 2 0,0-5-2,2 6 1,-2-2-3,1 0 1,1-1-6,-2-3-1,5 2 0,-1 0 2,2-2-4,2-2 1,-1 0 0,3-1-2,1-5 4,1 0-3,-4-1 6,-1 1 8,-1 0 3,-2-3 6,3 3-1,-3 0 2,-4 4-11,3-4-2,-3 1-12,-3 4-13,-1-1-4,-3 0-12,-4 8-3,-3 0-3,-7 7-10,-1 5-3,0 1 1,2 4-2,-1 1-1,4 1-8,3 1 3,1 1-7,5-2-2,5 2-3,3-6 1,4-1 2,6-1-2,4 1-7,6-3-15,1-3-22,5 0-32,0-8-34,1-1-33,11-6-37,-10 0-37,13-8-49,-14 3-63,0-6-193,9-3-555,-9 3 246</inkml:trace>
  <inkml:trace contextRef="#ctx0" brushRef="#br0" timeOffset="148136.5446">5101 12322 50,'-5'3'183,"2"-1"-14,0 1-14,2 4-3,2-5 7,2 3-3,4-1 2,1 1-8,6-3-4,3-1-9,6-3-14,-1-1-9,4-2-10,-4-4-11,1-1-5,-1 1-8,-3-4-5,-3-1-1,-3 2 2,4-7-1,-4 0-3,-5 3 1,1 0 6,-4 0 4,-1 7 4,-2 1 4,1 3 7,-2-1-26,1 1-7,-1 5-14,-1 0-3,0 0-4,-7 15-6,-3 1-6,-1 11-5,-5 2 11,-5 12-15,0 2-5,1-3 27,-1 1-3,1-2 1,2 2 1,4-11 5,0 1-2,0-2-2,-2 1 9,2-3-4,2-1-15,0-3 10,5-6-23,0-2 0,-1-1 4,1-2-1,3-7-3,-1 2 4,3 0 17,-1-5 17,0 3 9,1-2 22,2-3 6,0 0-4,0 0-6,0 0-6,6-27-10,1 11-6,3-7-7,3-4-11,3-1-3,0 1-4,2 4-3,5-2-4,1 6-5,0-1-2,0 7-7,-2 4 0,-1 2-5,-4 5-1,0 3-7,-1 4 6,-2 2-11,-3 3 0,-1 2 11,-2 5-15,-2 0-3,1 1 7,-7 3-6,0 4 4,0-1-1,-3-4 1,0-1-6,-2 5 7,1-5-7,-2-1-34,2-1-18,1-7-50,1 2-26,1-1-29,1 0-15,0-3-8,3-1-5,3-4-4,3-1-10,4-1-19,-1-4-4,13-4 4,-1-3 5,1-3 31,10-10 24,-8 6 4,5-10 26,1-4 10,-4 2 34,1 0 17,-10 4 35,0 0 30,-2-1 27,1 4 32,-5-3 14,1 2 21,-7 7 18,-1 0 8,-2 6 10,-2-6 3,-1 7 2,-2-3 3,0 8 2,-3-1-19,0 1-22,-4 2-12,7 2-7,-21 11-10,4 2-2,-5 4-4,1 4-1,-9 8-8,7-4 2,5 0-9,0-4 1,1 6-6,4-5-4,2 2-2,4-7-2,1 1-3,6-3 4,0-3-5,2 1 4,2-5-1,3 1 1,4-2-3,3-2-5,1-4 2,1-2-1,4-8-2,2 1-14,1-4 13,-5-3-2,-1-2 0,0-4 1,-3-4-1,-1 1 1,-2-3 1,2-2 7,-6 2 8,0-2 10,-3 3 7,2 9 9,-2 0 14,-2 10 9,0 0-9,0-1-11,-1 5-7,2-1-13,-3 4-1,0 0-8,-6 13 0,2-1-5,0 4-3,-5 8-1,4-5-3,-2 6-4,4 1 1,0-8 2,2 1-5,1 1-10,1-4-16,0 1-12,4-2-17,0-4-16,2-2-19,2-1 2,1-2-6,2-3-3,5-1 10,-4-4-2,5-1-1,3-3-11,-1-3 1,-6 1 4,6-5 5,-3-3 9,-2 1 6,1-3 6,-6 3 11,1 1 7,-4-1 7,1 3 16,-1-3 21,-2 6 18,0 1 16,-2 2 6,0 3-17,0-2 6,-2 2-13,-1 3 3,0 0-11,0 0 6,3 13-2,-4-1 3,-1 0 4,1 5-7,-1 2 10,-2 7 16,4-1 3,0-5-7,0-1 1,0 1 2,0-2-7,0 0-3,2-3-2,-1-4-1,0 1-6,-1-2-1,0-3 2,2 0-6,-1-1 15,2-2 11,-2-1 19,0-1 16,-1-2-11,8-1 7,-4-3-5,2-4-3,5-5-9,2-7-7,2-4 2,-1 0-12,2-2-2,-1 3-5,1-3-6,-1 4-2,-1 0-1,-4 5-3,1 2 2,-1 1-3,-1 2-4,-2 3-4,0 1-3,-4 4-3,0 0-4,-1 0-4,1 3-3,-3 1 3,0 0-4,7 5-1,-4 1 0,-1 3 2,3 1-1,-1 0 1,2 0 1,-3 2-1,5 2 3,2 1 4,1-3-2,2-2-2,1-1 5,7-2 0,3-2 2,-1-1-3,2-6-2,-1-2 0,0-3-6,0-1 11,-4-4 0,-1-2 1,-2-3-4,0 2 2,-3-5 1,-4 4 0,-4 3 2,1-1 3,-3 2 9,-4 5 0,0 1-1,0 0-7,-4 2-2,-2 5-3,-4 3-1,-5 4-2,-8 9 0,-1 3-1,-4 9-3,-3 5 0,4-1-3,6-6 1,7 0-1,3 4-4,3-6-3,3 3 0,8-2-2,0-6-4,5 2-3,2-7-9,10-1-9,1 0-5,3-6-27,4-3-31,10-3-48,3-6-39,-14 1-54,2-5-54,9-6-67,-10 1-314,9-7-731,0-1 324</inkml:trace>
  <inkml:trace contextRef="#ctx0" brushRef="#br0" timeOffset="148867.6039">7397 12821 84,'0'0'225,"0"0"-8,23-13-8,-5-1-7,2-1-7,2-4-15,2 0-11,7-10-13,-10 5-13,0-1-12,-2-4 4,3-7-3,-5 8-8,-6 1-6,0 0-8,-3 4 1,-3 6 3,-3 5-14,-1 2-7,-2-1-14,-2 5-12,-1 0-7,-4 5-9,-1 2-5,-4 6-6,0 3-8,-2 6-3,1 5-6,3 4 0,1 0-6,8 1 3,1-1-6,2 4-2,6-5 4,3 3-2,4-3-1,2 0-3,1-1-2,-2-1 3,1 1-1,-2-1-1,-6-8-2,1 1-4,-4-3-2,0-1-3,-3 0 0,-2 1-1,-4-2 0,1 1 6,-2 0-7,-1-4 1,2 2-10,0-2-12,1-2-17,-1 0-17,2-3-24,2-2-16,2 5-11,-2-5-19,10 0-18,1-1-30,3-6-24,6-2-18,-1 0-156,2-3-405,2-2 180</inkml:trace>
  <inkml:trace contextRef="#ctx0" brushRef="#br0" timeOffset="149849.7466">7882 12830 673,'22'-19'33,"-6"0"32,-1 2 21,-5 4 25,0-1 24,-2 4 28,-5 1 17,3 0 13,-6 4-1,3 1 0,-3-3-9,0 3-16,0 4-18,2-3-13,-2 3-13,0 0-10,0 0-18,0 0-5,0 0-8,0 0-5,-2 15-11,2-10 6,2 0-16,3 2 9,0-2-16,4 2-3,1-2-4,5-1-2,-1-3-6,12-1-3,-3-1-3,4-1 7,-2-5-5,3 0-1,-3-1 4,-3-1 7,-8 4 16,0-3 19,-1 1 18,-2-1 18,-4 1 8,-2 0-5,-1 0-11,-4-1-14,0-1-16,-6-1 2,-1 3-12,-3 2-24,-5-2 7,-6 7-10,-5 3-1,-1 1-3,2 4-4,-3 4 6,2 2-15,1 1-1,1 2-2,6 2-2,0-1-4,6 1-5,4-3-9,4 1-8,0-1-4,6-1-11,4 2-12,4-2-29,8 2-42,3-2-37,3-5-19,14 4 3,3-6 5,3-2-10,-1-3-30,3-6-26,-1 2 9,1-4 5,-1-5 21,-4 2 17,-2-6 14,-11 1 20,0-3 41,-3 0 39,-3-4 41,-5-2 31,3-2 28,-7 4 13,-2 1 14,-5 1 11,-2 0 3,-4 1-1,0 1-4,-4 4-4,-2 3-2,-5 0-6,-2 4-1,-8 2-6,-2 6-5,-2 2 7,0 4-3,-2 6 1,3-1-12,-1 2-2,3 2-7,3 2-3,2 1-4,3-1-3,5-6 3,4 1-1,3-3-8,2-1-1,2 1 7,3-1-2,4 1-4,-1-5 1,8 0-5,2-6 7,3 0-6,1-3-3,0-3 2,-1-1-4,-1-3 1,-5 0 0,3-5-1,-2-3 1,-2 0-7,-3 1 6,-2-2 3,-1 2 0,-2 5 14,-2-1 9,0 1 20,-2 3 6,-1 1-6,0 3-15,-2 0-7,1 4-1,0 0-3,0 0-4,-14 13-6,4-4 7,0 4-11,3 1-10,0 1 10,0 0-4,3 1-7,1 1-7,2 0-15,5 0-23,2-3-9,2 2-12,5-3-16,2-3-25,3 4-14,6-7 10,3 1 9,13-1 7,-11-7 11,13-2 9,2-3 7,-4-4 3,0-1 10,-2 0 6,-11-4 3,1 1 12,-4-2 10,0-4 15,-5 2 21,-1 0 14,-9 1 13,2 3 5,-6 4-1,-1-4 1,-2 2 1,-4 3-17,-2-1-6,-3 4-6,-7 2 0,-6 4-6,-6 1-4,-1 7-1,-1-1 0,1 5-2,-1 1-1,2 0 2,4 3-6,2-3 4,5 2-1,3-3 0,7-3-2,0 0-2,1 0 4,7 1-1,-3-5 8,3 0 0,5 2 3,2-8-3,4 2 7,7-4-10,1-5-1,3-1-2,0-4 9,3-3 17,9-7-15,-5-4 6,1-1 3,-2-5 5,-4 0 9,-3-5 1,-1 1 2,-7 4 2,3-9-3,-8 12 7,-1 4 11,-2 2 9,-4 8 13,2 3 4,-5 5-10,1-1-10,-2 5-10,0 2-8,0 1-8,-9 12-5,-1 5-3,-4 6-1,0 6-2,0 1-8,-2 4-2,6-3-1,-8 12-6,10-11 2,-1 2-5,2-4 1,3 1-5,1-5-6,3 0-11,2-8-14,1 1-14,1-7-18,3 0-20,0-4-34,4 1-45,3-2-47,2-3-38,-1 0-29,8-6-45,1 0-40,1-3-309,-4-2-715,4-1 316</inkml:trace>
  <inkml:trace contextRef="#ctx0" brushRef="#br0" timeOffset="150691.3859">10014 12791 23,'7'-7'304,"2"-1"-2,-4-2 7,1 2 0,-2-2-25,3-5-19,-3 4-13,-1 0-18,-1-2-25,-1 1-9,-1 3-15,-1-2-20,-4 4-21,-3-1-10,-3 4-21,-2 3-3,-4 3-18,-5 4-4,-5 5-7,-10 7-11,10-3-5,-5 8-2,8-3 6,2-2-20,0 3-3,6-1-3,-1-2-5,9-3-3,0-1-8,5 3-1,2-3 4,2-4 5,2 1-4,4-1-7,6-2 0,0 0-10,3-7 3,4-1-5,3-1-6,-1-6 2,-1 0 15,-1-3-20,1-3-9,-3-1 12,1-1-9,-2-4 12,-5 0-1,-2 4 3,-4 0 3,2 1 13,-1 3 11,-4 3 14,-1-1-14,0 4 4,1 2-8,-3-2-2,0 5-5,0 0-4,0 0-6,-14 14 3,7-2-3,0 2 3,-3 1-8,2 0 1,3 2 1,-2 0-3,4-2 6,1 1-1,-1 0-12,3-4 4,3 1 5,-1-3-3,4 1 3,0-3 6,5 1-8,2-3 5,8-2-2,0-1 2,3-2-5,0-4-2,0-2 2,-2-2-3,2-8 3,3 3-1,-4-9 4,-1 3-3,10-10 3,-12 5 6,-1-3 2,-1-3 6,5-11 0,-9 12-5,-3-4 6,0 3 6,-4 1-7,0 1 13,-4 12 9,0 1 7,-2 2-4,1 2-7,-2 3-5,0 2-7,-6 5-9,6 0 0,-17 12-3,5 0-2,-4 10-2,-4 0 2,3 5-9,-1-3 1,3 4-4,-3-1 1,9 1-1,-2 0-3,2 1 0,5-4 1,1-1-5,0-5-9,3 0-7,3-2-7,0-6 3,1 1 2,3-3-4,4 0 5,0-1 3,4-3 0,3-5 4,3 0 1,3-6-5,-1-2 6,1-7 1,0 0 1,1-6 0,-2 3 0,6-18 1,-8 9 1,5-9 0,-8 5 3,0-9 0,-4 12 0,-3-1 0,-1 4 6,-5 9 13,0-1 10,-2 5 2,-2 5-4,-1 0-6,0 2-6,-4 5 1,4 0-3,-21 16-1,3 0-2,-2 9-2,3-1-1,0 1-1,0 3-1,5 1 1,0 1-3,5-4 3,1 5-3,3-4-2,0-4 2,1 3 1,4-7-8,-1-3 3,1 1-8,3-1-2,1-7-2,2 3-9,3-2-2,5-3 1,-2-3-11,2-1-25,4-2-23,2-4-28,0-2-33,1-2-15,-3-1-22,2-2-21,-1 1-26,-1-4-24,0 0-33,-3 1-33,0-3-43,-6 3-232,0 0-641,0-1 284</inkml:trace>
  <inkml:trace contextRef="#ctx0" brushRef="#br0" timeOffset="151285.8988">11609 12526 211,'9'-15'273,"2"5"-8,-6 2-24,-2 4-22,0 2-27,-3 2-2,2 12 16,-4 5 0,-4 9-2,-4 3-4,-3 5-1,-5 7-11,-2-1 3,1 0-8,2-8-13,1-3-13,1-1 0,1 1-17,0-2-5,-3-2-8,6 1-10,3-9-7,-1-2-8,1 2-8,0-5-2,2-3-7,5-3-1,-3 0 9,2-3 22,0 4 21,0-4 24,2 2 18,0-5-2,0 0-5,0 0-25,0 0-6,10-20-12,-3 7-12,9-5-18,-2-3-6,5 1-5,1 1-16,2 1-5,-3-1-7,3 4-10,2 4-3,0 3-5,0 2-11,0 5-3,-3 1-1,-5 2-7,-1 3-7,-2 0-2,-6 0-1,6 7-6,-8-5-3,0 3 0,-3 4-2,-2-6 2,-2 7-5,-4 3-5,-2-6-11,-5 2-10,-5 2-14,-2-2-12,-1 1-6,1-1-7,-5-4-10,1-1-3,3-1-13,-3-1-5,8-6-14,-10-1-6,11 0-7,0 0-14,2-3-21,-2 1-17,5-1-22,2-4-20,2 2-26,1 0-44,4-1-52,1-2-45,4-1-250,7-2-692,4-4 306</inkml:trace>
  <inkml:trace contextRef="#ctx0" brushRef="#br0" timeOffset="151680.3579">12053 12475 27,'12'-13'319,"-6"5"-1,-1 0-13,2 0-30,-4 3-34,-2 4-26,-1 1-17,3 9-5,-6 3-1,-1 3-7,-3 4-12,-3 3-12,-3 2-13,5 3-22,-3-5-9,-2 4-12,2-1-61,-7-2-61,2 1-72,2-4-70,6-3-77,-5-1-238,7-1-513,1-4 228</inkml:trace>
  <inkml:trace contextRef="#ctx0" brushRef="#br0" timeOffset="152107.642">12395 12871 304,'7'-9'326,"-1"-1"2,-3 2-10,2-1-21,-3 2-17,1 2-12,-3 0-13,3 1-22,-3 0-27,0 4-15,-4-5-20,-3 4-17,-4 1-16,-3-3-15,-8 3-30,1 4 9,0-1-10,0 0-15,5 1 2,0 2-14,2-4-6,-1 3-6,5 0-11,4 0 11,-2 0-16,1-1-2,3 1 1,-2-1-6,4 2 2,0-1 1,1 2-6,1-2-9,1 2 5,3 3 13,2-3-3,0 1-4,2-1 3,0 0-7,1 0-2,5 0-15,-1 1 17,-1-1 0,1-2-9,4 0 6,-7 2-3,5-1-7,-3 0 3,-4-2 0,3-1-3,-3 4 0,-1-4-2,1 6-1,-4-3-5,2 1 1,-2 0 2,-2-3 2,0 2-5,-2 4 0,0-4 7,-1 4 0,-2-3 4,-1 1 2,-2-1 5,-2 0 5,-5 3 3,-1-3-2,-6-2 2,-2 1 1,-3-1-8,2-2 2,-4-1 1,-1-2-7,1 1 3,-1-7-5,1 4-1,3 0-1,-1 1-11,4-3-44,3-1-32,6 0-52,-3 1-45,2 1-49,0-1-57,5-1-74,1 0-340,1 0-746,1 1 330</inkml:trace>
  <inkml:trace contextRef="#ctx0" brushRef="#br0" timeOffset="152635.0112">13420 13295 273,'6'-8'304,"-1"-1"-9,2-3-20,3-4-12,-3 0-19,-2-2-17,1-8-9,0 0-23,-2-4-12,-2-3-13,-1-2-13,-2-2-22,-1-12-12,-2 3 0,1-1-26,-1 0-14,1 1-7,2 12-11,0 3-3,1-3-3,2 3-8,1 4-2,3 2-11,-1 9 1,2 1-6,3 1-2,2 8-4,2 5-4,0 2-2,5 7-7,-2 4-8,-3 7-9,-2 6-4,-4 4 22,-7 1-10,-5 1-4,-6 3-4,-8 8-12,-7-3-8,-3 0 1,-5-7-3,1 0 5,-5-4 0,5-1 6,-2-1 4,10-11 3,3 2 19,1-5 8,7-3 3,4-4 5,0 1 7,4-2 9,0-2-2,2 1 0,6 1 17,-3-4-2,14 5-12,3 0-3,7-5-2,2 0-9,2 0 3,10-1-4,1-2 1,1 0-9,-1-4-19,1 4-45,-14 1-43,1-4-46,-3 1-59,-3-1-54,0-4-55,-6 5-278,-4-1-625,-3-1 277</inkml:trace>
  <inkml:trace contextRef="#ctx0" brushRef="#br0" timeOffset="153225.4313">14528 12806 126,'17'-26'255,"-3"-1"-11,3 0-10,-3-2-2,-2 7 2,-7 6 9,1 5 2,-3 2-16,1 3-36,-4 0-24,0 6-13,0 0-17,-10 19-14,-1 3-4,-5 5-9,-10 9-11,2 1-7,1 3-7,1-3-8,5-6-8,3-2 5,4 0-22,0 5-3,0-2-4,4-6-7,5 2-13,1-10-10,4-1-9,6-1-12,0-7-11,4-2-22,10-5-20,-1-4-18,1-3-14,2-10-10,11-2-1,-12-1-1,6-12 2,0 1 6,-10 4 6,-2-3 6,6-10 10,-3-2 8,-4-4 6,1 1 14,-5 9 26,-3 5 28,0 1 26,-3 12 14,-3 2 10,0 5-7,-3 1-18,1 4-4,-3 4-1,0 0 2,-10 29 11,2-3 11,-3 3 7,-8 12 11,-1 2 4,-3 1 8,0 0-3,1-5-1,1 1-6,4-11-1,3-3-3,0 0-3,-1-5 0,6-1-14,0-6-1,3-5-7,1-1 8,1-3 27,1 0 14,-1-3 24,4 1-1,0-3-10,0 0-18,5-16-5,6 3-11,6-7-6,-3-3-9,6-1-7,0 3-4,2 3-3,2 1-9,-1 6-2,-1 1-4,0 1-4,-1 4-3,-5 3-8,-3 2-7,-1 3-4,-3 1 0,1 3-4,-3 1 0,-2 2 0,0 2-14,-1 5 13,-4 0-1,0 2-19,-2-1-42,-3 0-55,1 1-47,-3-2-44,-1-4-56,2 3-60,-4-3-64,3-6-235,1 4-675,2-5 300</inkml:trace>
  <inkml:trace contextRef="#ctx0" brushRef="#br0" timeOffset="153682.7558">15065 12980 226,'4'-8'320,"-4"4"-9,3 0-17,1-1-25,-4 2-36,3 1-17,-3 2-24,7-3-16,-7 3-14,9 3-9,-2-2-16,3 2-11,2-2-11,1 1 1,1-2-17,2 0-4,-1-3 1,0-1 8,-2 1 18,-3 1 15,-1-3-2,0 0 0,-3 0 6,1-2 18,-3 2-3,-1 1-2,1 2-14,-4-3-17,1 3-15,-1 2-10,0 0-13,0 0-7,-11 0-8,3 6-7,-5-1-10,2 7-2,-2-2-3,1 2-17,2-2 3,0 2-9,2 2-13,0 1-10,1 0-3,2-1-9,2-2-10,1 0-11,2 0-19,2 1-15,-1-4-21,5 0-24,-2 0-32,3-1-23,0-1-33,3-4-34,0-1-40,1 0-33,2-4-31,1 0-261,-3 0-645,-2-3 285</inkml:trace>
  <inkml:trace contextRef="#ctx0" brushRef="#br0" timeOffset="154152.0893">14093 12676 104,'0'0'289,"0"0"-21,21 0-35,6 0-20,13 2-24,10 0-18,22 3-19,1 3-14,2-1-15,1 4-17,-27-6-65,20 1-89,-21 1-98,-5-5-160,-3-1-331,-11-1 147</inkml:trace>
  <inkml:trace contextRef="#ctx0" brushRef="#br0" timeOffset="154637.4333">16305 13216 5,'0'0'264,"14"-18"-4,1-1-10,6-1-12,2-4-13,6-7-6,5-7-20,1 1-12,-1-3-15,-3 2-10,0-5-13,-6 1-9,-2 6-9,-9 7 0,-3 4 3,-1 4-4,-3 4 5,-2 8-11,-2-4-15,-1 4 12,-2 2-19,0 2-23,-2 2-10,-3 1-14,5 2-1,-13 7-5,2 1-3,1 6-11,1 3-2,0 0-6,1 10-7,2-2-4,2 0-1,4-7 0,4 8-5,0-2 0,5 0 0,-1 0 0,3 1-9,-5-8 7,2 1-3,0-1 5,-3-4-6,-1 0 0,-2-2-4,-1 0 25,-1 0-16,-1-4 8,-3 4-3,-2-3 7,-6 0-5,0-1 2,-1-2-8,-5 0 7,5-3 3,-8 1-9,5-3-10,-2-1-35,4-2-24,-1 2-34,2-2-33,3 1-34,0-3-37,6 0-42,1-2-36,6-3-256,-1-2-573,7-2 254</inkml:trace>
  <inkml:trace contextRef="#ctx0" brushRef="#br0" timeOffset="154693.4726">17003 12589 185,'7'-14'256,"0"3"-2,-4 6-15,1-2-30,0 5-25,-2 2-20,-1 9-11,-2 1-1,-2 17 19,-4 2-11,0 5-1,-3 11-7,-5-1-9,-1 4-7,2-5-12,4-10-12,-8 11-10,5-10-11,1 11-5,3-14-2,2-2-14,0 0-10,0-4-3,4-6-6,3-2-3,0-5-6,0 0 7,0-3-3,3-3-2,4 1-11,0-2-9,3-3-29,1-4-35,3-4-44,-1-3-45,5-6-36,0 3-44,0-4-34,-3-1-36,-4 0-169,-1 0-485,-3 1 215</inkml:trace>
  <inkml:trace contextRef="#ctx0" brushRef="#br0" timeOffset="154737.5033">16854 12850 203,'-6'-2'260,"2"1"-17,-2-2-10,6 3-22,0-4-13,0 4-6,13-2-9,4-2-16,8 3-17,1-2-13,3 3-13,-2 0-15,1 2-29,-1 0-43,0 2-50,-2 0-66,3-1-67,-1 0-66,-6 1-135,3 3-375,-4-1 167</inkml:trace>
  <inkml:trace contextRef="#ctx0" brushRef="#br0" timeOffset="155279.8889">17491 12922 165,'8'-9'257,"-4"-3"8,1 0-6,0 2-3,-1-5-15,-1 3-6,0 0-8,-3 2-9,0 1-18,0-2-14,-3 2-12,0 4-19,-1 0-12,-2 1-14,-5 1-23,0 6-5,-6-1-14,-5 10-10,-1-3-10,-1 7-4,0-2-6,0 5-2,2 0-6,2-3-6,2 2 8,2-1-19,6-3 2,0 2-5,5-2-3,1-2-8,2 0 2,2-2 4,4 0 3,-1 2-4,3-3 0,2-1-1,4-1-2,2-5-9,1-2 17,7-1-10,-6-2-5,4-4-3,1-8-1,0 1 1,-3-3 5,1-1-1,-2-2 3,-2-1 1,-1 2-14,0-1 4,-4 7 1,-6 5 7,4-2 6,-6 5 2,1 0-14,1 1-10,-1 2 5,-3 2-3,0 0-7,0 0 6,-7 16-2,3-3 7,-5 3-8,2-1-1,0 1 5,0-1 12,0 4-19,4 0-3,-1-1 7,1 1 2,3-2-15,2-5-26,2 5-23,0-6-35,3 0-39,4-2-58,-1-1-70,7-3-67,4-1-215,2-1-594,1-1 263</inkml:trace>
  <inkml:trace contextRef="#ctx0" brushRef="#br0" timeOffset="155895.3253">17924 12845 154,'-2'-11'231,"-3"5"-10,1 3-9,-6 1-4,-4 6-4,-8 3-10,-1 2-8,-1 5-10,3 1-14,-1 7-11,2-1-14,0-2-11,3 5-10,3 0-9,4 1-9,3-1-3,3 0-12,1-4-2,3-2-6,0-2-1,7-2-6,-2 0-6,5-1 1,-1-2-5,5-1-5,0-5-2,2 2 0,-1-4-1,8-2 4,-3-2 5,2-6 3,2 1-2,-2-5 4,-2-4 9,-1-6 7,0-1-5,1-2 8,-2-3-24,2 0 10,1-14-1,-5 12-2,0-1-2,0 0-6,-2 0 5,-4 2 4,1 1 2,-1 3 0,-3 8 6,-2 0 18,-3 7 2,2 0-9,-2 2-7,1 5-14,-2-5-15,-1 5-1,0 2-8,0 0 4,-10 12-14,6 1 1,-4 1-5,0 3-2,-7 5-4,8-1-1,-4 4-3,1-4 0,0 3-12,3 1 9,0-6-3,1-1-3,-1 8 3,0-8 1,0-1-6,4 1-7,-1-1 4,0-3 1,1-4-1,-3 0 3,5 1-1,-2-3 3,3-2-4,-3-1-2,3 1 0,0-4-2,-2 1 5,2 2 2,0-5-2,0 0 5,0 4 1,0-4 5,0 0 2,0 0-3,0 0 0,9-9-2,1 4 0,0-6-3,7-3 0,4-2-3,-2-4 2,3 1-1,-1-3-5,3 0 2,0 1-5,-2-4 6,-2 5 0,0 2-2,-3-2 1,-3 3 0,-3 5-1,-1 1 3,-3 5 0,0-3 1,0 2 7,-5 2 0,1 0-2,0 2-5,-1-1-3,-2 1-8,0 3 1,-5-2-5,5 2-7,-15 4-5,0 3-5,-3 3 0,-5 2-7,3-1 1,1 0-4,0 1 7,5 0-25,0 1 6,3-5-2,1 3-3,2-4-2,3 1-5,2 1-9,-1-4 14,4 2 5,0 0 10,6 3 0,0-2 10,6 5 0,0 2 11,3 3-2,3-1-18,-2 4 19,2-2-3,-4 1 7,2-3 0,-1 2 4,-1 1-4,-4-4-5,1-3 11,-1 1-2,0 1 6,0-3-2,1 0-2,-4-2-1,0-3 6,2 0-2,-1 0 0,-1 0 6,2-4-16,-1 2-14,-1-4-26,-1 0-22,0-1-20,0-2-23,0-3-24,1-1-14,0-2-22,-1-2-23,-1-1-24,-2-3-31,3-4-24,1-6-29,-3 6-165,-7-6-513,6-3 227</inkml:trace>
  <inkml:trace contextRef="#ctx0" brushRef="#br0" timeOffset="156549.7912">19030 12789 216,'3'-2'257,"2"-1"-24,-4 3-24,-1 0-10,0 0-5,-6 14-6,-4-1-4,0 2-13,-4 7-6,0 1-17,1 0-6,2-1-19,-3 1-12,8-6-5,1 0-11,-1 3-7,1-4-4,4-3-4,1 2-10,3 1 1,0-4 0,4-5 1,2 1 3,3-1 3,5-3-1,4-4 5,2 0-12,1-4 1,4-3-5,-3-2 4,13-8 3,-8 2 3,-8 2 6,15-9 10,-13 2 15,1 0-28,-5-2 1,1 0 2,-1-2 2,-6 0-1,0 2-3,-3 0 2,-5 7-2,0-1 0,-4 3-4,1 4-3,-3 1-6,2 3-14,-2 1-6,0-1-8,0 5-8,0 0-2,0 0-4,-13 9-9,7-3-3,-1 9-4,0 0-12,3 1 6,0 0-7,1 2 0,2 1 9,3 1-5,1-2 0,2 2 2,0-2 2,1 7-5,2 1-1,-2-8 2,2 4 3,-1-5 4,-1-1-16,0 1 7,-2-7 2,0 6-1,-1-5 1,0-2-1,-2-1 4,-1-2-10,4 0 7,-4 0 2,0-1-1,0-2 1,0 4 6,2-5 5,-2-2 4,-2 6-5,0-4 11,-3 0 1,5-2-3,-11 0-2,5 0 3,-5-4 1,2 1-12,-6-1 7,1-2-5,-1 2-1,-1-1-12,-4-5-25,-1 1-29,7 1-44,0 0-38,-3 2-44,-1-4-34,4 4-45,-2-2-55,5-1-65,-2-2-302,-1 1-736,7 1 327</inkml:trace>
  <inkml:trace contextRef="#ctx0" brushRef="#br0" timeOffset="157028.1953">19159 12716 281,'-1'-16'282,"0"-1"-6,-2 5-6,3 0-24,0 1-25,0 2-21,0 3-25,0 0-37,0 1-55,-3 3-59,3-3-83,0 5-46,0 0-49,0 0-159,3 11-340,3-3 151</inkml:trace>
  <inkml:trace contextRef="#ctx0" brushRef="#br0" timeOffset="158112.5213">20325 12968 31,'0'0'256,"1"-3"-3,-1 3-5,0 0-11,1-6-15,-1 6-19,0 0-13,0 0-18,0 0-21,0 0-15,0 0-17,0 0-11,0 0-12,0 0-10,0 0-4,0 0-6,5 12-6,-4-11 2,0 2 7,5 0 8,1-1-4,4 1 10,2-1-4,3-3-3,6-1-4,2-3-4,-3-1 2,2-1-1,-4-2 0,3 1 7,-8 0-4,0-2 5,-3-2 8,0 3-1,-1-3-1,-3 0 8,-3 6-2,-1-6-18,1 7 4,-4-3-6,0 3-15,-4 1-7,-6-1-4,0 5-3,-5 4-13,-9 3-6,0 7-5,0 1-4,-3 2 2,2 3-8,5 3 3,2-1-9,0 6-8,5-1-25,3 1 2,2-2-11,3-3-20,4 2-11,4-6-11,3-2-14,5-4-18,6 3-17,2-6-16,5-2-19,3-4-12,3-5-9,9-3-7,-11 0 3,10-9 11,-11 3 9,10-13 10,-3 0 18,-12 4 13,1-5 29,3-12 27,-9 12 30,0-3 34,-3 2 23,-1 2 27,-6 6 25,0 2 26,-3 6 14,2-1-15,-4 6-12,0-2-13,-2 5-6,0 1-6,0 0-11,-8 21-1,1-7-1,-5 13-9,4-3-7,-5 3 1,2-1-2,-2 2-3,3-2-2,-4-5 0,3 1 2,1-6 3,2 0-1,0-7 4,3-1-2,1-1 26,1-2 35,-1 0 33,1-3 21,0 0-3,3-2-15,0 0-14,2-14-8,3 0-18,4-9-11,3-3-2,1-3-9,4 2-7,4-2-7,3-5-4,-3 10-8,2 5-6,2-1-3,-2 6-1,0 3-13,0 5 3,-2 3 0,-6 3-5,0 5-6,-3 3-1,-3 4-4,-1 0 0,-1 5 0,-2 0-2,-4 9-10,0 1 6,-1-2 3,-3 1 4,-5 0-3,1-9 3,0-1-2,0 0-3,-1-2 5,-1-2 7,2-5-12,4 1 11,-1-3 11,1-1 23,0 0 22,-1-3-1,4-1-6,0 0-3,0-9-10,4-4-10,3-1 0,2-11-6,6 2-4,4-7-3,0 2 0,4 3-5,-2 4 0,0 1-7,0 6-1,2 2 0,-3 1-3,-5 5-3,-1 3-3,0 2-1,-4 2-5,1 2-4,-2 1-4,-1 3-3,-1 6-3,-4 3 0,-1-1 3,0 5-5,-4-3 1,0 7-16,-1-7-22,-1 4-23,1-3-33,0 0-31,1-3-40,0 2-31,2 0-21,2-6-4,0 1-2,5 2-3,3-3-3,3-1-4,4-5-5,4-1 2,0-5-12,0-2 21,-1-6 26,1-4 19,0-4 23,-1-4 26,-2-2 35,2-3 28,1-13 26,2-1 29,-5-2 24,3 0 24,0-3 24,-7 2 12,3-5 14,-3 4 19,-1 12 17,-3 1 9,-2 2 9,1 5 10,-4 7 9,-2 1 9,1 7-4,-1 0-19,0 3-19,-1 1-18,-2 5-5,0 0-9,-5 18-9,-2 6-4,-3 5-1,-1 4-8,-6 17 4,-4 0 2,-6 24 14,6-23 14,0 3 6,-9 20-6,9-27-6,-3 4-5,2 0-11,-1-3 0,-1 0-3,3-4 5,3 2-9,-2-7-1,8-7-8,-3-4-1,4 4-3,1-9-24,-1 5 7,1-5 2,3-7-19,0-2-41,4-6-38,-1-1-23,3 0-7,-1-4 2,2-3-1,0 0-9,0 0-6,0 0-4,17-18-14,-7 2-11,1-6 1,5-6 7,-2 0 8,1-4 14,2-14 10,2 5 14,0-2 9,-5 11 19,5-9 19,-4-1 21,2 2 25,-3 8 15,3-9 11,-1 13 13,-1-2 8,1-1 5,2 4 8,0 3-2,3 0 1,-1 5-5,-2 3-2,3 5-10,1 4-3,-7 4-3,6 5-9,-5 1 2,-1 4 1,-1 3-7,-4 2-3,1 3-10,-5 2 5,-2 0-3,-1 4 4,-6-5-5,-1 4 0,0-3-3,-6 4-2,-7-5-2,-1 0 0,-3-6 4,-3 0 1,1-5-15,-2-3-19,-2 1-17,0-3-11,3 0-19,3-5-15,0 0-10,7 0-26,1 0-27,2 0-33,5-4-33,2 1-47,4-3-138,2 1-431,3-2 191</inkml:trace>
  <inkml:trace contextRef="#ctx0" brushRef="#br0" timeOffset="158543.4809">22095 12617 244,'13'-13'321,"-5"0"-2,-2 6-29,1 2-40,-3 2-28,-2 6-21,-2-3-13,0 19-19,-2 0-9,-4 10 1,-5 3-20,-6 11-9,-1 2-11,1-5-10,-3 4-9,2 0-10,1-4-5,4-6-10,2-2-6,1-3-8,2 2-10,-1-7-3,2 2-4,3-8-8,0-1-1,4-5 0,-1 0-5,1-2 2,1 0-12,-1-3-2,6-2-15,-2-1-21,0-4-33,5 0-40,-1 0-39,1-5-37,2 1-45,1-6-56,0 0-230,-3-5-537,1 1 238</inkml:trace>
  <inkml:trace contextRef="#ctx0" brushRef="#br0" timeOffset="159044.7702">21792 12916 49,'-7'0'238,"3"-3"-7,1 2-11,3 1-23,0 0-10,0 0-12,24-4-8,1 4-10,5 3-13,15-3-8,0 4 0,3-3-7,-4 0 1,1 7-1,-7-7-1,-9 2 1,-2 0-4,-7-2-4,-5 0-2,-5-1-10,0 3 1,-6-1-6,3-2-11,-4 0-14,-2 3-2,-1 2-11,-1 2-1,-6 0 0,0 5-9,0 2-5,-3-1-3,0 2-3,2 1-12,-2 1-2,6-2-5,0 1 3,2-1-5,1-1 7,1-1-4,5 0-1,0-2-4,3 1 1,3-2-2,2 1 4,1-6 13,3 1-23,4-2 0,-1-6 7,-5 2-9,2-5 6,4-2 9,-2-3-12,-1-3-13,3-3 19,-4 1 12,-3-4 10,0 0 8,-4 7 7,-1-3 4,-2 1 1,0 0 5,-2 4 5,1-1 1,-4 0 0,2 3 1,-2-1-7,2 3 2,-4 1-7,1 1-7,0 0-6,0 0-9,-1 0-8,0 4-7,0 0-3,0 0-6,-8 9 3,2-2-4,-1 9-5,-5 7 4,0 3-4,-3 3 1,1 4-7,-6 10 4,0 4-4,0-2 5,-1 4-6,-1-1 0,2 0 3,-4 0 0,0-1-4,-1-3 5,-2 1-7,6-7 3,4-8 1,-7 6-4,4-9 5,1 0-5,-1-1 3,1-1-1,-1-6 3,1 3-3,1-6 2,-1-4 5,4-2 7,0-3 9,1-1 4,1-4 11,-4 3 14,7-5 4,0 0 4,3-5 3,0-2-4,-3-2 5,3-2-9,3-6 3,1 0-9,3-9-2,3 1-6,5-1-6,5-5-2,4 1-7,7-8-5,4 6 2,3 1-10,6 2-26,-2 2 1,3 6-1,-1-1-2,8 6 1,4 4 1,-4 1 0,2 4 3,3 0-2,-6 5 0,5 0 6,-4 4-3,-1 2-3,-2-2 0,-4 1 1,-9 3 0,-1 0-2,-3-2-8,-4-1-15,-4-1-7,-3 1-22,-4-1-21,0 1-22,-2-3-40,-1 2-24,0-2-58,-4 2-37,1 0-38,-1 1-33,0 0-42,-3 0-35,0-3-279,-4 9-748,0-6 331</inkml:trace>
  <inkml:trace contextRef="#ctx0" brushRef="#br0" timeOffset="160818.3289">1981 13897 39,'6'-9'206,"1"1"-5,0-4-17,-3 2-7,0 2-1,1-5-13,-4 1-8,2 2-4,-2 0-7,-1-2-12,-3 3-11,1-1-16,-1 5-10,-3 2-13,-4 1-10,-2 4-12,-4 3-6,-5 10-6,0 2 1,-3 2-11,0 4-4,0 8-5,3-3-1,4-3-2,-1 1-4,5-1 0,-1-1-1,4 0-6,3-6 5,4-5-6,-1-1-3,4-3 1,0-1 4,1-5 1,5 0-4,1-4-3,7-3-2,6-6-9,1-3-2,0-3-2,0-5 1,2-2 0,-3 1 1,2-4-2,-5 1 4,0 1-3,-3 0 1,-3 3 4,-4 8 3,-1 2 1,-2 5-3,-1 0-12,-2 3 1,-1 3 8,0 0-4,-5 15 1,-1 3 4,-1 0-3,-1 10 0,1-3 2,2 4-1,-1-3 9,1-2 21,2 2-2,2-8-2,4 2-5,0-4 1,2-2 0,2-5-2,2 0-3,6-2-12,9-5-14,-1-4-17,2-5-34,3-5-56,10-6-71,0-4-226,-4-6-447,7-1 198</inkml:trace>
  <inkml:trace contextRef="#ctx0" brushRef="#br0" timeOffset="161271.9478">2694 13341 194,'3'-10'287,"0"3"-22,-3 2-26,0 5-14,0 0-25,0 0-13,-24 30-13,0 8-8,1 5-5,-1 8-2,-8 23-6,-2 6 0,0 1-5,2-1 4,2 0-8,-1-5-5,13-20-7,-7 24-12,6-27-6,2 3-3,2-6-4,-2 2 2,2-1-10,-1-1-12,2-6-7,4-9-6,-5 10-10,8-11-2,-5-3-31,4-3-13,-2-3-50,4-7-53,1-3-39,-1-7-45,3-2-50,0-3-76,3-2-277,-6-12-620,3 0 275</inkml:trace>
  <inkml:trace contextRef="#ctx0" brushRef="#br0" timeOffset="161735.6416">2226 13900 145,'3'-16'266,"-3"0"-20,2 6-17,3 3-22,-2-3-16,4 3-23,3 0-11,10 0-18,5-2-12,5 3-9,13-3-10,-2 3-10,9 2-8,-3-5-11,21 0-8,-23 0-5,0 0-6,0-2-7,-1 2-6,-5-3-3,-1-2-2,-11 0-5,-2-1-4,1-3 1,-6-5-3,-2-4 1,0 0 8,-4-2 14,-3-1 12,-1-1 20,-3 6 15,-4 7 12,1 1 7,-1 3 19,-3 2-16,0 8-16,0 4-13,0 0-25,0 0-2,-14 25-6,3 2-5,-9 15-7,3 13 1,-2-3-9,2 5-2,-9 18-1,9-23 2,-2-3-10,3 0-1,-1-3-10,0-2 1,6-13-3,-2-1 3,2 0-3,4-3 0,-3-3-4,3-6-18,4-6-37,-1-1-26,1-1-38,3-3-30,-4-1-21,4-2-9,4-3-19,-4-1-23,0 0-58,20-14-30,-10 5-207,3-6-546,2-4 242</inkml:trace>
  <inkml:trace contextRef="#ctx0" brushRef="#br0" timeOffset="162260.6803">2790 13759 203,'-2'-2'259,"-2"-1"-21,0 0-28,4 3-16,0 0-16,0 0-18,8-8-13,1 4-11,6 0-15,9 2-7,-3-1-11,2 3-6,-2 0-2,0 4-2,-4 1-1,3 6-4,-6-2 1,-1 3-7,2 7-4,-6-4-6,0 2-6,-3-2-7,0-1-5,-1 3-10,-2-2 2,-1-2-8,3-3 2,-2-2-2,1 1-1,-2-3-6,3-2 5,-2-1-4,4 0-1,0-2-6,4 0 5,2-4-4,-1-2-12,1-2 10,3-2-4,-3-2 9,-1-3 8,2-5-4,-4 4 28,4-6 4,-7 5 5,0 0 5,0 2 4,-4-1-8,0 3 0,-3 3-7,0 4-16,-3-3-12,-1 4-7,-3 1-10,7 3 15,-32 8-19,12 4 1,-3 5-1,3 2 2,-1 5-6,3 0-1,4-2-5,0 2 8,4 0-5,3-6-3,3 1 3,1 0 5,3-1-7,0-2-5,4 1 4,3-8 4,3 4-2,0-4 0,4 0 2,6-1-8,5-4 8,-4-4-2,6-1-1,0-2-1,-2-5 4,-1-1-4,4 1-5,-2-6 3,-1-2-3,-3-2 4,-2-1 6,-3 0-1,-3-3-3,-4 7 0,-1-1-5,-4 0 0,-1 4-1,-2 2 8,1-1-8,-3 5-1,2 1-6,-2 5-8,0-8 5,0 8-9,0 0 13,0 0-1,-2 19 1,2-8-10,-3 7 8,1-1 5,1 8 0,0-6-2,1 0 2,-3 1-3,1 4-3,2-6 4,-2 0 8,0-1-9,2 0-1,-2-3-2,2-2 6,0-2-6,0-2 2,0-1 7,0-2-2,0 2-8,0-7 12,4 7-5,-2-4-3,-2-3-4,9 3-20,1-7-21,2 0-41,2-2-45,6-5-52,0-2-58,2-1-59,1 1-259,-2-3-610,3 1 270</inkml:trace>
  <inkml:trace contextRef="#ctx0" brushRef="#br0" timeOffset="162743.8417">4833 13690 194,'5'-8'257,"-1"1"-31,0 4-24,-4 3 0,-4 22-2,-3 13 1,-6 13-8,-2 5-13,-12 29-12,2-4-30,1 0-6,5-23-13,-9 26-6,10-27-12,-5-1-2,5-2-12,-3-3 2,3 0-13,-1-1-1,4-16-8,2 2-5,2-3-9,-2-4-2,2-1-6,-2 0-5,5-13-7,2 2-4,1-4-31,0-2-16,1-4-7,4 2-12,-3-5-30,3-1-32,0 0-25,0-18-28,3 1-14,3-9 0,2 0 4,1-1 6,-1-2 15,1-4 18,-1 0 7,3-12 19,0 11 13,4-8 25,-4-3 22,4 2 24,1-1 35,1 0 12,1-1 14,3 3 15,3 1 6,-3 7 6,6-4 5,2 5 3,-7 13 1,3 0-3,2 5 0,1 2-5,-1 4-1,-2 4-7,-1 5-6,-3 5-8,-1 5-4,-5 6-7,-3-1-3,-4 5-2,-4 0 1,-2 6-12,-2 3 1,-6-4-8,-6 1 0,-4-2-11,-1-2-18,-4 1-3,-4-5-4,-2-4-1,0 0-3,-1-6-3,3-1-3,2-4-4,-1-3-7,7-1-9,3-2-12,3-3-26,2 1-32,5-5-40,3 1-41,5-2-155,0 1-381,10-3 169</inkml:trace>
  <inkml:trace contextRef="#ctx0" brushRef="#br0" timeOffset="163466.14">5287 13818 42,'0'0'270,"0"0"-25,0 0-14,-22 16-11,6 1-13,-1-2-12,-1 7-18,2-1-15,4-1-19,-1 4-11,3-2-11,3 4-13,0-3-11,4-4-12,3 0-3,0-4-8,5 2-7,-3-4-4,4-2-5,0-4-7,3 5-4,3-5-3,3-4-4,-2-3-3,1-2-3,7-4-4,-7-1 6,6-6-13,-2-1 0,-1-3 0,-4-4-6,1 0 3,-4-4-5,-2-4 0,1 5-4,-5-3 4,-2 0-1,-2 9-5,-2-5-4,-1 8 0,-5-1-4,0 4-1,-4 4 3,-1-1-7,-4 6 5,-4 3-4,1 7 3,1 1-1,-1 4-4,7 1 2,2-1 0,1 1-2,3 1-2,6 6-1,-1-3-5,5 0 4,4-2-9,7 4-3,5-4-13,6 0-11,-1-4-20,4-7-13,10 0-11,-9-2-2,13-6-4,-3-4 12,-12-1 10,11-6 3,-11 1 6,-1-3 15,5-6 19,-7 4 23,6-11 14,-6-5 12,-6 8 14,-2-4 13,3-10 1,0 0 4,-8 10 3,-3 1 16,-1 3 9,0 2 12,-4 9 8,0 6 0,-1 1-19,0 1-10,0 5-14,-2 3-4,0 0 0,-12 38-5,1-4-13,-6 22 0,-8 30 9,-5 3-15,-1 1 0,-4-1-5,1-1-3,3-6 2,-3-5-5,12-24-1,-1-1-5,-1 0 4,2-1-1,1-4 4,2-6-10,5-9-4,2-1-1,-1 0-10,0-9-18,6-4-35,-1-5-26,2-3-11,2-2-3,4-3-1,-3-4-13,3-1-14,0 0-5,7-14 6,0 0-6,6-7 7,-2-5-1,2 0 8,2-3 18,-2-2 14,5-9-1,-1-3 12,2-2 14,0 0 10,1-4 28,0-3 20,0-2 31,-1 1 15,1 2 23,4 1 13,-1 6 15,0-2 0,1 11 5,-3 10 2,2 2-3,-2 5-5,3 2-3,1 4-4,-1 6-4,0 3-10,2 6 0,-5 3-1,1 6-9,0 4-6,-7 3-8,-1 2-5,-4 0-2,-4 2-2,-4 4-2,-3-8-5,-5 7-7,-5-5 0,-6 2-6,-1-4 1,-6-4-18,-10 4-7,4-9-13,2-2-6,-13-1-4,13-7-1,0 0 1,3-4-12,-1-2-8,5-3-23,6 3-13,1-5-27,4-1-27,4-2-38,5 1-32,1-2-192,5-4-435,9-5 193</inkml:trace>
  <inkml:trace contextRef="#ctx0" brushRef="#br0" timeOffset="163932.1036">6211 13641 239,'13'-10'290,"-1"3"-3,-4 2-15,-4 2-24,1 1-34,-2 0-22,-3 2-22,4 10-16,-6 2-4,-3 11-26,-7 9-6,-5 17-1,-3 4-2,-7 24-8,-2-4-6,-1 2-9,8-22-10,-12 18-1,11-19-17,1-3 0,-1-3-9,1-3-5,1-2-4,0-1-5,6-11-6,1-3-10,3 0-36,-2 0-45,2-9-39,4-1-49,-3-2-45,7-6-42,-1-3-37,4 0-156,-3-4-458,3-1 203</inkml:trace>
  <inkml:trace contextRef="#ctx0" brushRef="#br0" timeOffset="163977.135">5948 14330 50,'12'-31'174,"4"-13"11,-2 13 9,4-13 2,-3 15-4,10-10-5,-7 16-4,3 0-15,0 0-12,3 5-11,-2 5-4,3 2-15,-2 5-6,-1 3-14,0 5-5,-2 5-12,1-1-9,-8 3-12,-2 0 3,-1 5-15,0-1-8,-7 3-7,-2 0-12,-4-2-20,-4 0-22,-3 2-17,-9 0-18,-2-3-10,-6 0-5,-1-4-17,-2 0-1,2-5-5,0-1 3,2-1 10,5-2 11,3 0 3,5 0 13,2-2 3,4 0-5,3 0-23,2-2-28,2 4-34,11-12-158,-2 7-313,6-3 139</inkml:trace>
  <inkml:trace contextRef="#ctx0" brushRef="#br0" timeOffset="164429.7716">6596 13929 109,'10'-11'313,"-3"2"8,-2 0-11,-1 4-26,2-1-33,-5 4-26,-1 2-23,0 0-22,-6 15-20,-3 0-12,-2 9-15,-3 1-13,-2 3-10,3-1-14,1 2-9,0-2-1,4 1-11,2-3 8,4-5-17,0 4-7,2-7-6,2-2-4,2-3-3,0-1-4,3-4-13,3-2-14,4-2-21,0-3-39,2-3-51,-1-2-60,3-9-68,2-2-63,-3-2-186,0-2-513,-3-6 226</inkml:trace>
  <inkml:trace contextRef="#ctx0" brushRef="#br0" timeOffset="164963.3601">6763 13931 8,'0'0'293,"9"-10"-9,-6 5-21,1 1-25,0 1-23,3 0-24,0-2-22,4 6-12,-2 3-19,1 2-13,1 6-15,-4 3-12,1 1-8,-3 1-9,-5 8-1,-3-4-14,-3-2-9,-2 3-3,-1 2-4,2-9 10,-1-1 10,-1-1 6,1-4 11,1-2 12,1 1 3,1-6 11,0 1 14,1-3 1,4 0-3,0 0-19,-11-13-1,11 4-6,1-3-13,2-3-9,6-6-9,3-1-12,3-2 0,1 2-6,4-3-3,1 4-6,0 3-6,2 4-7,-2 2 5,1 0-13,1 4 3,-5 7-7,-1 3-2,4 5 0,-7 1-6,-1 1-4,-3 3 12,0 3-20,-5 0 7,1 3-5,-4 2-1,-1 2-3,-2 1 17,-1-5-47,-2 1-40,0-1-48,1 1-39,-2 0-49,3-2-59,-1-5-57,3-1-264,1 0-639,5-4 283</inkml:trace>
  <inkml:trace contextRef="#ctx0" brushRef="#br0" timeOffset="165411.7373">7490 14006 195,'4'-16'294,"-2"1"-6,1 2-12,-3 2-14,-3 1-28,3 0-21,-6 5-27,-1 3-18,-3 2-20,-4 3-16,0 5-13,-11 5 1,4 1-24,-1 4-9,2 3-8,4-1-6,2 1-8,2-1-9,5-2-5,3-2 0,1-1-10,3-1 2,2-3-8,2 0 0,3-2 2,1-1-6,2-2-3,4 0-2,3-3-1,-1-2-6,1-3 1,-2-2 1,1-2 0,-1-1-4,-2-3-4,-2-1 3,1-1 2,0 1 6,-2-4 7,-2 1 9,-1-1 1,0-1 3,-2 5 11,-1-2 10,-1 2 6,1 5 5,-3-2-11,2 1-5,-3 7-6,3-9-19,-3 9 0,0 0-11,0 0 1,0 0-2,-7 24-1,0-1 1,-4 4-2,-2 3-4,-5 14 0,-2 3-2,-1 0 6,-2 3 13,2-4 2,-6 4 15,1-5 4,-1 6 12,-3-4 2,2 2 0,-3-1 6,-1-4 4,1-1 5,1-5 0,-2-3 7,2-3-10,5-9 0,2-4-3,1-3 1,-1-3-2,2-2 5,7-3 4,6-3 8,-2-4 5,1 0 1,2-3-16,0-4-5,2-5-11,2-4-14,0-12-23,3 3-15,3-8-16,8 1-30,3-16-22,3 2-24,3 2-27,-6 13-47,14-9-54,-1 4-45,1 1-52,-4 12-65,10-8-86,-2 4-306,-6 7-820,7-6 363</inkml:trace>
  <inkml:trace contextRef="#ctx0" brushRef="#br0" timeOffset="165451.7883">8800 13901 262,'0'-5'269,"0"1"-29,0 4-27,0 0-20,0 0-16,-4 14-14,4 1-14,-3 3 1,0 1-12,-2 6-17,2 3-14,0-1-13,0-1-67,0 1-80,5-8-75,-1 0-226,3-1-383,1-2 169</inkml:trace>
  <inkml:trace contextRef="#ctx0" brushRef="#br0" timeOffset="165947.8463">9145 14282 87,'9'-5'260,"-2"0"-8,1-2-10,0-1-14,2-5-10,0 2-6,-3-3-12,3 0-7,-6-3-16,2 0-16,-3 2-1,-3-1-12,-2 1-17,1 3-11,-2 1-12,-5 0-12,1 5-11,-6 1-7,-3 2-11,-6 7-5,-3 6-8,-12 9 8,0 5-17,1 4-7,3 2-2,1 3-5,4-1-4,11-9-1,0 4 3,6-4-10,2-6-2,4 9 0,3-8 1,1-1 3,4-2 1,2-4 1,5 1-5,0-4 0,11-1 0,-7-6-1,12-5-4,-3-2 2,3-2 12,-4-3-12,-1-2-2,-1-4-3,-1-1-2,0-1 4,-3-4-1,-1-2-2,-1 1 16,-2 0 10,-1 2 13,-4 7 9,-4 5 7,2 1-2,-2 1 0,-1 2-12,-1 1-10,2 1-10,-2 1 17,-1 3-11,0 0-12,-5 16-9,0-6 0,0 5 3,-1 2-2,-2-2-6,3 3-4,-2-1 2,5 1 1,-3 2-5,4-2 4,1-1 0,3-1-6,0-4 7,1-1 1,1 0-11,1-3-23,1-1-44,2-2-38,0-2-54,5 1-62,1-4-40,7-1-59,-1-3-267,-1-3-637,0-2 281</inkml:trace>
  <inkml:trace contextRef="#ctx0" brushRef="#br0" timeOffset="166402.1731">9692 13830 96,'1'-3'219,"0"-1"-17,1 1-21,-2 3-21,0 0-16,0 0-7,0 0 1,-2 14-11,-2-7-11,1 6-9,-1 1-11,-1 3-11,-3-1-6,3 1-10,-4 1-42,0 4-57,-1-5-74,0-3-59,-1 8-118,1-7-305,-2 1 134</inkml:trace>
  <inkml:trace contextRef="#ctx0" brushRef="#br0" timeOffset="166958.2488">10037 14326 109,'8'-2'224,"-2"-1"2,-1 2 1,0-3-5,0 1-4,0-1-2,0-1-6,-1 0-10,1-3-10,-4 3-14,1-3-9,-2 0-13,0 3-17,-1-3-11,-1 1-13,-1 1-16,-6 0-7,1 1-14,-2 1 9,-4 4-16,1 0-17,1 1-26,-3 4 9,4 0-13,1-1-5,0 4 4,2-2-5,2 4 0,1-3-7,-1 4 4,5-1-5,1 1 2,1 2 8,5 1-7,1-1-6,0 4 6,5-1 0,-2-1-1,4 4 1,-2-6-3,-1 0-4,-1 1 1,-1-2 1,3 0-1,-5 1 0,0-4-4,0 0 0,-4-4 2,0 4-2,-2-6-2,2 3 3,-1-2-6,2 0 9,-4-1 12,0-3 15,-4 4 13,-1 0 6,-2-1-6,-4 0 0,-5-3-8,-5 0-5,-1 1 1,-4-4-1,1 2 6,-5-1-7,-9-3-9,-1 1-23,2-1-21,0 1-5,10-1-37,0 2-22,3 2-30,1-1-36,3 1-40,4-2-40,3 2-41,1 2-226,2 1-540,2-4 240</inkml:trace>
  <inkml:trace contextRef="#ctx0" brushRef="#br0" timeOffset="167854.275">546 15207 213,'0'0'290,"0"0"-21,0 0-17,0 0-30,0 0-21,0 0-18,0 0-19,-14 5-17,18-4-9,6 2-5,8 0-8,9-2-11,14 3-6,0 0-8,2 1-14,1-1-7,-3 2-8,-2-2-6,-1 3-7,-8-4-5,-2 2-26,-4 2-41,-3-4-35,-7 0-44,-1 1-42,-3-1-51,-2-1-11,-6 1-23,-2 1-148,0-4-397,-13 6 175</inkml:trace>
  <inkml:trace contextRef="#ctx0" brushRef="#br0" timeOffset="168331.8693">598 15432 99,'0'0'119,"-17"6"-11,14-1-3,3-1 7,3 2 18,5-1 4,5-1-7,7 6 0,7-5-7,1-2-15,11 3-8,2-5-11,-3 3-9,-10-5-1,12-6-18,-15 6-25,-4-4-40,3-2-38,0-1-59,-11-1-50,-2-1-81,-1-3-252,-1-2 112</inkml:trace>
  <inkml:trace contextRef="#ctx0" brushRef="#br0" timeOffset="168372.9441">890 15095 150,'-3'-7'208,"-1"2"-13,2 2-30,-1-1-16,3 4-15,0 0-13,10 11-10,0 4-7,8 8-15,0-1-2,7 18-4,-7-12-6,5 9 1,-4 2-5,-5-7-3,-2-1-8,-4 3-1,-4 2-3,-1-5-8,0 6 0,-8-3-8,-1-2 1,-3 1-7,-3-6-4,-1 3 2,-5-4 24,0-2-9,0-2-16,-3-5-35,1 0-35,2-1-26,-2-6-45,8-2-46,-2 1-59,1-4-109,3-3-347,3-4 154</inkml:trace>
  <inkml:trace contextRef="#ctx0" brushRef="#br0" timeOffset="168897.4733">2064 15259 2399,'-9'-1'42,"0"-2"-30,-1 1 6,5 1 11,0-1 32,0 0 11,5 2-11,-6-3-7,6 3-11,0 0-5,0 0 1,10-9-7,4 6 9,14-2 2,10-2 3,3 2-3,4-3-5,0 2 1,3 3-1,-6-2-4,3 3-4,-4 0-9,-14 2 4,4 2-3,-10-2-3,-4 1-2,-4 1-4,-5-3-19,-2 2-1,-6-1-24,11 0-16,-11 0-27,0 0-30,0 0-19,0 0-4,0 0-11,-44 0-2,25-1 9,-5 1 7,1-2 4,2 2 9,7-2 15,-3-1 21,3 3 26,-1-1 10,2-3 26,2 3 14,2 1 3,-2 1 4,-2 4 6,1 2 6,0 3 5,-2 2 9,-3 8 7,0 1 0,-1 6 3,-6 14-1,0-3-4,0 4 1,3-2-3,-3-1-4,4 1-2,9-10 0,-3-4-9,2 2 0,0-2 1,2 0-8,3-7-1,2 0-1,-1-5-26,3 1-24,3-4-12,0-2-36,2-1-23,3-4-33,2 1-50,3-5-107,4-1-323,6-6 144</inkml:trace>
  <inkml:trace contextRef="#ctx0" brushRef="#br0" timeOffset="169382.4457">2391 15371 108,'4'-14'289,"2"0"10,-5 3-6,2 5-29,0 2-25,-1-2-39,-2 6-20,0 0-31,0 0-3,-8 16-13,0 1-11,-5 4-8,1 4-13,-2 2-5,-5 14-20,5-11 7,-1-2-5,1 1-2,1 1-1,0-2-13,-1-2 6,3 0-6,0-6-8,4 0-2,1-5-9,-1-3-4,1-2-2,2-3-5,1-1-1,2 0 6,-1-1-1,0-3 3,2-2 9,-3 5 7,3-5 3,0 0 9,0 0-12,0 0 1,0 0-9,10-14-7,0 1 4,5-7-13,2 4 2,1-3-10,-2 2 3,6 0-3,-4 3-1,-3 6-2,-1-2 3,-2 3-18,2 2 4,-1 2-4,-3 3-5,1 3 5,-4 1-1,3 0-7,0 8 0,1-3-2,-4 4 1,0 3 1,-1-2-5,1 4 13,-4-4-2,1 3-11,-2-1 6,-1-3-3,0 2-21,1-5-30,-1 4-34,1-3-29,0-3-42,1 2-23,4-3-22,2-4-36,5-2-41,1-1-219,6-4-545,2-3 241</inkml:trace>
  <inkml:trace contextRef="#ctx0" brushRef="#br0" timeOffset="169918.0853">2805 15628 145,'6'-10'249,"-2"3"3,-1 1-1,1-1-4,-1 4-18,-2 1-14,-1 2-18,5-6-23,-5 6-19,1-5-20,-1 5-15,0 0-9,0 0-21,0 0 3,0 0-12,9 1-6,-9-1-3,0 0-7,12 1-1,-12-1-4,13-4-9,-3 3 1,2-7 0,1 3-18,1-2 21,-5 2 2,-1 1 8,-1-1 13,0 0 7,-4 2 11,-3 3 9,7-5 0,-7 5-14,4-4-5,-4 4-18,0 0-8,0 0-15,0 0-5,-26 8-9,7 1-6,-2 4-3,1 3-11,1-2-3,-3 6-1,4-2-11,1 3-6,5-2-21,3-4 6,2 2 3,3-3-23,4 3 16,0-5-13,4 0 1,3-2-8,4 0-2,2-2-3,9-1-2,1-2-8,7-4-6,-1-2-7,11-5 9,-12-1 6,0-1 3,-1-6 11,-2-1 0,-5-2 9,1 0 6,-3 0 3,1-1 11,-8 5 25,-1 1 22,-5 0 20,1 5 22,-5 2 8,3-4-4,-2 6-12,1-2-8,-3 5-10,0 0-4,0 0-6,0 0-3,0 0 2,-14 20-14,5-5 5,0 0-10,-1 0 0,-2 3 3,3-2 0,-3-2-3,4-1-5,-1-1 4,1-2 1,2-2-8,-1-2 6,2-1 2,3 0 18,2-5 17,-7 4 9,7-4 3,0 0-8,0 0-7,1-17-1,5 6-8,1-2-6,10-6-13,-1 2 9,2 1-10,-1 3 4,-3 4-3,0 3-2,0 3-5,-3 3-8,-1 3 7,3 3-3,-2 4-8,0 2-2,-3 2-11,1 2 18,-3 1 2,-3 1-6,1 1-2,-4 1-1,3-2 4,-3 0-20,1-1-25,1-6-30,-1 0-40,-1 0-37,0-5-49,1 1-26,2-3-49,3-3-320,-6-1-644,19 4 285</inkml:trace>
  <inkml:trace contextRef="#ctx0" brushRef="#br0" timeOffset="170456.4983">4336 15586 356,'0'0'340,"0"0"-28,0 0-46,0 0-7,0 0-23,-22 11-14,12 4-34,-1 4 9,-3 4-25,1 2-13,3 1-14,-3-2-10,2 3-17,0-3-14,4-6-8,0 0-7,2-3-15,1-2 0,0-2-21,1-4 6,-1 1 5,4-2-6,-4-3 14,4 2 11,0-5 4,0 0-3,0 0-8,0 0-9,25-17-2,-5 0-16,2 0-2,2 3-1,-4-1-7,1 3-1,-5 2-8,-3 3 0,-1 2-9,-1 3 0,-1 2-6,-1 2-7,-2 0 0,0 3 1,0 1-1,-3 5-1,0-1 4,0 5-3,-1 2-3,0-3-3,0-2 1,1 2-2,-1-2-4,-2 0 6,1-3 0,3 0-13,1-2 19,-2-2 3,3-1-3,3 0 7,0-1-2,4-4-4,0-1-11,3-2 12,3-4 7,-2 0 0,2-4 5,-6 1 0,3-5 5,-2-1-5,0-1 2,-4 2 1,-1-10-5,-1 5-2,-3-5 2,-3 0-4,-2 1-5,-4 7 2,-1-2-6,1 2-5,-5 0-13,1 3-14,-4 1-18,1 0-26,0 4-30,1 5-34,1 0-34,1 4-33,1 0-39,6 1-30,-8 5-39,8 0-283,0-5-638,4 13 282</inkml:trace>
  <inkml:trace contextRef="#ctx0" brushRef="#br0" timeOffset="170937.9913">4818 15666 295,'3'4'279,"-3"-4"-27,4 4-24,-4-4-10,2 6-18,-1 0-14,-1-2-14,1 1-14,3 4-2,-2-4-7,2 3 2,-1-1 8,4-2-17,3-1 21,1-1-11,5-1 2,8-6-9,-2-1-6,-2-2-7,0 0-6,-9-1 14,0-1 1,-4-1-3,3-2-5,-6 1-7,-1-4-13,-3 7-11,0-4-10,-6 2-17,-5 2-10,-4 0-1,-9 4-8,0 5-12,-3 1 4,2 7-11,-1 2-3,4 3-4,1 3-7,4 2 3,1 3-4,7 0-8,-1 2-6,10-4-9,0 0 0,5-2-6,2-1-3,7 5-4,0-3 2,3-5-6,4-2-4,3-4-23,2-3-34,2-2-27,-3-2-37,2-2-47,0-2-47,-2-2-65,3-5-85,-5 1-233,-1-4-669,-3-1 296</inkml:trace>
  <inkml:trace contextRef="#ctx0" brushRef="#br0" timeOffset="172458.7794">6551 15719 218,'7'-14'283,"-2"-3"-12,-1 2-12,-1 0-15,-3 4-10,0-3-17,-3 6-20,-2-2-21,-1 3-23,-2 2-18,-8 0-19,-5 7-7,-3 6-11,-1 2-12,1 5-8,-10 8-6,9-3-7,5-1-11,-1 6-1,4-2-6,0-1-4,4 1-8,4 0-3,3-6-1,3 0-1,0-4-3,6-1-1,0-1 1,1-1-1,2-2 3,2-2-5,4-2 3,0-1-3,11-4-9,-4-4 4,4-2-1,-3-4-1,2-1 0,-3-6-3,3-3 0,-4-4-15,-2 0 15,-1-4-1,-2-2 2,-3 4 20,-2 1 8,-1 10 31,-5 3 2,2 1 10,-1 6-25,-2 1-12,-1-1 0,0 6-8,0 0-7,-10 14-15,1-1 15,-3 7-4,0 3-3,2 3-7,0 0-4,0-3 3,4 0 5,2-3-8,3 0-3,1-3-1,1 0 2,-1-5-2,6-3 0,1-1 1,1-2 1,5-3-3,3-1-5,7-6 5,1-3 2,0-6-3,3-4-1,10-9 1,-4-1-9,3-2 3,3-3-10,-4-2-6,-1 3-8,-1 1 11,-2 2-2,-6 8-6,0 4 8,-1 3-1,-1 4-19,-5 2 19,-1 5 0,-3 3-6,-1 3 3,-1 3 1,-3 2-5,1 5 2,-3 1 0,-2 2-6,-5 1 8,2 4-7,-4 1 3,0-3-1,-3-3-2,0 1 4,-1-3-3,0-1-9,-1-4-7,3-3-4,1 1-1,0-5-3,1 0-1,2-3-15,0 0-10,0 0 5,0 0 4,2-16 2,1 4 12,2-2 0,0-1 7,2-4 3,-3 1 7,1 0 3,-4-2 3,3 4 3,-2 4 11,-1-4 6,-1-1 9,-3 6 2,-1 1 1,4 1-8,-6 1 4,0 3-4,-2 5 1,-4 3-5,-2 1 3,-5 6-5,-5 6 5,5 2-1,-4 2 5,3 3 1,1 0-1,0-2 5,2 5 2,6-2-5,1 1 6,2-1-7,2 0 5,6-6-4,2 2 5,0-4-3,5 1 3,1-2 0,1 1 0,4-4-2,5 1-1,5-1 4,1-5-2,1-4 0,3-3 2,2-3-6,8 0 1,-1-8 0,1 0 0,-3-7-7,3 0 8,0-4 1,-3-3-2,3-3-3,-3 3-1,2-3 0,-2 3-9,-11 7 12,3 0-3,-3 3 0,-4-1 2,0 6 0,-7-2-5,0 7-7,-4 0 9,0 1-3,-3 1-7,0 3 2,-2 0-1,-4 0 2,4 5-5,-2 2 8,0-2-4,0 7 3,-2-2-3,0 2 4,-2 0 1,0 0 1,2 0-8,-2-2 7,-1-2-8,3-3-12,0 0-5,2 1 3,-4-1-4,2-5 17,0 0 3,2 3 1,-2-3-4,0 0 6,7-11-3,-3 3 3,0-1-6,2-3 8,-5 1-3,5 0 2,-4-1-2,1 3 6,2 0 6,-5 0 5,0 1-5,0 1-1,-2 1-8,-6 0-1,-2 5-2,-7 2 6,-7 5-14,0 4 16,-2 1-7,0 4 2,1 1-1,0 2 2,2 0 1,3 5-2,3-3-2,3-3 6,4 0-1,3-1 0,5 1 0,-1 0 2,4-4-6,6 2-4,-1-1-14,6-1-30,0-2-33,10 0-18,2-5-14,4 1-14,-1-3-26,12-3-28,0-4-10,-11-1 16,0-6 15,-1 1 22,1-1 20,-1-7 31,-1 0 21,-2-2 42,-2-3 37,0 4 35,-2-3 32,-6 4 23,-2 2 16,-2 6 21,-6 1 12,2 0-3,-2 4-17,-1 0-18,-1 0-17,0 3-8,-2 1-10,0 0-8,0 0-9,-8 9-4,4-5-9,1 4 0,0-2-7,0 1-3,3-3-5,0 4 0,-3-2-9,6-2-2,-3 2-3,4-3 5,2-1-5,1 1-1,3-3 3,0 0-4,1-4-4,3 1 3,0-6-1,-2 4 0,-1-6 1,3 2-3,-8 1 2,3-5 0,-3 2 2,0 1-7,-2 2 20,-2-2-7,0 3-3,-2 1-9,-3 2-2,-2 0-4,-5 1-8,-6 4 9,-3 5 3,-4 4-8,2 2 10,-5 2-9,4 3-4,1 2-4,1 1-6,3 0-9,2 1-5,5 0 1,3-6 2,0 1 1,4 0 3,6-4-2,-2 3 6,5-3 2,3-1 1,3 1 3,6 3 1,1-8 4,5-4-5,-2 1 4,6-6 4,-1 0-2,0-1 2,-2-6-3,1-2 5,0-4-2,1-1 3,-3-4 1,8-5-2,-11 3-1,6-14 2,-4 1-2,-5 5 4,2-12 0,-2 1-7,-3-3 6,0 1 1,-8 11-6,4-1 5,-7-1 1,2 3-1,0-1 3,-2 13 12,-4 4-2,3 5-4,-2 5-12,0 1 2,-1 4 1,-2 16-2,-7 11 3,-1 17-3,-4 2-5,-1 8 9,-2 2-1,-10 24 3,9-28 2,-10 22 4,5-23 0,2 2 4,-7-2 5,2-1 11,0 2 8,3-1 8,-1-5 5,-1-1-8,1-3 3,7-11-11,0-4 4,3-1-4,1 0-3,2-12-7,4-1-4,-3 0-17,7-6-33,-1 0-51,3-4-28,1-3-34,0 0-45,0 0-40,17-18-47,-6 4-212,7-8-526,2-2 232</inkml:trace>
  <inkml:trace contextRef="#ctx0" brushRef="#br0" timeOffset="173015.1743">8203 15874 80,'17'-48'209,"-2"2"7,-2 13 11,2 2-3,1 5-5,-2-2-18,3 8-12,3 0-21,1 9-15,0 3-9,1 2-16,3 9-7,-2 5-10,1 4-8,-1 4-8,-5 6-11,2 1-10,-6 4-5,-6-2-10,-1 0 0,-7-5-11,-1-1-5,-6-1 4,-4 3-15,-4-3-3,-4-2 3,-1-3-3,-4-2-4,-1-2-1,-2-6-8,3-1-10,-1-2-18,2-2-31,9-1-29,-1-5-39,-1 4-46,6-6-63,3 1-222,4-1-479,2 0 213</inkml:trace>
  <inkml:trace contextRef="#ctx0" brushRef="#br0" timeOffset="173060.1652">8767 15475 62,'8'-9'309,"-1"5"-24,-2 1-33,-5 3-23,0 0-26,0 0-20,6 22-11,-10 4 2,-6 3-7,-3 0-10,-2 14-7,-4-2-8,6 2-15,-5-2-10,4-9-11,2 2-10,0-4-10,4 0 0,-1-2-16,4-4-5,-1-1-13,2-5 3,3-4-8,-2 1-3,3-8-7,0 0-18,3 1-10,-1-3-25,3-1-31,2-4-52,0 0-57,4-2-77,3-4-259,-1-3-533,2 0 236</inkml:trace>
  <inkml:trace contextRef="#ctx0" brushRef="#br0" timeOffset="173098.2789">8687 15712 37,'0'0'274,"0"0"-20,0 0-17,0 0-24,19-3-19,2 3-23,4 3-14,2 0-15,0 1-19,1-3-47,-1 0-67,-1-1-88,-3-1-88,0 0-107,-1 1-297,-7-4 133</inkml:trace>
  <inkml:trace contextRef="#ctx0" brushRef="#br0" timeOffset="173789.8708">9956 15504 119,'14'-23'326,"-1"3"0,-4 7-8,-4 6-29,-2 2-27,0-2-37,-3 7-27,0 0-20,-10 14-16,-5 7-10,-5 7-20,-11 10-5,1 2-18,1 4-21,0 0 7,3-4-13,11-9-7,-1-2-7,3 0-8,5-3-6,3-1-2,2 2-7,4-13-3,3 3-2,0-5-7,10 0 2,4-2-15,4-6-19,1-1-25,4-3-24,0-7-29,1-1-21,0-6-18,-2-3-2,10-7-9,-12 5 12,-3-6 10,5-11 7,-7 11 16,4-15 20,-9 10 17,9-10 24,-8 13 23,-2-1 18,-2 3 13,-2 3 17,-2 8 13,-3 4 7,-2 3-10,1 3-12,-1 0-9,-2 4-4,0 0 0,-6 13-6,1 3-3,-7 6 5,-2 7 6,-6 10 6,-1-3 3,-1 5 6,6-12 1,-7 8 10,6-11-5,1 2 5,2-5 4,0 1-5,1-5 2,2-4-3,3-3-3,2-4-4,0-2-6,1 1 13,2-3 13,1-1 8,-1 1 14,0-1 8,3-3 3,0 0-14,0 0-11,10-10-21,-2-3 1,8-2-5,6-2 2,0-4-23,4 3 6,0 1-6,12-1-3,-12 7 3,3 0-11,-1 4 3,-1 3-8,-2 4-1,1 2-6,-9 1-14,-3 1 7,-3 4-4,0 1-1,-2-1-7,-2 5 0,-3-1 2,-2-2 2,-2 4-3,-2 1-2,-1 2-13,-2-3-22,-1-2-38,-1 3-29,-3-3-41,3 1-36,-3-1-37,2-5-42,1 0-45,1-3-36,1-3-224,0 1-618,5-2 273</inkml:trace>
  <inkml:trace contextRef="#ctx0" brushRef="#br0" timeOffset="174338.8009">10510 15816 310,'1'-4'286,"2"3"-24,0-1-32,-3 2-19,4-4-23,-4 4-18,0 0-16,9 4-11,-4-3-10,4 2-10,2-1-5,3-1-5,2-1-12,5 0-8,1 0-8,-2 0-5,-5-4-2,2 3 12,-4-2 24,-2-1 3,-1 0 22,-3 3 14,-3-1 10,0-1-18,-1 1-12,-3 2-22,0 0-20,0 0 1,-11-5-13,-4 10-8,1 1-8,-6 1-14,-3 4 1,5 1-2,-2 1-11,4 3-7,-1-1-6,6-3 0,2 2-3,3-4-13,1 2-7,0 5 1,5-5-11,0 0 0,3-1 2,0 0-10,4-1-6,-1-3 4,2 3-12,1-5-20,-1 1-25,7-2-23,-2 0-25,1-4-38,1 0-37,1 0-41,8-7-37,-1 1-26,1 0-212,-2-1-557,-2-1 247</inkml:trace>
  <inkml:trace contextRef="#ctx0" brushRef="#br0" timeOffset="174381.832">9535 15567 115,'0'0'187,"35"8"-13,-6-4-1,11 4-11,8-1-10,0 3-14,2-2-17,-4 0-13,3-1-38,-4-3-68,0-1-68,-1 1-157,-4-5-241,-11 1 106</inkml:trace>
  <inkml:trace contextRef="#ctx0" brushRef="#br0" timeOffset="174921.7398">11597 16017 117,'14'-5'285,"9"-4"-12,-2-6-14,6 3-12,8-10-16,-8 5-18,7-9-16,-1-1-14,4-3-14,-6 0-8,0-4-7,-4 0-7,-7 7-13,-4 2 0,1 1 3,-4 3 0,-6 3 1,-1 4-5,-5 1-15,3 3-7,-3 3-16,-1 1-7,0 2-19,-2-1 1,2 5-16,-10 0-2,0 4-11,2 1 1,-4 9-7,3 3-10,0-1 1,1 8-9,1 0-1,4 2 3,3-1-7,1 0 9,3 0-9,2 1-3,1-2-3,3 4 2,-3-5-2,-1-3 2,-1 3-6,0-4 4,-3 0 3,1-2-1,-3 1-5,-1-2 0,-3-4-6,-1 2 6,-5-2 5,1 0-3,-3-5 1,-2 3-1,-1-5-4,-1-4 2,-3 3-47,2-4 7,-3-7-26,4 2-27,1-4-31,2 1-35,1-2-37,2-2-44,5 2-48,5-4-256,3-1-585,4-4 259</inkml:trace>
  <inkml:trace contextRef="#ctx0" brushRef="#br0" timeOffset="175491.4652">12386 15438 8,'4'-13'298,"1"0"7,-2 5-10,2 2-18,-2 0-30,0 1-31,-1 1-25,-2 0-25,0 4-20,0 0-12,0 16-15,-5 1-13,-5 9-7,0 4-6,-3 2-4,-5 13-3,0-2-1,-3 1-9,0 3-4,2-5-2,5-9-8,-6 7 0,10-10-6,1-4-7,-1 1 0,4-9-21,2 7 13,1-8-3,0 0 3,3 0-6,0-2 0,0-3 7,2-6-9,-1 2 5,0-3 7,2 3 8,0-4-1,0 1 3,3-1-1,-1 3-24,4-6 14,1 4 8,4-5-7,8 4 0,-1-4-7,-1 0-22,4-2 19,-1-3-11,-1 0 1,-4-4-4,4 2 6,-6 0-12,4-5 7,-4 2-3,2-5-7,-3-2 6,0 1 1,-4 3-5,-1-4-11,-3 0 22,0 0 0,1 0 2,-5-2-1,2 5 1,-3 2-8,-1 0 5,-1 0-20,0 5 13,0-2-2,3 5-1,-6-1-9,6 0 0,-3 2-4,0 3-2,0 0-2,0 0-2,0 0-14,-7 14 17,8-2-7,-1-1-1,3 6-3,2 0 0,-2 0 6,1 0 2,1-1 4,0 4-7,-2-2 5,2 0 0,-5-2-3,0 0 2,0 3-3,-3-2 4,1 0-26,-4-2 23,2-1 6,-1 0-1,3-3 1,-1 1-7,1-5 16,-1-2-17,3 1-5,0-3-5,0 1 7,0-4 5,7 2-10,-2-3-20,5-1-33,2-4-30,-2 0-30,4-3-34,-1 1-38,0-4-49,2-3-32,1-2-50,-7 4-171,3-5-544,-2 1 241</inkml:trace>
  <inkml:trace contextRef="#ctx0" brushRef="#br0" timeOffset="176005.0363">12086 15614 81,'0'0'223,"0"0"-8,0 0-14,0 0-10,24 11-17,1-6-12,14 6-15,4-3-7,5 3-18,0-2-11,-2 2-14,1 0-29,-4 0-68,3-1-86,-6-1-86,-3-3-107,2 1-303,-12-4 134</inkml:trace>
  <inkml:trace contextRef="#ctx0" brushRef="#br0" timeOffset="176048.0448">13010 15810 2784,'1'1'104,"2"0"-81,-1 2-22,-2-3-8,3 4 2,-2 5 0,-1-1 13,1 4 6,-2 2 8,0 3 12,-2 2 5,1 8 7,-2-3-2,0-4-2,0 6 1,-1-9-1,4 2 0,-2-4-9,0-2 6,2 0-7,0-2 3,-1-1 2,4 1 10,-2-2 1,0-6 13,0 7-4,2-5 5,1 0-5,4-5-5,2 0-10,5 3 4,1-4-21,-1-4-46,7-2-59,1-3-58,-3-1-59,5-3-68,-3-2-56,-5-3-166,4 1-529,-3-4 234</inkml:trace>
  <inkml:trace contextRef="#ctx0" brushRef="#br0" timeOffset="176596.0456">13404 15875 98,'3'-5'361,"0"1"2,1 0-14,-2 1-31,2 1-51,0-2-8,-4 4-31,3-3-24,-3 3-27,0 0-16,7 12-15,-7 0-14,0-2-14,-2 10-20,-4 6-1,-4-2-9,1 1-7,-5-2-8,2-1-3,-5-5-8,5-2-1,1-5-1,1 0-3,0-2 10,3 0 6,1-2 17,1-5 27,-1 2 24,4-3 0,2 0-10,-7-4-13,5-7-13,4-1-11,-1 0-8,6-2-10,0-4-10,6-3-4,2-3-5,6 4-7,0-2-7,1 3-2,0 3-6,2 2-4,-3 3-3,2 4-8,-3 2-1,-4 4-3,-2 1-6,1 3 4,-6 0-6,1 6-4,2 3 0,-5 1 1,-2 2-3,-2 4-1,-3-2 0,-1 2-2,-1 0-1,-1-2-16,-1 2-37,1-2-49,-1 0-45,1 0-50,3-6-38,0 2-39,0-8-40,7 6-32,-1-5-35,5 4-217,3-5-649,11-3 287</inkml:trace>
  <inkml:trace contextRef="#ctx0" brushRef="#br0" timeOffset="177146.3038">13976 15993 61,'16'-27'188,"-3"5"20,-1-2 7,-3 9-7,-8-2-2,4 8-11,-2-3-18,-3 6-20,0-2-22,-4 5-10,-6 1-19,-6 4-11,-5 5-9,-5 3-5,2 2-11,0 3-3,-3 0-10,8 4-3,0 0-6,4 0-5,5-4-4,0 2-2,3-3-4,1 0 1,4-3-4,2 1-1,0-2 0,1-2 5,5 0 2,-1-3 0,2 2-1,2-2-5,1 0-2,0-4 1,0-1 1,6-1-2,-3-3-7,0-2 0,-1-3-3,0 1-4,0-3 5,-2-2-4,1-2-3,1 0-3,-5-1 3,6-6 0,-5 6 10,2-1 4,-3 4 2,0-1 8,-2 7 1,0 2-3,-4 0-9,3 0-10,-1 4-1,-3 1-8,0 0-1,-2 11 1,-3 3 1,-2 11-1,-8 7-3,-6 10 4,-5 9 9,-8 22 0,-4-8 20,-7 5 8,-1-2 19,6-2 10,-1 1 4,13-17 2,-11 19-3,6-23 0,5-3-3,-3 3-5,-3-6 4,0 0-2,2-1 8,1-1-6,7-17 16,-3-3 11,1-6 9,2 1 7,1-5 8,2-3 12,4-4 10,2-1 6,5-3-1,1-4-13,0-5-6,3-5-18,5-2-10,3-10-5,5 0-15,13-15-6,4 3-6,6-2-14,6 6-16,20-23-12,5 6-13,4 5-10,1 11-10,0 4-8,-2 8-8,-18 12-7,1 6-9,1 5-2,-2 6-2,-3 4-11,1 6-5,-4-1 1,-3 1 1,-9-1-8,-3 0 3,-2 3-13,-1 0-5,2 2-12,-4-4-15,-8-4-28,0 3-68,-2-4-19,-2-1-21,-5 0-20,1-2-14,-3 0-31,-1-1-25,0-4-300,-5 8-682,-1-8 302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09:53:08.45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4707 294 37,'0'0'95,"0"0"-4,0 0-2,0 0 1,4-23-7,-4 23 3,0 0-2,0 0 3,7-13-3,-7 13-5,0 0 4,0 0 2,0 0-3,4-15 9,-4 15-7,0 0-1,0 0-3,0 0-1,0 0-1,0 0-5,0 0-3,0 0-8,0 0-6,0 0-1,0 0-5,0 0-7,0 0 1,0 0-5,0 0-5,0 0 0,0 0-6,0 0-2,0 0-1,0 0-3,0 0 2,0 0-8,0 0 1,0 0-3,0 0-1,0 0-1,0 0-3,0 0 0,0 0 1,0 0-1,0 0-1,0 0-3,0 0 7,0 0-5,0 0 0,0 0 1,0 0 1,0 0-4,0 0-2,0 0 0,0 0 1,0 0-1,0 0 4,0 0-3,0 0 2,0 0-2,0 0-4,0 0 3,0 0 2,0 0-1,0 0 1,0 0 1,0 0-3,0 0-1,0 0 1,0 0 3,0 0 0,0 0-2,0 0 4,0 0 0,0 0 3,0 0 32,0 0 9,0 0 4,0 0 1,0 0-3,0 0-10,0 0 9,0 0-4,0 0-4,0 0-4,0 0-1,0 0 2,0 0-6,0 0 1,0 0-2,0 0-2,0 0 3,0 0 2,0 0 12,0 0 0,0 0-2,0 0-1,0 0-3,0 0-6,0 0-5,0 0-2,0 0-3,0 0-9,0 0 4,0 0-5,0 0 3,0 0-1,0 0-6,0 0 6,0 0-3,0 0-4,0 0 2,0 0-4,0 0-3,0 0-4,0 0 1,0 0 4,0 0-1,0 0-3,0 0-2,0 0 1,0 0-3,0 0-9,0 0 17,0 0-6,0 0-3,0 0 7,0 0-3,0 0-5,0 0-1,0 0 4,0 0-4,0 0 2,0 0 3,0 0-6,0 0 2,0 0-1,0 0 6,0 0-7,0 0 2,0 0-4,0 0 8,0 0-8,0 0 6,0 0 1,0 0 1,-8 49-4,8-49 1,-2 22-3,2-22 7,-1 24-10,1-7 7,0 0-8,0-17 1,-3 31 5,3-16 4,0 2 2,-1 0 1,1-17 1,0 28-6,-2-11-5,2-17 9,-1 30-1,1-12-1,-3 0 1,3-3-3,0-15 0,0 27 0,0-9-10,0-1 14,0-1 2,0-16-7,0 30 6,0-15-3,0-15-1,0 20 3,0-20-4,0 19-3,0-19 9,0 23-5,0-23 4,3 21 1,-3-21-13,0 17 12,0-17 2,0 18 2,0-9-14,0 2 0,0-2 11,1 3-5,-2-6-4,1 3-4,0 1 9,1 0 2,-2 1 6,1 0-18,0-2 6,-3 3-7,3-2 8,0 2 4,-1-3-2,1 3 6,0-2-3,0 4 1,0-4-7,0 2 1,-2-6-2,2 5 7,0 1 0,0-1 2,-1 0-10,-2-1 3,3 2 5,0-1-10,0 5 5,-3 0 3,3-6-4,0 7-8,-2-9 12,2 10-12,0-2 8,-2 1-2,2-7 2,0 1 5,0-2-1,-3 3 2,3 1 5,-1-1-13,-1 0 4,2-2-6,-1 0 14,1 3-1,-3 2-7,3-4-1,-3 2 7,2-1-9,1 3 6,-2-1-5,1-1 4,1-2 4,-1 7-3,-1-1 4,2 0-10,-1-5 2,-2 5-7,3-1 11,0 1 0,-1 0-4,-1-5 5,2 3-11,-1 2 11,1-3 3,0 1-10,0-3 5,-3 0-3,3 3 9,0 2-10,-1-3 4,0 2-1,1-3-1,0 1 4,0 2-5,0 2 6,0-1-5,-1-1-2,0-4 0,1 7 8,-2 1-5,1-4 4,0 1-7,-1-2-4,2 3 0,0 0 13,0-1-8,-2 2-3,1-7 4,0 1 4,1-3-6,0 7 7,0 1-14,0 1 8,-1-2 3,-1-2-11,1 4 10,-1 8 2,1-9 0,1-1-1,-3 3-2,2-3 2,1 10-1,-2 0 3,2-8-8,-3-1 4,2 3-1,-2-3 0,3 9 9,-3-8-5,2 1-2,1-2 3,-1 1 3,-1 2-9,2-1 5,-1 4 6,1-6-4,0 0-11,-2-1 6,1 1-3,1 3 5,0-2 1,-1 0-8,-1 0-1,1-1 7,1 10 9,-2-5-6,1-2-5,0-1-1,-1 6-2,2-6 9,0 8-3,-3-4 0,2-4 0,1 5 0,0-5-12,-3 6 8,3-1 5,0 0 2,-1-7-4,-2 6 2,1-5-3,0 2 1,2-1 3,-2-1-1,-1 7 4,2-3-9,0-4-1,-2 1 3,3-1 7,-2 10 0,2-4-9,0-5 0,0-2-1,-2 7 5,2 1-10,-4-2 7,3-3 1,1-4 2,-1 9 1,1-3 3,-1 5-4,-1-1-2,2-4 3,0-3 3,-3 9-11,2-3-7,-2-8 12,3 7 1,0 4 4,0-4 5,-3 1-8,2-6 0,1-1 0,-3 7-3,3-6 9,-1-2-6,-1 0-4,2 9 4,-1-7 1,1 6 0,0-3-7,-3 2 10,3-3-10,-3-3 5,2 5-8,-2 0 8,1-3 4,-2-3-1,4 6-6,-1 2 8,-2-6-12,0-3 5,3 3-8,-1-1 11,-2 0 1,3-2-8,-3 0-5,3 3 6,-3-2-6,2 0 2,0 1 4,1-1-5,-2-3 7,1 3-4,-1 1 1,0-1 2,0 1 0,-1 2 1,3-5-1,-4 8-5,3-6 4,-1 2 3,1-1 1,-2-2-1,3 4-1,-4-3 3,4 1-3,-3-1 2,3 3 1,-3-3-1,2 0-4,-1 1 2,0-1 1,0 1 0,-1 6-2,3-6 7,-2 0-2,2 0-2,0 6 3,-2-6-4,2 2 0,-3-1 3,2 4 3,-1-4-4,2-1-4,0 6 6,-2-7-4,0 3 3,1-1-2,-1 3-1,1 3 8,-2 4-5,2-4-3,-1-2 0,2 2-2,-2-8 2,0 10 8,2-4-4,-1 1-4,-1-1 2,1 2 1,-2-2 2,-1 1-6,3-5 2,-1 6-1,1 0-5,-1-2 10,2 1 0,-3 0-10,2 1 5,1 0-2,-1-7 1,-2 7 4,0 1-2,3 0-2,-1-8 4,-2 8-6,3 2 0,0-3 1,-2 2 31,2 1 3,-1 0-3,-1 0-6,1 0-1,0-1-2,-2-1-1,0 2-8,3 3 6,-3-6-1,1 0-8,0 0 5,2 0-4,0 0 3,0 1-12,-3-3 7,3 3-2,0-3 5,-1 3-13,1 2 8,-3-7 2,3 6-2,0-3 4,-3 1-7,3 3 6,3-6-1,-6 5-6,3-3 2,0 1 2,0-5-1,0 3-6,0 2 7,-3 3 5,3-3-15,-1 2 2,1-3 6,0 2-3,0-2-3,-6 0 7,9-5-3,-3 6 8,0 0-6,0-1-2,-3 1-10,3 0 14,-1 0-2,1 3 4,-3-5-11,3 3 5,0 0 4,-3-4-1,3 6 0,-3-3-1,3 0 0,2-1-4,-2 0-11,0-6 16,1 8-8,-1-4 3,3 2 2,-3 1 0,3-7-14,-3 0-7,1-1-3,-1 0 8,3 7 4,-3-5-8,3-1-1,-3 2 5,0-3 13,0 7-9,0 1 2,1-2 2,2 4 1,-3-3 0,0 1-2,0 0 5,0 1-3,3 3 5,-3-5-6,0 3 4,-3 1-1,3-3-1,3 2 3,-3-1 4,0 2 2,0-4-3,1-6-3,-1 8 2,3-1-2,-1 2 4,-1-6 1,-1 5-3,0 0 14,2 0-12,-2 3-3,0-2 0,0 3 10,2-2-5,-2 0-1,3 0-2,-4 2-3,1 1 4,-2-3-1,4 3 1,-4-2 3,0 1-4,2-1 3,0 3 0,-2-5 1,2 3-9,0 0 3,0-1 7,-1 1-5,-1-2 11,1 2-6,1-2-2,0 1-5,-2 1 14,1 1-17,-2-1 8,3 0-3,3-1 8,-6 4-20,3-3 9,0 2 0,0 0 6,0 2 0,0 0-4,0-2 2,0 3-5,0-4 8,-4 3-2,4 0 2,-3-1-3,3 0 5,0 0-5,0 2 5,-4-4-10,5 2 8,-1-1-2,-1 14 5,1-11-13,-3-2 11,3-1-9,0 2 8,-3 1 2,2 0 0,-1 12-6,1-13-3,1 13 3,-2-13 8,0 12-2,-4-3-11,3-8 4,1-1 0,0 10-1,-1-8-3,-2 8 5,5-8 6,0-4-8,-2 2 1,-1 0-2,2 1 0,0 10 3,-1-12-2,2-1 5,-3 5-5,2-3 0,0 10 0,-1-9 4,2 1-3,-1-1 2,-5 7 1,2-9 6,1 3-6,-1 8 4,0-11-4,2 0 0,-1 3 2,1-1-2,0 10-4,1-1 1,1 0 0,-2-10 0,1-1 1,1 0-2,-1 2 5,-2 0-4,6 0 1,-6-2 11,3 12-8,-6-9-6,6-4 2,-3 1 4,3 1-2,0 2 3,0 10-6,0-13 0,0 0 5,-1 1 0,1 12-1,1-13-7,-2 3 3,0-2-1,2 0 6,-1 0-3,1 2-6,0 9 3,-1-11 0,2-1-1,-2 4 3,0-6 0,0 3 8,2 2-10,-1-2-4,-1-1 9,1 3 0,-1-3-1,0 1-2,0 0 2,0 2-6,2-3 3,-2 14-1,-2-14 2,4 2-5,-2 0 5,-3 13 0,3-15-4,-3 2 2,3 10 21,-4 2-16,1-2-2,2-10 4,1 10 0,-2-9 4,1-2 5,-2 14-6,3-15 12,-4 2-11,1 11 1,2-11-4,-4-2 4,3 13-5,0-10 4,1-3-2,-2 12-2,2-14-1,-1 6 1,-2-6 4,4 2-5,-3 3 3,0 1-5,2 6 2,1-10-1,-3 1 3,0 2-1,-1-4 1,1 12 2,3-12-2,-3 3-7,2-1 3,-1 0 4,1-2-6,-2 4 0,3 9-1,0-14 4,-4 3-3,1-2 7,2 0-2,-2 2-4,3 0 2,0-1-2,-4 3-10,4 9 7,-2-13 4,4-1-4,-5 3 4,3 0-6,0-3 4,-3 5 4,3-4-5,-2-1 0,0 4 3,-1 0 0,2 0-3,-1-1 3,0 0 6,-1 2-13,1-1 2,-1 8 2,2-7 0,-2 0 2,2 9-3,-2-9-3,0 0 6,2-3 4,-5 12-4,6-10 3,-3-2-5,3 3-4,-1-2-1,-2 11 3,0-12-2,2 0 6,-2-3-2,2 6 1,-4 7-1,4-11 1,-2 4 0,2 9-5,-3-13-6,1 13 2,0-14 9,0 6-3,-1-4-5,4 1-1,-1 0 8,-2 2-1,-1 9 0,2-15-9,1 0 19,-1 1-5,-1 0-8,2-1 4,0 3 5,-1 2-2,-1-2 3,2-5-9,-2 3 6,3-1-13,-1-1 7,-2 0 3,3 2-2,-3-1 2,2 0-3,-2-1-1,0-1 5,3 2-11,-3 2 10,2-3-1,-2 1 4,3-2-1,-3 1-9,1 1 1,2-1 5,-2-5-4,-1 1 6,0-3-8,3 4 2,-1-3 4,2 3 0,-1-3 6,-1-5-9,1-1 6,-3 3 1,3-4 1,-1 6-3,1-7 0,0 1 1,-2 1-5,2 8 12,0-8-9,0-1 4,0-2-5,0-1 2,-3 5-1,3-2-6,-1 0 3,1-5 4,0 1 4,-3-1 17,2 0-6,-1 3-6,1-1 5,0-3-3,-1 4 0,2-3-3,-3-1-2,3 2 6,0-3-9,-1-2 9,0 4 1,-1 0-11,2-2-1,-1 2 6,-1 0 1,1-2 1,0 1 0,-1 2 3,2-4-3,-3 4-5,3-13 2,-1 19 1,1-19 1,-3 27 2,3-15-6,0-12 3,-1 24 0,1-24-7,-3 21 3,-1-9 3,4-12-2,-3 29 8,0-19 2,3-10 9,-3 28-3,-1-12 2,1 1-1,0-3-15,2 1 13,-3 2-3,4-17 0,-5 24-6,4-12-2,1-12-3,-7 26 1,6-10 5,-2 0-6,3-16 1,-2 24 0,-2-13 0,1 6-2,-1-1 3,3 1-10,1-17 6,-5 28 0,4-13 2,-2 0-3,2 2-2,-2 0 4,3-17-6,-6 26 7,4-11-1,0-1-3,2-14 4,-3 24-9,3-24 4,-4 22-10,4-9 4,0-13-3,-1 24 0,-1-12 0,2-12 3,0 29-3,0-17 2,0-12 1,0 21 1,0-21 1,-4 25 0,4-25 1,-2 21 0,0-8 0,2-13-3,-3 26 2,0-14 5,3-12-3,-1 24-1,-2-14 2,3-10 1,-3 19 0,3-19 0,-3 18-1,3-18 5,-1 17-5,1-17-2,-3 14 2,3-14 3,0 0-6,-3 22 7,3-22-3,-2 14 0,2-14-1,0 0-1,-5 14 1,5-14 2,0 0 0,0 0 0,0 0-4,0 0 4,0 0-4,0 0 1,0 0 0,0 0 4</inkml:trace>
  <inkml:trace contextRef="#ctx0" brushRef="#br0" timeOffset="6791.2852">14452 108 25,'0'0'81,"0"0"18,0 0-3,0 0-15,0 0-2,0 0-8,0 0-9,0 0-11,0 0 1,0 0-3,0 0-18,0 0-15,0 0-46,0 0-98,0 0-138,0 0 62</inkml:trace>
  <inkml:trace contextRef="#ctx0" brushRef="#br0" timeOffset="9827.0664">14493 134 88,'0'0'108,"0"0"-10,0 0 12,0 0 6,0 0-11,0 0 3,0 0-3,0 0 0,0 0 2,0 0 0,0 0 6,0 0-2,0 0-3,0 0 4,0 0 4,0 0-10,0 0-5,0 0-5,0 0-3,0 0-4,0 0-7,0 0 2,0 0-3,0 0-5,0 0 0,0 0-3,0 0-2,0 0 6,0 0-2,0 0-5,0-25-2,0 25-5,0 0-2,0 0-6,0 0 0,0 0-11,0 0-1,0 0-5,0 0 1,0 0-5,0 0-3,0 0-8,0 0 3,0 0 2,0 0-13,0 0 8,0 0-7,0 0-3,0 0 2,0 0-6,0 0-1,0 0 0,0 0 6,0 0-4,0 52-3,0-52 12,1 27-7,2-4-4,-3-3 2,0-3-5,2 1 4,-1 1 2,-1 7-6,0-7 6,0 3-3,0 2-2,0-5 2,2 7 1,-2 2-5,1-4 2,1 2 1,-2-3 1,-2-5 4,-1 2 2,2 10-1,-1-2 2,0-1 2,0 2-5,1 1 9,-2-4-11,2-1 5,-1 1 3,-1-1-3,3-4-4,-2-3-1,0 8 3,1-5 0,-1-3 1,-2 1 2,3 0-2,-1 6 5,2-5 4,-3-3-7,2 3 7,-1 6 0,-2-1-3,3-4-2,-2 3 4,-1 3 9,1 0-2,0 1-6,1-1 5,0 5 4,-2-6-7,1-7-7,-1 13 14,0-5-11,2 3 8,-2-2-14,2-1-1,-2-3 9,3 5-1,0-3-12,-4-1 5,3 3 2,0-2-1,2 1-12,-3-1 19,0 3-13,2-11-1,-2 11 6,0 0-17,2 1 16,-2-2 1,0 4 5,1-4-12,-3 1 9,4 0-6,0 1 0,-1-1 10,-1 0-12,0 2 7,3 1-3,-1 2 5,-2-5-3,2-2 0,2 8-7,-3-5 5,2 4 3,-2-2-4,-1-1-2,3 2 4,-3-2-6,1 1 4,-1 5-3,1-3 5,0-1 0,-1 3 1,1-2-6,-4 3 1,5-3 3,-3-2-4,4 2 1,0-1 3,-1-1-1,-1 4 0,2-3 2,-3 0 0,2 0-1,1 3 1,0-3-3,0 2 2,0 2-2,-5-2 1,4-1-3,0 0 8,-2 2-9,3 11-1,-3-12 1,1 0 2,0 9-7,2-10 4,-3-1 1,2 0-3,-1-1 1,0 3 5,-1-1-4,3 0 1,-3 12-4,0-13 2,1 0 0,0 2-3,-1-4 2,-1 3-2,1-2 2,0 3 1,2 2-2,-2-3 2,0-1-4,-1 2-2,1-2 4,-1 2 2,0-4 0,2 2-2,-2 0 0,1-2-3,-2-1 3,0 1 1,3-1-2,-1-1 0,1-2 2,-2 1-1,1 1 2,-2-1-2,2-1 4,0 4 0,-3-2-5,4 0 6,-1 0-5,-1 1 0,-1 0 3,0-1 0,-2-2-2,5 3 5,-1-2-5,-1 1-2,-1-2 5,0 3-2,1-2 2,0-1 2,1-1-5,-1-1 0,1 1-3,-1 1 5,0-1-1,-1-1-2,3 1 3,-3 0-4,1 0 2,-1-1 1,0-2-1,2 8 1,-1-4 4,0 2-6,-2-2-1,4 4 1,-3-2 1,1 2-3,1 0 5,0-2-3,-1 4 2,2-3-1,-1 0 2,-2 3 0,3-2-1,0-1 0,-1 1 3,1-1-1,1 0 0,-3 2-4,1-1 1,0 1 0,-2 1 1,2-1-3,2 0 14,-1 2-4,1 2 2,-3 0-1,2-1 0,0-1 0,3 12 0,-2-11-3,-1-1-1,-1-2 0,1 2-1,4-1-1,-2 1 1,0-3-2,0 0 3,0 4-3,0-6 0,3 0-1,-3-2 0,3 4 1,-2-1-1,-1 1-1,0-2-8,2-2 9,-4 3 1,2 1 3,0-1 4,0 2-1,0 2 2,0-2 5,-2 1-4,2 1 3,-2 1-3,-1-1-1,3-2 2,0 2-2,0 0 0,-2 2 1,4-2-1,-2 0-2,2 0-1,-1 0 2,-1-1-7,2-2 4,0 2 0,0-1-1,2 1 1,-4 3-2,1-1 1,2-1-1,-1 1-2,-2 11 2,1-11-3,-1 11 4,4-12-1,-4 15-4,1-14-4,-1 11 6,3 1 4,-3-12-3,3-1 3,1 12-3,-3-10 2,1 0-1,1 10 0,-1-11 0,0 1-2,1 13 0,0-1 3,1-2-1,0 0-8,-1 0 7,0-11-2,1 13 1,1-2-2,-3-2 1,-2 3 0,3 1-1,0-12 2,-2 11 0,2 3 2,-6-4 1,6-9-1,-3 11 3,0 3-1,0-3-2,3 2 3,-3-1-3,0 2-1,0-1-1,0-1-1,3 4 2,-5 0-4,4-2-2,2 0 7,-4-2-5,2 4 3,-2-4-2,1-1-4,0 5 0,-1 0 3,1-2 2,3 0-2,-3 2 2,-1 3 1,1 2-6,-1-3 4,-1-1 1,1 1-4,1 3 0,-2-6 2,1 1 1,0 2-3,1-2 3,1 3-1,-1 0 0,-1-3-3,1-2 0,-1 0 3,1-3-3,0 6 3,0-4-2,1 0 4,1 1 2,-2-2 0,0 0 3,-1 1-2,3-5 5,-3 7-3,3 1 1,-3-2-4,2 0 4,-2 0-4,1 2-1,0-1-5,-1 2 6,0-2-2,-1 1-1,2-1 1,-1 2 0,0-1-5,0-2 3,0 2-4,0-4 4,3 6 1,-3-4 2,0 5-6,0-4 2,0 2 0,0-2-1,0 0-4,2 0 7,-4 0-4,2-1 1,2 0 1,-1-3 0,2 1 0,-3-3-3,0 4 2,1 0-1,2 0-1,-2 0-4,0 1 3,3-2 3,-4 0 0,2 3 1,1 1-6,-1 0 6,0-2-4,-2 0 1,0-2 3,3 4-4,-3-5 2,2 4 1,2 3 0,-3-2-3,-2-2 1,2 0-3,1 1 9,1-2-5,-3 2-2,0 0 9,2 1 6,1 0-4,-1-2 6,-1-1 4,0-1-6,2 3-2,-1-1 2,-1 1-3,0-1-1,1-3 4,-1 1-2,1 1-3,-1 0 0,1 0-4,-2 1-4,1-4 4,0 2 3,-2-3 1,1 0-7,1-1 0,-1 2 0,0-1 0,0 2-2,0-2 3,-1 2-1,0 1-1,1 0-5,-3-1 7,0 0-1,1 1-3,2 0 1,-4-1 0,1-2 3,1 1-4,0 2 3,0 0-1,1-4-1,-1-10-2,0 10-1,-1-8 3,1 14-1,-1-2-1,-2-3 4,2 3-5,-2-1 3,-1-1 1,2 2-1,-3-2-5,3 2 5,0 1-1,-3 1-1,1-2 7,2-3-8,-5 0-8,2-11 13,4 0-7,-4 16 7,0-2 0,0 0-1,0-2 0,3-11-1,-1 8 0,2-8 0,-4 13-1,1-3-3,0-1 0,3-13 2,-1 5-6,0-1 4,0 12 4,1-14-3,0 14 3,0-14-5,1 1 2,0 3-3,-3 7 3,0 2 1,4-10-1,-2 1-2,2-3 4,-2 12 0,0 0-3,0-13 6,0 1-10,-1 2 5,1-1-5,1-2-1,0 13 15,2-15-7,0 2 2,-3-5-2,-1 3-2,3-3 4,-1 4-4,2-6 2,-4 3 3,1-4-6,-1 0 4,3 1 4,-2 3-8,0-1 4,0-2-8,0-1 7,-1-1 0,1-3 14,0 3-1,2 2-7,0-7 9,-4 1-8,3 3 0,0-2 2,-1-2-3,3-2-1,0 2 4,-3-1-6,3-1-1,-1-4 4,1 3 0,0-17-20,0 29 4,1-16 0,-1-13 5,0 21-1,0-21-1,3 22 3,-3-9 1,0-13 1,0 18-2,0-18 2,0 17 0,0-17 2,0 0 3,5 22-1,-5-22 6,0 0-4,2 13 9,-2-13-1,0 0 2,0 0 0,0 20 0,0-20 2,0 0-4,0 0 2,3 14-1,-3-14-6,0 0 2,0 0 0,0 0 2,0 0 7,0 0 14,0 0 0,0 0 7,3 14 4,-3-14 6,0 0-3,0 0-4,0 0-4,0 0 3,0 0 2,0 0-13,0 0 1,0 0-5,0 0 2,0 0-5,0 0-6,0 0-2,0 0-2,0 0-12,0 0-11,0 0-4,0 0-17,0 0-26,0 0-34,0 0-43,0 0-71,0 0-62,0 0-52,0 0-40,23-35-33,-8 13-41,15-16-50,-4-4-358,22-28-910,0 3 403</inkml:trace>
  <inkml:trace contextRef="#ctx0" brushRef="#br0" timeOffset="13538.4206">20816 151 22,'0'0'77,"0"0"-2,0 0 13,0 0 3,3-29-5,-3 29 2,0 0 7,4-18-4,-4 18 8,0 0-3,3-21-2,-3 21 4,0-14 12,0 14-1,0 0 8,0 0-4,3-17 0,-3 17-3,0 0-4,0 0-1,0 0-8,0 0-3,0 0-9,0 0-2,0 0-7,0 0-15,0 0 3,0 0-3,0 0-4,0 0-4,0 0-8,4-14 0,-4 14-3,0 0-4,0 0-1,0 0-2,0 0-4,0 0-1,0 0-1,0 0-1,0 0-3,0 0-4,0 0 3,0 0 5,0 0-12,0 0-2,-8 53 2,8-53 5,-2 26 0,-1-9-9,2-4 10,-2 4 0,0 0 13,2 1-1,-2 6 3,0-4 0,2-3 5,-3 3-2,4 0 3,-2-2-7,-2 2 3,4-2-4,-2 0-2,1 1 2,-3 0-2,1 6-5,1-7 5,1 3-7,-3 2 8,4-1-4,-3 2 2,-1-4-5,4-3 1,-3 2-16,0 6 27,2-6-11,-2 0-2,3-2-7,-3 4 4,3-2 10,-2 2-7,0-4 0,-1 1-3,1 3 1,-1 4 16,0-2 4,0-3 7,0-1-16,-1 7 3,1-7-11,0 1 1,1-3-5,-3 9 11,3-9-15,-3 10 4,3-9-6,0 0 7,-1-1 1,-1 0-10,0 3 7,2-2-27,1 0 24,-2-1-5,0 9 7,1-9-4,-1 8 18,1-10-5,-2 3-2,3-4 0,-4 4 7,3-3-6,-1 4-2,0 7 1,0-8-4,-2 5 2,0-3-6,1 6 6,0-8-6,1 1 2,0 7-2,-2-8 0,0 8-2,0-2-4,-1-5 0,3 8-4,-1-1 2,1-1 0,0 1-1,-1-2-1,1 3-3,-1 0-3,1-6 6,0-1 4,2 5-6,-2-4-4,1 2 7,-3 2-1,2 0 0,2-7-2,-2 3-2,0-2-9,1 6 6,0-4 0,-1 0 2,2 6 1,1-1 3,-3-8-7,2 9 3,-1-8 1,1 6-1,-2 2 10,2-2-9,1 4 3,-2-3-7,-2 1-2,4 0 7,-2 2 3,-2-1-4,3-1 2,0 3-7,-3-2 6,2 2-3,-1-2-1,3-3 4,-1 4 0,-2 0-1,3-5 0,-3 2-4,3-1 3,0 1 0,0-6 3,-3 4-4,2-5-1,0 6 3,-2 1-1,1-1 5,-1-1-3,2 4 4,0-2 2,-1 2 2,-1 0 0,2-1-3,-1 1 10,-3 2-8,4-1-1,-3-2 1,2 0 3,-1 5-5,-1-9 4,1 6-4,0-3 7,2 1-6,-2-2-6,0 1 2,0 1-1,3-4-1,-4 2 1,4 1 0,-3-6-3,2 4 4,-2-3-2,3 5 1,-4-1 2,2 0-7,1 2 10,-2-1-7,3 2-1,-2 2 2,0-1 1,-1 1 2,0-5-9,1 4 3,0 1 0,2-3 0,-3 1 1,3 1 0,-3-3 0,-1 0-6,0 3 5,2 0 2,1-3 0,-3-1-1,3 1-2,-1 1 3,-1-2-2,3-6 1,-1 8-6,1 1 3,-4-1 0,2-3-1,1 2 2,-2 2 9,0-2-3,3-1 4,-2 4-4,2-1 0,0 1 4,-2-1-4,2 0-5,-3-1 1,2 3 1,-1-4-3,2 3 4,-4-2-2,3 2-1,1-1-2,-2-1 4,1-1-2,1 1 4,-2-2-7,1 1 3,1-7 2,-1 8-5,0-3 1,-1 1 1,1-4-1,-1 4-2,1-2 2,-1-2 0,2 4-3,-2 1 3,0 0-1,2 2 0,-3 2 0,3 0 2,-3 0-2,2-1 2,0 0 4,-1 2-6,-1 2 0,2-1 2,0-1-1,-2-1-1,1 2 2,2-1 0,-4-2-1,3 4 6,-1-1-7,2-3 3,-1 3-1,-2-3 1,2 0-2,-1 0 2,-2 0 3,4 1-1,-3 0 1,3-3-3,-4 5 4,4-1 2,-3 3 5,3-3-3,-1 1 4,-1 1 0,1 0 1,-2 0-1,3 1-2,-3-1 6,2-1-4,-2 4-3,0-4 1,3 1-3,-4 1 1,4 0-2,0 0-1,0 0 1,-3-2 1,0 1-2,2-3-2,-2 6 4,3-5-6,-4 1 2,1 0-2,0 2 6,1-1-6,-3 5 2,1-3 2,0 10-3,-1-11 1,0 3 0,-1-3 2,-1 12-2,3-10 7,-3 10-6,4-12 0,-2 1 2,-1 0-3,0-1 1,-1 11 2,3-12-1,0-2 1,-2 2-5,3 0 0,-1 2 0,1-1 1,-1 13 1,0-14 0,1 1-3,-1-1-2,1 1 3,-1 3-4,-2-2 3,5 0-3,-5 1 1,3 0 1,0 1 6,-1-3-7,0 1-2,-3-3 6,4 3-5,-4-3 2,4-1 2,-4 0-7,3-3 1,0 3-2,0-1 7,-1-1-2,1-2-14,1 2 7,-2 0 0,0-2 0,1 0 0,0 1-3,1-2-1,-1-1 5,0 0-1,0-1 2,-1 2-1,4 2 0,-2-3 3,1 1 0,-2 1-5,2-2 5,0 0 3,0-4-2,-1 6-2,0-8 3,1 7 1,-2-1-5,1 1 2,2-6 1,-2 0-4,0 5-1,2 0 7,-2-1 0,3-3-1,-1 2-1,-1 4 0,1-6 0,-2 2 2,3-3-4,0-1-4,-3 6 6,3 2 0,0-5 1,0-1 4,0 6-2,0-3 0,-1 2-3,-2 4 3,3-1 0,0-4-4,0 2 5,0 1-3,0-1 3,0 3-2,-3-1 4,3-2 1,3 2-5,-3 0 2,0 0-1,0-1 2,0 1-2,0-1 2,0-1 2,0 2-2,0-2 3,0 4-4,0-2 4,0 0 3,0 0-5,0 0 2,0 1-4,0 0 1,-3 1 3,3-1-4,0 4 2,0-2 7,0 3-7,-3-1 7,3 1 0,0-2-2,0 1-4,-1 2 0,-2 8 7,3-10-3,0 0-3,-3 2-1,3-1-6,0-2 2,0 15 0,0-14 2,-3 12-2,3-10-7,0-1 11,0 12 0,0-12-1,0 11-7,-1-12 8,1 4-4,0-4 11,0 12-10,0-10-5,0-1-1,-1 12 2,1-12 5,-2 11-10,2-13 2,0 2 5,-4 13-4,4-2 2,-1-11-5,0 10 6,0-9 2,-2 12-6,-1 1 5,1-3-3,-1 1 0,1-1-3,-1 1 3,1-1-2,0-10 5,1 0-5,-4 10-1,3-10 2,-1 11 0,1-1 5,-1-10-2,1 11 4,0 2-7,1-3 2,-3 0-6,1 1 4,1-10 5,0 8-5,-4 5-2,2-5 1,-1 2 2,2 0-3,-2 0 5,1 0-4,-2-1-2,2 0 6,0-12 1,-1 16-6,2-1 3,-5-1 1,5 3 5,-3-3-9,0 0 2,-3 2 2,3-2-1,0 0 3,1 0-6,1 1 4,-4-5 4,6-8-9,-1 0 2,-1 11 3,3 0-2,-2-12 3,1 13 2,-1-12-3,1 10-2,0 2 2,2 0-2,-2-1 2,0-2-10,1 1 10,-1-9 3,1 11-1,-2-1-6,2 0 7,0-10-5,-1 9-8,0 0 6,3-8 2,-3-3 9,2 13-10,0 2 3,-1-14 0,1 13-1,1-5-1,0 4-4,1-12 6,-2 11-2,-2 1 2,3-2 0,0 0-1,0 2-1,0-12 2,0 8-1,3-7 0,-2 9-3,-1 0 2,0 3 1,0-17 3,0 16-1,0 0-3,0-3 6,-1 3-10,1-14 8,0 15-9,1-6 9,-2 6-4,-2-13-1,3 0-2,4 13 3,-5-1-5,2-1 6,-1-12-6,2 12 4,-1-1 3,-1 2-3,0-1-1,0-10 5,0 12 2,0-2-9,-1 3 2,-1-2-2,2 0 13,-4-2-11,1-1 5,0 2-4,-2 2 2,3-3-2,-2-9-4,1 10 6,2-11-10,-4 9 5,1 2-6,0 2 12,1-3 1,-1-12-5,1 14-3,-1-12 15,1 16-10,0-17-9,-1 14 6,1-3-1,-1-9 3,1 15 1,-1-5-1,1-11 2,-1 0-4,1-1 6,-1 12-3,4-11-3,-4 13-1,1-13 4,0 12 0,2-14 4,-2 12-9,1-10 8,0-1-7,0-1 1,0 1 0,0-1-1,2 13 0,-2-14-5,2 2 23,0 0-3,-1-2 1,1 3-7,-1-2-3,1 0 8,0-4-2,0 4-3,-3-2 3,3-3-5,0 2 3,-1 2-5,1 2 0,-3-4 1,3 1 16,-3 2-17,0-5 0,2 1-18,-1 1 2,-2 0-1,3-2 3,-1 3 3,0 0 6,0-2-8,-1-1 3,0-2 9,1-1-11,-1 2 4,3-1 2,-2-7-2,1 0 2,-2 4-2,2-4-1,-1-2 6,0 1 1,2-1-3,-2-1 6,1 3-10,1-20 2,0 0 1,0 0 2,0 0 2</inkml:trace>
  <inkml:trace contextRef="#ctx0" brushRef="#br0" timeOffset="17595.2881">142 3842 33,'0'0'159,"0"0"-8,0 0-11,0 0-13,0 0-3,0 0-7,0 0-12,0 0-5,0 0-7,0 0 1,0 0-11,0 0 6,0 0-6,0 0-1,0 0-4,0 0 0,0 0-8,0 0-4,0 0-1,-23-11 7,23 11 0,0 0 3,0 0-4,0 0-2,0 0-2,-22-1-3,22 1 3,0 0-5,0 0 1,0 0 2,0 0-8,0 0 1,0 0-6,0 0-5,0 0 5,0 0-8,0 0-7,0 0 3,0 0-6,0 0-6,0 0 6,0 0-3,0 0-8,0 0-1,0 0-4,0 0-15,0 0 20,0 0-4,0 0 6,0 0 4,0 0 7,0 0-2,0 0 4,46 23-2,-26-17 0,2-2-1,2-1 2,3 4 0,-3-2-9,4-3 6,13 6-2,1-4-2,2 1-4,1 4 4,-3-5-5,5 2-4,-1-1 3,4-2-4,-3 4 2,-1 0-5,0-1-2,3 3 3,-4-3-4,3 1 4,-4 0-4,1-1-5,0-1 4,3 2-13,-2 1 9,2-3 8,0 0-3,0 2-5,-3-3-12,3 4 14,-6-3-1,2-1-3,-2 1-3,-4-1 7,3 2-9,-1 1 6,-2-4 4,1 3-5,-8 1-2,7-4 0,0 4 0,-7-1 2,9-3-1,-1 2-13,0 1 13,2-4 2,0 4-2,0-2 3,-3 0-20,3-1 20,-2 2-5,2 0-1,-10 2 6,7-5-2,3 4-4,-2-1 6,-9 0-7,8 2-3,-7-2 1,7 4 0,0-2 4,-7-5-1,10 4 3,-13 0 1,10-2-5,-7 3 6,11-5-4,-15 1-3,4 1 1,7 1 3,-7-3-9,9 3 5,-12-3 1,1 1-2,-2 1 8,4-3-8,-3 2 3,-1-1 2,1 0-7,0 3 9,-2-4-2,6-1-4,-4 4 14,0-2-9,2 2 6,0-3-3,-1 0 1,11 2-5,-11-3 4,9 3-9,-11-3-6,4 4 14,-3-4-4,-1 2 6,1 0 1,0 0-6,-2-1 1,0 2-7,0-2 9,-1 2-6,-4-2 9,3 2 3,2 0 10,-3-3-10,0 1-2,-1 0 3,1 1-2,1-1 0,0 3 2,-3-3-4,3 1 0,0-2-8,0 0 8,-3 0 0,3 0 1,-4 0-6,-4 2 3,4-2-2,-4 3 7,2-3 3,-4 0-1,5 0-1,-4 0 4,2 0 4,3 0-2,-5 2 0,7-2-6,-6 0 4,5-2-2,0 2 3,-5 0-6,5-3 3,-4 6-3,-3-6-1,2 3 4,-1 0-9,-1-2-1,-4 4 4,4-4-6,-7 2 4,-7 0 7,13-2 16,-13 2 7,0 0 4,14 0 2,-14 0 1,0 0 0,0 0-10,0 0-20,4-3-34,-4 3-41,0 0-51,0 0-63,0 0-67,0 0-70,-14-13-126,14 13-225,-13-4-714,5 0 316</inkml:trace>
  <inkml:trace contextRef="#ctx0" brushRef="#br0" timeOffset="21621.2117">119 5237 57,'0'0'249,"0"0"-4,0 0 0,0 0-1,0 0-3,0 0-15,0 0-9,0 0-16,-29-5-13,29 5-18,0 0-12,0 0-11,0 0-1,0 0-8,0 0-15,0 0-6,0 0-3,0 0-7,0 0-6,0 0-13,0 0-11,0 0-5,0 0-8,0 0-8,0 0-10,0 0 2,0 0-8,0 0-1,0 0-5,0 0-9,0 0-5,0 0 1,0 0-4,0 0 9,0 0-10,0 0 2,0 0 8,0 0-12,0 0-4,0 0 5,67 6-1,-67-6-3,28 4-3,-8-1 3,1-2-7,-1 3 0,0 0 6,2-1-3,2-3-5,0 2 10,0 2-6,0 0 2,2-2-3,1 0 0,-1 1-7,2-2 1,0 0 4,-1 2 2,3-1 0,-1 1-3,2-1 5,-3 3 0,0-4-6,2 2 1,-5-2 0,2-1 1,-3 4-4,4-1 5,-7-2-7,3-1 9,-4 4-1,-3-4 8,4 5-9,-4-4-9,0-1 8,-3 3-6,3-3 7,-1 1-2,0-1 3,-2 2-4,2 2-5,-2-3 0,0 1 2,3-2 9,-5 4-1,4-3-6,-2-1 6,0 2-3,-1-2-7,2 0 10,0 0-5,0 2 7,-1-2-9,2 0 7,-1 3-8,2-2 3,-3-1 0,3 0 1,0 0 0,4 1 0,-9-1-3,6 3 3,-3-1 0,1 0-4,-2-1-4,1-1 4,2 4 13,-3-4-14,2 1 2,-2 1 2,1 3 4,-1-3-2,2-1-2,1 1-1,5 0-3,-3 0 11,3-1-13,-1 1 9,5-2-3,-1 2-6,-3 1 5,5 1 3,-3-3 2,0 2-5,0-2 2,3 2-6,1-1 8,-6 1-6,1 0 2,-2 1 1,3-8 0,0 6 0,0-2-1,-3 2 2,2 0 5,2-2-2,-1 3-9,0-3 8,0 2-4,1-2-1,1 2 2,3-4 2,-5 5 5,3-3-7,1 1 6,-2 0-11,0 1 3,-2-2 1,2 1-1,-1 2 0,-1-2 5,0 2-6,1-3 5,-1 1-5,1-2 6,-1 1-5,3 1 6,-1 3 0,2-4 4,-1 2-7,-1 0 3,2 1-1,-1 2-1,-2-5 0,3 2 0,-2 2 1,1-1-4,2 1 1,-2-1 5,0-1-6,-2 4-3,-1-4 4,0 1 6,1 1-6,2-1-1,-1-1 7,-1 3-3,3-5 1,-2 2-3,3 1 1,-1 1-6,0-1 8,1 0-6,0 0 7,-2-2-3,0 0 5,0 3-2,-1-1-15,-2 0 8,0-1-5,1 2 4,-5-3-7,4 1 7,-3 3 7,0-5 7,-1 4-8,1-1-5,-5-1 7,6-1-10,-1 2 3,-1 1-2,-3-4 3,4 4 5,0-3-5,-7 2 1,2 1 1,1-4 0,-2 2 3,-2-2-1,2 3-1,1-3 8,-1 1-2,-3 2-7,3-3 6,-1 1 10,-1 1-10,2-1 3,-2 0-5,1 2 2,0-2-4,1 0 4,-2 1-3,3-1-6,-2-1 7,1 1-5,1 2 5,-2-2-4,1 1 1,0 0 3,-1-2 0,-2 3-1,4-3 1,-1 1 6,-3 0 0,3 2-4,-6-3 1,6 0 2,1 1-2,0-1 7,0 0-9,-1 1-7,2-1-2,3 2 10,-3-2 0,0 3-7,-2-3 2,1 0 3,-3 1-3,-2-1 2,-3 1 3,-8-1-6,19 2 9,-19-2 5,11 1 3,-11-1 4,8 0-2,-8 0 0,0 0 1,14 0 1,-14 0 2,0 0-3,0 0 2,0 0 0,9-1-3,-9 1-2,0 0-3,0 0 1,0 0-3,0 0-2,0 0 1,0 0 1,0 0 1,0 0-3,0 0 4,0 0-5,0 0 4,0 0-1,0 0 2,0 0 1,0 0-3,0 0 0,0 0-3,0 0-2,0 0 8,0 0-15,0 0 3,0 0 4,0 0-3,0 0 3,0 0 2,0 0-11,0 0-3,0 0-18,0 0-10,0 0-16,0 0-21,0 0-27,0 0-40,0 0-27,1-7-32,-1 7-35,0 0-42,0 0-33,0 0-48,-10-12-238,10 12-637,-8-4 283</inkml:trace>
  <inkml:trace contextRef="#ctx0" brushRef="#br0" timeOffset="23365.7391">245 377 140,'-13'-1'251,"13"1"-3,-13-3-5,13 3-5,-6-4-4,6 4-15,0 0-13,-8 0-26,8 0-16,0 0-15,0 0-17,0 0-8,0 0-17,0 0-14,0 0-14,20-10-2,-6 10-6,7-3-6,3 2-9,4 1-6,-1-3-4,0 6-2,-1-3-5,1 0-7,-1 0-3,0 0-2,-3 0 3,-2 2-9,0 1 3,-21-3-7,27 2-3,-27-2-27,20 0-26,-20 0-22,0 0-28,0 0-22,22 2-19,-22-2-28,0 0-46,0 0-33,0 0-165,0 0-434,0 0 192</inkml:trace>
  <inkml:trace contextRef="#ctx0" brushRef="#br0" timeOffset="23548.8147">447 330 6,'-11'3'92,"4"2"10,0 4 6,0 3 6,-3 1 2,-1 6-2,1 3 1,0 0-7,0-1-6,3-1-2,-4 1-5,5-1 0,-2 6-13,0-2-7,0 1-12,4 0-8,-3-7 2,3 2 1,-2-3-5,-1-1-12,3-6-11,1 2-16,0 0-16,-1 0-26,4-1-23,-3-1-36,-1-6-1,4-4-38,-6 9-110,6-9-255,-8 1 113</inkml:trace>
  <inkml:trace contextRef="#ctx0" brushRef="#br0" timeOffset="24131.5739">119 756 47,'0'0'171,"0"0"-3,0 0-14,0 0-16,0 0-15,0 0-17,0 0 9,0 0 10,0 0 1,31 6-6,-8-4-7,2 3-7,2-3-16,-2 0-3,3-2-10,-1-2-7,1 2-3,-1 2-2,3-4-10,-4 2-4,-2-3-15,-1-2 1,-2 1-4,-3 1-2,-18 3 9,27-3-11,-27 3-19,17-3-19,-17 3-21,0 0-34,18-6-30,-18 6-36,10-12-19,-10 12-17,7-12 14,-7 12 7,3-18 15,-3 18 17,4-18 19,-4 18 22,1-20 18,-1 20 24,1-21 31,-1 21 24,1-16 15,-1 16 21,4-18 10,-4 18 11,0 0 7,0-15 11,0 15-5,0 0-4,0 0-5,0 0-7,0 0-13,0-17-8,0 17-10,0 0-1,0 0 6,0 0 5,0 0 0,-18 29 4,14-17-1,-2 4-1,0 2-2,1-3-2,1-4-7,-2 0-6,2-1-2,1 1 1,0-1-6,-2-3-7,3-3-2,2-4-6,-3 8 4,3-8 5,-5 7 11,5-7 6,0 0 4,0 0 2,0 0-4,0 0 4,0 0 0,0 0-10,0 0 1,0 0-2,0 0-4,31-42 1,-17 23-11,3 0 2,0 2-9,-1 1-6,3 1 3,-8 3-2,3 6-3,-3 0-3,-11 6-2,19-9-1,-19 9 0,14-4-1,-14 4 3,0 0-1,0 0 4,0 0-1,29 11-3,-29-11 3,10 17-5,-10-17 1,7 18 1,-7-18-3,3 21 4,1-9-4,-4-12 1,1 25 0,1-15-13,-2-10-31,3 20-34,-3-20-17,8 20-29,-2-10-18,-6-10-21,11 11-24,-11-11-26,24 6-37,-24-6-156,31-3-434,-10-6 192</inkml:trace>
  <inkml:trace contextRef="#ctx0" brushRef="#br0" timeOffset="24360.9459">1062 438 166,'9'-34'194,"1"4"20,0 4 6,-3 8 6,-3-1-1,2 5 3,-2 2-9,-4 12-20,1-16-13,-1 16-27,0 0-19,0 0-17,0 0-11,0 0 0,0 0 0,-2 57-5,-11-9-1,-1 6 1,-1-2-5,-9 26-9,8-30 1,-1 5-11,0 1-1,-8 23 3,8-24-8,-2-2-5,1-5-15,-1 0 1,3-1-7,1 0 0,-1-4-3,4-9-1,-1-3-15,0-5-25,2-2-37,-2 0-37,6-8-41,-3-1-52,6-7-34,0 0-30,1-1-54,3-5-245,0 0-565,0 0 250</inkml:trace>
  <inkml:trace contextRef="#ctx0" brushRef="#br0" timeOffset="24613.7643">912 843 145,'7'-19'231,"0"2"-6,1-5-4,-2-1-5,3 8-7,-1-1-10,2 0-10,5-4-16,-2 9-9,4-7-19,2 7-10,0-1-11,-3 7-9,-1-3-12,5 4-6,-20 4-8,28 0-10,-28 0-7,28 9-6,-18-4-12,-10-5-4,12 15-2,-7-5-10,-5-10 1,3 23-2,-3-23-3,-6 28 8,-1-13-17,-3-2-13,-1-2-7,0 0-5,11-11 1,-29 14-11,14-6-21,0-2-10,0 0-7,15-6-10,-32 2-3,32-2-23,-21-2-33,21 2-33,0 0-32,-24-10-39,24 10-176,-3-19-430,3 19 191</inkml:trace>
  <inkml:trace contextRef="#ctx0" brushRef="#br0" timeOffset="25158.4951">1333 509 97,'0'0'306,"0"0"-10,0 0-19,0 0-24,0 0-27,0 0-21,0 0-27,0 0-17,0 0-14,0 0-16,-7 42-7,-1-20-11,2-6-12,-1 1-12,2 0-10,5 0-5,-2-2-6,2 3 0,0-18-14,2 22-10,-2-22-6,5 17-2,-5-17-2,10 15-2,-10-15-7,16 5-12,-16-5-13,0 0-6,0 0-5,43-22-16,-26 3-5,-1 1-6,-2-6 5,-2 1-1,1-1 6,-2 9 2,-4 1 4,2 1 5,-9 13 13,8-20 11,-4 13 0,-4 7 0,0 0-1,9-12-5,-9 12-3,0 0 0,0 0 2,0 0 1,0 0-1,0 0 3,0 0-2,0 0-1,-11 53-3,9-35 6,0-1-1,2-17 0,2 26-2,0-14-2,2 2 7,-4-14 1,7 23 1,-7-23-1,10 11-3,-10-11 3,15 7 6,-15-7-2,24 0-3,-24 0-2,33-18 0,-14-1 0,1 1-4,4-3-1,-1-2-8,-1 0 2,6-14-9,-4 3 4,-4 6-1,-2 2 2,-2 4 4,-9 5 9,1 3 19,-4-1 20,-4 15 5,6-15 5,-6 15-10,0 0-7,0 0-11,0 0 1,0 0-1,0 0-2,0 0 0,-36 43 1,20-16-6,0-2 0,5-2-5,1 2 3,3 0-3,2-5 1,2-3-5,0 8 9,3 0-10,3-7 6,0-2-14,-3-16-20,5 24-16,2-16-28,-7-8-22,21 11-31,-8-7-40,-13-4-38,30-2-52,-30 2-189,25-16-471,-7 2 209</inkml:trace>
  <inkml:trace contextRef="#ctx0" brushRef="#br0" timeOffset="25320.6789">1837 505 208,'0'0'325,"0"0"-19,0 0-25,0 0-26,0 0-23,0 0-21,0 0-21,30-29-19,-5 22-17,-2 4-14,1-3-27,1 1-44,-5-1-50,-4 2-60,-16 4-78,29-6-80,-18 2-188,-11 4-417,24-8 185</inkml:trace>
  <inkml:trace contextRef="#ctx0" brushRef="#br0" timeOffset="25822.7455">2567 357 3,'6'-12'305,"-6"12"-30,0 0-31,0 0-26,0 0-22,0 0-27,0 0-10,0 0-7,-20 45-12,6-18-10,1 4-7,-9 11-10,2-1-9,-1-2-11,8-13-6,2-1-4,0-1-8,4-5-13,1 1-4,-1-3-9,4-2-3,0-1-4,3-14-5,-1 20 6,1-20-6,0 0 0,9 21-1,2-15 1,-11-6-9,27 4-14,-27-4-18,32-4-22,-11-2-34,-1-3-36,-2-3-19,-4 6-15,-4-3-43,1-4-73,-11 13-146,13-18-422,-11 8 186</inkml:trace>
  <inkml:trace contextRef="#ctx0" brushRef="#br0" timeOffset="26006.889">2286 609 8,'0'0'247,"0"0"-21,0 0-20,0 0-5,0 0-6,0 0 6,0 0-10,0 0-16,73-12-13,-31 10-15,0-1-17,-1 5-12,-12-4-11,1 4-9,0 0-19,-3-2-44,-5 1-38,1 3-54,-8-2-60,-15-2-62,29 3-183,-29-3-392,19 8 173</inkml:trace>
  <inkml:trace contextRef="#ctx0" brushRef="#br0" timeOffset="26662.3629">2904 655 47,'0'0'294,"1"-38"-10,2 22-16,-3 16-19,0-20-13,0 20-26,-4-21-14,4 21-15,-3-12-19,3 12-14,0 0-22,-14-13-7,14 13-16,0 0-11,-44 16-12,23-5-6,0 4-7,0 4-9,1-3-9,3-1-12,-1 5 0,8-7 3,2 4-7,1-3-18,1-3 6,6-11-2,-3 25 0,3-25 3,1 13-5,-1-13-6,0 0 11,18 15-1,-18-15-8,25-2-7,-25 2 5,31-8-6,-11-2 7,-2-3-9,1-1 1,-3-1-2,1-2-5,-3 0 7,0 5-1,-4-2 0,4-6-8,-4 7 16,-3 0 7,-7 13 14,8-15 6,-8 15 7,6-12-6,-6 12-6,0 0-5,0 0-2,10-11-9,-10 11-12,0 0 10,0 0-1,0 0-3,0 0 1,-24 48-3,18-35-5,2 4 6,1-1-5,3-16 5,-4 22-14,4-22-2,3 23-6,-3-23-2,7 20 1,-1-12-7,-6-8-20,21 15 12,-6-12-3,-15-3-8,30 1-10,-30-1-3,41-10 4,-19 0 5,-5 1-5,4-6 2,-1-4 1,-3-2 7,1-2 1,-4 1 0,0 0 9,-2-2 6,-1-5 2,-1 3 12,1-2 12,-4 4 17,-3-1 16,-1 9 9,-1-1 10,-2 17 8,5-21 6,-5 21-7,0-13-17,0 13-4,0 0-4,0 0 2,0 0-9,0 0-3,0 0-6,-24 43-1,9-13 5,-4 17 1,1 0-3,-2 6-7,-8 21 6,7-22-1,0 0-3,-6 23 16,6-25-7,3 0-5,-1-5 11,4 3 6,-2-2-7,2-2-1,-1-3-1,3-10-7,2-3-5,1 0 15,-2-2-12,2 1 2,1-5-4,1-3-4,2-11-34,2 3-43,0-1-48,1-2-38,-1-4-45,4-4-58,0 0-71,0 0-209,0 0-572,4-28 254</inkml:trace>
  <inkml:trace contextRef="#ctx0" brushRef="#br0" timeOffset="26943.4039">3094 756 2326,'7'-24'36,"-6"5"1,2 8-15,3-5 18,-4-1 27,4 0 10,1 0-3,0 3-8,2-2-10,5-2-2,4 3-1,2 3-9,1 0-3,2 3 1,-2 3 0,0 1-2,-21 5-3,30 3 2,-30-3-8,29 12 2,-16-3-4,-5-1-2,-8-8-6,13 17 3,-8-2-6,-3-4 6,-2-11-6,-3 25-2,-2-9 10,-4 1 5,1-4-8,-4 2-11,-6-1-4,-3-4 11,3 1-9,-1-4-16,1-4-11,1 1-14,17-4-12,-31 1-9,31-1-21,-24-1-17,24 1-29,-21-7-24,21 7-12,-14-14-30,7 7-51,7 7-167,-6-19-435,6 19 193</inkml:trace>
  <inkml:trace contextRef="#ctx0" brushRef="#br0" timeOffset="27533.6321">3446 560 53,'0'0'214,"0"0"-9,0 0-15,0 0-11,0 0-12,0 0-8,0 0-16,0 0-8,0 0-11,0 0-9,-17 32-8,17-32-10,0 0-7,0 0 7,0 0 4,0 0 1,0 0 4,20 14-1,-20-14-4,20 7-9,-20-7 3,20 0-13,-20 0 6,0 0-1,37-8 7,-24 3 9,-13 5 2,20-8-3,-20 8-2,14-15 11,-3 4 7,-11 11 2,10-14-12,-6 5-7,-4 9-3,0 0-12,6-20-5,-6 20-4,0 0-16,-3-18-8,3 18-9,0 0-2,0 0-5,-31 0-24,31 0 18,-41 18-4,19-4-2,-1 3-3,2 2-4,1 2-9,3-1 3,2 4 1,2-2-7,2-1 10,8-4-14,-1 3 11,2 0-10,4-2-2,2-1 16,3 0-10,3-1 4,4 2-7,2-2 0,-1-7 2,2 2 3,4-4 5,2 0-7,-1-6-3,-1-1-5,-21 0 6,44-8-17,-23 1-5,2-2-8,-4 2-15,3-6-12,-8 5-12,1-1-5,2-5-11,-6 2-21,1 4-13,-3-3-34,-9 11-43,13-18-32,-6 5-45,-7 13-71,7-17-200,-7 17-583,3-17 258</inkml:trace>
  <inkml:trace contextRef="#ctx0" brushRef="#br0" timeOffset="28603.2625">5407 461 78,'0'0'190,"0"0"0,0 0-8,0 0-10,0 0-13,0 0-11,-27-5-6,27 5-16,0 0-10,0 0-12,0 0-8,0 0-8,0 0-13,0 0-4,0 0-10,0 0-5,0 0-4,0 0-7,0 0-2,54-4-1,-29 7 1,2-2-10,2-1-2,-1 0 1,2 0-6,-2 0-5,-1 3-2,1-3 1,-1 2 0,-5 1-7,2-4 2,-24 1-3,27 4 2,-27-4-6,18 0 0,-18 0-2,0 0 7,0 0-5,23 1-2,-23-1 4,0 0-5,0 0-5,0 0-9,0 0-1,0 0-15,0 0-8,20 2-7,-20-2-13,0 0-11,0 0-7,0 0-18,0 0-27,0 0-12,0 0-26,0 0-15,0 0-104,0 0-296,0 0 131</inkml:trace>
  <inkml:trace contextRef="#ctx0" brushRef="#br0" timeOffset="30757.9338">5752 545 63,'0'0'77,"0"0"1,0 0-4,0 0 1,0 0 7,0 0-6,0 0 0,0 0 1,0 0 8,0 0-14,0 0-4,0 0-3,0 0-1,0 0-8,0 0 0,0 0-1,0 0 1,0 0 0,0 0 14,0 0-7,0 0 5,0 0 5,0 0 2,0 0 2,0 0-4,0 0-7,0 0-1,0 0-2,0 0-9,0 0-3,0 0 0,0 0-1,0 0-2,0 0-3,0 0-2,0 0 1,0 0-2,0 0 3,0 0-3,0 0-5,-17-39-5,17 39 2,-6-9-4,6 9-4,0 0-5,-15-12 0,15 12-8,-14-8 3,14 8-3,-14-7-2,14 7-3,-21-7 2,21 7 0,-23-7-1,12 3-1,11 4 5,-24-2-2,24 2 1,-23-2-4,23 2 2,0 0-4,-29 3 2,29-3-2,-20 8-1,20-8 0,-20 11 5,13-5 1,7-6-1,-18 14-6,9-7-3,9-7 3,-15 14-1,8-4-1,7-10 0,-8 13-1,8-13-1,-8 14 3,8-14-2,-4 14 2,4-14 5,-4 15-5,4-15-4,0 0 6,-2 22 1,2-22-4,1 15 1,-1-15 0,4 21 1,-4-21-2,4 20 5,0-9-1,-4-11 0,7 15 0,-1-1-2,-6-14 3,8 20-1,-2-11-2,1 5 3,-7-14-1,10 21-3,-3-12 4,-7-9-1,7 20-4,0-10 1,-7-10 5,7 23-3,-3-16-1,-1 6-2,0-5 4,3 9 0,-5-6-3,2-1-5,-3 2 6,0-1 5,0 0 1,0 2-3,-3-3-4,3 2 7,-3 1 1,0-1 2,-1-2-3,3 2 1,-5 1 7,2 4-4,-1-6-5,0-3 4,-1 3 2,1-1-1,-2-2-4,4 1 5,-3-2 5,-1 1-1,-1 1-5,2-4 0,-2 3 3,-1-1 3,1-3-8,-2-1 1,0-1 7,0 0 0,0-2-8,-1 0 5,1-1 6,-3-2 0,1-4-2,-1 0 2,1 1 3,-1-4-9,0 0-1,3 1 7,-1-2-4,0-1-1,4 2 0,-2-2 0,1-1 0,4 4 0,-2-4 5,4 4-2,0-3 2,2 0-10,1 2-1,3-3 2,-4 13-7,13-30-1,-3 18 3,7-5-3,-2 0 1,3-1-9,2 2-6,0 1-15,0-2-29,-2 3-22,3 2-12,-1 0-21,-7 3-32,2 3-41,-5-3-49,-10 9-39,19-10-162,-19 10-466,16-10 206</inkml:trace>
  <inkml:trace contextRef="#ctx0" brushRef="#br0" timeOffset="31672.3259">6186 592 136,'0'0'238,"7"-15"-7,-7 15-6,7-12-27,-7 12-24,0 0-23,0 0-17,0 0-14,0 0-7,0 0-15,-7 54 4,-2-24-5,-8 15-8,-2 3-3,-1-2-9,1-3-11,1 4 6,-1-4-12,6-14-5,-1 0 2,1 2-5,2-6-5,-3 1 7,3-2-6,3-7-6,-2 7 0,2-12-6,3-2-5,0 0 5,2-1-18,-1-1 9,2-5 0,0 2 4,-1 1 10,3-6 9,-4 5 14,4-5-6,0 0-11,0 0-11,0 0 3,6-20-9,-1 4 0,0-1-13,2-12-2,4 1-7,0-2 1,-1-2-1,7-13-5,-3 2 2,-1-2 1,4 0-6,-6 12 1,7-9 1,-1 1 0,-4 11-3,2-1 0,-1 6 1,2 1 0,1 0-3,-2 2-2,4 7 4,-1-1 1,-1 2-32,-2 6 7,4-2-1,-4 6 4,6-2 4,-5 4-4,-16 2 5,31 2 2,-31-2 0,22 11-4,-11 0 4,-1 3 1,-3-1 0,-1 4 1,-3 0 1,-5 2-1,1 6-4,-5 4-6,-1-12-11,-5 4-5,-1 2 0,-3-1-7,0-4 2,-1 2 5,-2-6-1,-2-2-3,2 0 4,-1 0 1,3-7-3,3 0 10,-2 2 5,1-2 1,15-5-4,-27 5 11,27-5 1,-18 4 0,18-4 3,0 0 5,-16 3 6,16-3 3,0 0-2,0 0 2,0 0 1,0 0-5,0 0 2,0 0 4,0 0 3,0 0-9,0 0 0,2 6-1,-2-6 7,14 8-5,-6-2 5,-2 2 0,2 0-2,1 6 6,-2 2 7,3 6-4,-5-5 2,-1 2 3,2 5 2,-2-5-1,1 5 2,2-4-2,-2 2 0,-1-5-2,1-1 1,0-1-2,0-4 0,-1-1-3,0 2 3,-1-3-3,0 2 0,-1-5 3,4 2 0,-4-2-5,0-1-4,1 0-5,5-1-18,-2-2-39,3-1-34,2-1-49,0-3-52,5-1-190,-5-3-416,3-1 184</inkml:trace>
  <inkml:trace contextRef="#ctx0" brushRef="#br0" timeOffset="32286.3591">6536 891 1608,'5'-16'13,"-1"1"-47,-4 15 47,6-22 58,-6 22 40,2-17 10,-2 17-19,0 0-11,2-16-22,-2 16-14,0 0-14,0 0 6,0 0-5,0 0-5,0 0-8,-16 26 1,8-1 3,1-7-6,0-1-2,-2 5-5,1 0 1,1 4 2,4-9-8,-1-1-1,3 0 5,0 2-4,0-5-3,1-4-1,1 1 9,2-1-1,0 0-3,0-4 3,-2 0 6,5-3 3,-2 0-7,6-2 7,0 0 0,-2-4-7,5-4 5,0-1 2,-2-1 0,3-7 0,-3 3-1,3-6-1,0-4-5,-1 0 6,0 5 7,-2-3 4,-1 7-1,-3 1 0,-2 2 15,-5 12 0,9-17 0,-9 17-4,6-12-13,-6 12-13,0 0 3,0 0 1,0 0-11,3 4-6,-3-4 7,-5 25 0,2-10-4,-1 3 8,-2 4-3,2-2-12,-1 4 18,2-5-14,0-1-7,2 0 4,-1-1 2,1 0-5,2-7-3,1 0 6,-2 2-1,1-6 0,2-1 4,0 3 2,1-4 4,3-1-3,1-3 3,4-2-8,0-1 2,5-4-4,2-5 4,2-2-3,-2-3 10,5-4-12,-1-2 0,5-10-3,-1-1 4,-3-3-5,-6 9 1,-1 0 3,1-12 0,-4 10-2,-2 6-3,-2 10 13,-5-3-3,1 2 14,-6 15 10,7-15-9,-7 15-1,5-11-8,-5 11-5,0 0-9,0 0 4,0 0 6,0 0 1,-33 54-7,20-26 5,-4 1 2,4 4-9,-1-1-1,-4 9 5,5-11-2,2-1 1,0-1-3,3-3 3,2 1-2,0-2-16,2-8-21,2-3-28,1 1-17,1-1-23,3-1-21,1-3-24,0-1-31,3 0-34,2-6-20,6-2-55,-1-3-160,7-6-483,-1-1 214</inkml:trace>
  <inkml:trace contextRef="#ctx0" brushRef="#br0" timeOffset="33042.2599">7149 940 101,'3'-2'179,"-3"2"-19,0 0-16,3-5-7,-3 5-8,0 0-10,0 0 1,0 0-13,0 0-13,-3 14-4,6-9-1,-3-5-14,3 7 3,1-5 9,0 4-7,2-4-3,0 2 8,5-3-5,-2-2 1,1 1 3,2 0 0,0-4-1,-2 2 0,4-5 5,-1-1-4,-2 0-3,0-1 5,-1-3-1,-1 1 2,-9 11-1,14-18 4,-10 7-2,-4 11-3,9-20-5,-9 20 3,2-14-19,-2 14-14,0 0-1,0 0-8,-17-11-2,17 11-7,-35 7-1,14 3 2,0 2-15,0 4 4,0 1-10,2 0-2,4 1 1,1 2 0,5-6-9,1 2 1,1 2 1,1-3 3,2-3-4,3 2-1,1-2-2,0-2-5,1 2 10,3-2-2,-1-2 2,2-2 6,3 3 0,0-3-5,2-2 1,4-1 3,0-3-2,7-2-2,2 2 3,-1-7-5,1-2-2,0-2-2,3-1 8,-2-5-2,0-2-1,3 2 1,-3-3-3,0-4-3,5-6 6,-10 9-3,2-1 8,-2 0 3,-3 1 3,1-1 15,-4 2 1,-5 4 4,-1 4-2,2-3 10,-9 15-7,11-17 11,-7 8-8,-4 9 9,0 0-7,4-17 0,-4 17-14,0 0-3,3-14-6,-3 14 5,0 0-9,0 0-7,0 0-9,0 0 8,0 0-4,0 0 2,0 0-6,0 0 12,0 0-9,-38 24-7,28-12 0,2 0 8,1 2-4,7-14 2,-9 22-4,4-11-2,0 4 5,1-2 4,0-1-6,2 5-1,2-6-5,2 1 11,-1 1-8,6 2 6,-5-4 8,1-1-10,2 5 3,1-5-1,-2-2 3,2 2 3,1 1-8,-2-5 7,1 2-4,0-1 7,-1 0-9,2 0 3,-4-2-10,1 0 11,-1 2-6,1-3 4,-4-4 0,5 6 5,-2-3 0,-3-3-8,4 7 1,-4-7 9,1 6-15,-1-6 4,3 6 0,-3-6 0,0 0 5,-4 10-5,-2-8-8,0 2 23,-2 2-9,-7-1-1,6-5-1,-4 4 3,-8-2 2,7-1-9,-3 2 3,3-1 2,-4-2-4,5-2 3,-1 2 2,-1 0-19,6-1-23,-1-1-22,0 1-19,3-3-29,0 2-30,0 0-38,7 2-51,-11-5-55,7 1-66,0 0-208,4 4-602,-7-6 266</inkml:trace>
  <inkml:trace contextRef="#ctx0" brushRef="#br0" timeOffset="34383.155">16241 463 85,'0'0'99,"0"0"-5,-7 20-12,7-20 7,0 0-11,0 0-7,0 0-4,-4 15 5,4-15 10,0 0 15,0 0 13,0 0 12,0 0 19,0 0 20,0 0-1,0 0-12,0 0-12,0 0-9,0 0-19,0 0-8,21-42-10,-15 28 8,-1-4-12,-5 18 1,7-26-5,-4 11-3,-1 2-14,-2 13-4,2-25-2,-2 25-18,0-15-8,0 15-3,-4-16 1,4 16-2,0 0-11,0 0 0,-18-11-9,18 11-4,0 0-1,-37 19 2,20-3 0,0 1-1,1-2-8,2 3 0,2 4 5,1 0 1,1 2 1,3-7-4,1 2 4,4-1-4,0 8 0,-1 1 5,2-3-4,1-6-1,1 3-3,-1-3 10,0 3 2,3-1-6,-4-3 2,2-2-9,-1 3 7,0-18 1,-3 32 4,1-16 1,-1-5-7,3-11 0,-10 18 4,3-8 5,0-4 7,7-6-5,-26 13 7,12-11-1,14-2 2,-25 2 7,25-2 6,0 0 5,-28-12-6,15 3-7,13 9 13,-18-19-2,8 7-4,3-4-4,0-2-7,1 1-5,1-3 2,3 1-2,-2 1-2,4 4 1,0 14-10,-3-24-3,3 24-11,3-16-25,-3 16-32,0 0-40,0 0-38,4-15-32,-4 15-22,0 0-45,27 0-222,-27 0-503,29 5 223</inkml:trace>
  <inkml:trace contextRef="#ctx0" brushRef="#br0" timeOffset="34670.3265">16527 439 338,'4'-18'320,"-4"18"-35,0 0-35,6-15-30,-6 15-20,0 0-23,0 0-15,0 0-20,0 0-15,-35 57-7,19-27-14,-2 0-15,-4 9-3,4 4-10,6-14-9,-1-2-6,3 1-4,-1-1-7,4 3 0,0-5-9,4-6-6,0-4-2,-1 3-1,4-2-1,0-7-7,0 3-9,0-5 10,0 1-4,4-1 3,-1-1-7,2 0-5,3-3 13,0 1-6,2-3-13,4-2-16,2 2-22,-1-2-24,2-3-32,4-2-22,0-3-26,-1-2-41,1-3-48,-4 0-206,-1-2-464,-6 1 205</inkml:trace>
  <inkml:trace contextRef="#ctx0" brushRef="#br0" timeOffset="34890.3437">16307 630 260,'0'0'269,"0"0"-22,0 0-22,0 0-23,0 0-18,0 0-16,0 0-11,0 0-11,0 0-14,68-11-15,-38 11-6,1-1-10,-4 2-13,12-2-6,-11 1-8,-4 1-7,-4 3-6,1-4-28,-21 0-29,25 5-25,-25-5-34,20 3-31,-20-3-36,0 0-51,22 2-206,-22-2-410,0 0 181</inkml:trace>
  <inkml:trace contextRef="#ctx0" brushRef="#br0" timeOffset="35356.7388">16934 749 121,'8'-18'241,"-2"2"-11,-6 16-3,7-22-11,-4 10-11,-3 12-12,4-25-7,-4 25-8,2-18-7,-2 18-11,-2-15-18,2 15-16,0 0-15,-7-18-9,7 18-12,-14-9-10,14 9-12,-36 4-7,13 5-4,-4 3-12,3 0-3,0 7-3,3 0-2,3-4-11,1 3 0,7-2 0,-1-2-2,4 1-8,-3-2 1,7 3 0,-1 0-6,4-16-3,0 23 7,1-12 3,2 2-3,3-6-2,1 3-6,0-2 7,7-1 1,-1-2 3,-1-3-9,1-4 1,3 4 3,-16-2-2,33-10-7,-15 0 3,2-2 8,-4 4-4,-2-9-4,0 3 0,-3 2 18,-1-1-3,0-3 13,-3 7 1,-7 9 16,9-15 13,-9 15-9,8-11-4,-8 11-11,0 0-7,0 0-7,7-11-6,-7 11-6,0 0 5,0 0-3,0 0-5,0 0-3,0 0-5,0 0 13,-15 51-15,15-51 7,-2 20-3,2-20-7,-1 22-23,2-11-14,1 1-26,0-2-22,1 2-33,2-4-27,0 2-46,4-3-64,3 2-271,2-6-570,0 0 252</inkml:trace>
  <inkml:trace contextRef="#ctx0" brushRef="#br0" timeOffset="36280.8486">17388 671 166,'0'0'270,"1"-23"-21,-1 23-25,0 0-26,0 0-20,0 0-19,-21-4-16,21 4-14,-34 21-10,15-8-4,-1 3-16,2-2-11,-1 2-18,4-2-1,2-1 0,2 7-10,2-6-5,1 1-6,2-5-11,2 4 0,1-2 3,0-2-3,6 2 0,3-3-3,1 1-7,1 2 2,6-5-1,5 3-2,2 1 3,-6-9-8,12 0-1,-5-5-6,1-3 3,1-3-1,0 1 2,0-4-3,-1-5-8,-1-3 2,1 1 2,-1-6 4,-1 0-2,-1-2 9,-2 4 17,-4-8 6,-4 7 8,3-1 7,-7 9 13,2 3 6,-3 4 5,-5 9 5,6-19-19,-6 19-1,3-12-14,-3 12-3,0 0-8,0 0-10,0 0 8,0 0-5,0 0-4,0 0-3,-27 41-1,16-16-2,1 0-2,-4 0-5,4-1-2,0 0-5,3 0 2,-4 0-9,4-3 6,2-4-7,-3-2 2,4-3 3,1-2 1,3 2 3,-3-2-8,-1-1-2,1-3 0,3-6-9,-1 10 10,1-10 7,0 9 2,0-9-6,0 0-10,-3 7 7,3-7 10,0 0-3,0 0-9,0 0 8,0 0-6,0 0 5,0 0 4,41-32-5,-23 16-5,2-4 1,0 3-1,2-4-10,0 1 15,-3 2 6,2-3-17,-1 2 4,4 0 3,-3 1-6,-3 4 9,-5-1-9,0 4 0,-2 3 2,-11 8 2,14-15 5,-14 15 3,14-9 0,-14 9-4,7-9 2,-7 9-1,0 0-1,0 0-1,0 0-11,10-10-1,-10 10 1,0 0-5,0 0-1,0 0 1,0 0 0,0 0-4,0 0 6,-39 29 4,25-17-3,0 0-8,-5 3-7,4-1 2,2-2 7,2 2-7,-2-3-3,3-1 4,0 1 2,10-11 3,-14 17 0,14-17-9,-11 12 7,11-12-3,-6 12 0,6-12 3,0 0 2,-7 12-6,7-12 3,0 0 6,0 0 2,0 0 1,0 0-11,0 0 18,0 0-4,3 18 4,-3-18 0,0 0-1,0 0-3,0 0 1,0 0 4,24 9 1,-24-9 2,0 0-1,17 7-6,-17-7 1,17 3-3,-17-3 4,14 12 4,2-7-2,-4 3-5,9 1 4,-2 2 2,-3-3 5,-3-1-10,4 1 1,-3 1 4,7 1 2,-9-1 5,2-1-9,-2-2-2,-2-2 2,0 0 3,-4-1 4,-1 1-4,-5-4 1,10 3-3,-10-3-1,7 4 25,-7-4 11,0 0-1,0 0 2,9 1 0,-9-1 10,0 0-12,0 0 2,0 0-19,0 0 2,8 5 10,-8-5-10,0 0-39,0 0-18,0 0-26,0 0-33,4-11-48,-4 11-27,0 0-36,0-12-62,0 12-295,0-9-612,0 9 272</inkml:trace>
  <inkml:trace contextRef="#ctx0" brushRef="#br0" timeOffset="37354.3258">21723 652 121,'0'0'119,"0"0"-13,0 0-10,0 0-9,0 0-4,0 0-8,0 0-3,0 0-6,0 0-5,0 0-1,0 0-4,0 0-2,0 0-2,0 0-6,0 0-3,0 0-5,0 0 2,0 0-7,0 0-5,0 0-2,0 0 2,0 0 6,0 0 24,0 0 13,0 0 14,0 0 17,0 0 15,0 0 8,0 0-1,7-18-19,-7 18-8,7-13-15,-7 13-4,7-15-4,-7 15-15,7-21-3,-4 9-9,-3 12-6,7-21-6,-4 9 3,-3 12-8,4-19-5,-4 19-1,2-22-6,-2 22-3,0-15 19,0 15-2,0 0-7,0 0-8,0 0-6,-2-18 1,2 18-20,0 0 9,0 0-5,0 0 2,-42 11 0,42-11-4,-33 17-1,15-2 2,1-1 2,2 4-4,2-6-2,2 1 1,-2 6 0,5-3 5,-2 9 2,4 0-7,4-4 2,2 3-2,2-4 11,1 6 0,4 0 0,-1-1-5,4-7 3,-2 4 0,2-4 5,-6-2-1,3-1-3,-1-3-4,-2-4-4,-1-1-3,-2 0 9,2 0 1,-1-2 5,-2 1-1,-2-2-3,-2 1 6,-4-1 1,-5 0 5,-1-3-2,-3 2-3,-3-6-3,-2-1 2,5 1 5,1-2 2,2 0 1,0-1-6,1-2 3,-1-2 1,14 10 1,-17-17-5,10 7-10,7 10-13,-8-22-21,5 11-17,3 11-21,0-23-22,0 23-24,11-30-15,-5 22-7,-6 8-30,21-17-14,-8 10-175,2-3-388,2-2 172</inkml:trace>
  <inkml:trace contextRef="#ctx0" brushRef="#br0" timeOffset="37622.9308">22011 464 142,'0'0'291,"11"-15"-22,-11 15-25,7-10-30,-7 10-33,0 0-22,0 0-11,0 0-18,0 0-16,0 0-6,8 41-11,-15-14-9,2 2-8,-2 2-6,-2 3-4,-6 8-8,6-12-13,2 0-4,0 0 1,-3-4-6,3-1-5,0-7 3,3 1-3,1-2-9,1-7-4,1 2 1,0 2 2,-2-5-7,3 2 0,0-5 5,5 3-5,-1-4-5,1 0-8,4 2-9,-1-3-22,2-3-24,7-1-22,-2 2-24,-1-5-37,3 1-46,-3-3-21,-14 5-165,26-17-396,-15 8 175</inkml:trace>
  <inkml:trace contextRef="#ctx0" brushRef="#br0" timeOffset="37800.0566">21861 744 126,'0'0'204,"0"0"-29,0 0-32,34-20-6,-13 17-5,6-1-13,-2 3-18,0-3-14,1 5 1,-1-1-34,-3 0-51,0-1-38,-1 5-53,-21-4-120,30 5-225,-16-4 100</inkml:trace>
  <inkml:trace contextRef="#ctx0" brushRef="#br0" timeOffset="38548.985">22475 821 15,'0'0'245,"15"-27"-10,-10 18-19,-1-3-21,-4 12-6,9-20-4,-9 20-14,7-18-12,-6 8-16,-1 10-11,2-19-9,-2 19-12,0 0-15,0 0-15,-6-22-12,6 22-10,-17-6-2,17 6-6,-32 16-10,9-3-11,-1 2 7,3 2-3,1 3-8,-1-2-6,4-1-10,3 4-2,3-5 8,5 1-10,1 1-3,0-4-1,4 0 0,1-2 2,4 3 5,1-1-15,4-1 8,0-6-7,5 0-4,1-2-11,-2 1 3,3-5 6,-1-2-9,-1-3 3,2 0 10,-1-2 4,-2-3-9,4-7 2,-2 0 5,-5 3 4,1-1 2,-2-3-2,2-6 12,-5 6-2,-1 5 25,-2 0 15,-3 12 2,7-20-5,-7 20-5,0 0-8,3-14-7,-3 14-3,0 0-6,0 0-5,0 0-2,0 0-4,-32 35-9,23-22-6,3 3-2,-2 0-3,5 1 8,-1-2 0,3-2-2,-1 2 4,4-3 0,1 0 7,2 3-2,-1-3-8,3-5 10,2 0-7,2 1 9,3-3 5,-3-1-4,5-4-3,-2-2 1,3 0 8,-2-2 2,4-5 2,0-3 0,1-2 6,-3-1 18,4-2-7,-4 0 3,-3-6 8,2 0 1,-1-6-9,-1 3 3,-1-6-8,0 3-8,2-17-5,-4 15-1,0 4-3,-2 1 4,-5 8 22,3 2 10,-7 3 11,0 13-1,6-18-11,-6 18-3,0 0-11,4-14-12,-4 14 2,0 0-7,0 0 1,0 0-3,-32 47 0,18-23 1,-2 8 0,2-1 1,-1 1-4,-1-1-10,4-1 1,0 0 2,2 0 0,3-3-10,0 1-11,3-11-12,1 0 4,-1 1-4,4 0-10,0-8-12,4 2 3,-4-2 8,3 0-5,1-4 11,2-2-2,2 0 2,1 1-1,1-3-7,0-2-23,4-2-8,-1-3-14,0-2-13,2 1-17,0-3-11,-1 1-20,0-5-22,0 3-9,-4-2-28,0 0-8,0-2-133,-10 14-373,8-18 165</inkml:trace>
  <inkml:trace contextRef="#ctx0" brushRef="#br0" timeOffset="38808.9978">22612 761 218,'0'0'279,"0"0"-25,0 0-26,0 0-19,0 0-17,0 0-13,0 0-15,0 0-12,54-16-14,-28 15 1,1 1-18,-3 0-16,1 0-14,-1 1-1,0 0-8,-3 0-8,-21-1-5,31-1-21,-31 1 3,0 0-4,27 3 2,-27-3-8,0 0-7,0 0-7,19 0-8,-19 0-14,0 0-27,0 0-32,0 0-33,0 0-28,0 0-30,0 0-37,23 2-235,-23-2-452,0 0 200</inkml:trace>
  <inkml:trace contextRef="#ctx0" brushRef="#br0" timeOffset="40092.2348">23061 725 219,'0'0'229,"0"0"-20,0 0-30,0 0-21,0 0-23,0 0-2,0 0-13,0 0-17,0 0-7,0 0-11,0 0-6,0 0-12,-18 34-5,18-34-10,0 0 1,-3 21 0,3-21-2,0 0-9,0 18 9,0-18 8,7 14 10,-7-14 3,0 0 1,13 12 9,-13-12 12,14 9 7,-14-9-5,0 0-5,18 3 0,-18-3 17,0 0-13,21 0 4,-21 0-4,0 0-15,24-10-1,-24 10 6,17-9-33,-17 9 1,14-12-3,-14 12 13,17-13-19,-10 6 2,-7 7 2,13-12-3,-13 12 8,9-12-22,-9 12-8,9-11 5,-9 11 16,0 0 5,7-12-18,-7 12-17,0 0 6,7-13 4,-7 13-7,0 0 8,0 0-8,0 0 0,3-19-13,-3 19-2,0 0 14,0 0-7,0 0-11,0-17-2,0 17 12,0 0-5,0 0-2,0 0 4,0 0-6,0 0 1,0 0-1,0 0 5,-3-20-3,3 20-9,0 0 2,0 0 7,0 0-1,0 0-6,0 0-5,-11-10 3,11 10 2,0 0-2,0 0 0,0 0 7,0 0 0,0 0 1,0 0-14,-14-10 1,14 10 7,0 0-8,0 0 5,0 0-1,0 0 1,0 0 9,0 0-7,-32 20 0,32-20-5,-14 12 11,14-12-15,-12 12 13,12-12-5,-14 13 3,6-4-1,-1 1 6,9-10-15,-17 17 11,9-4 3,-2-1-1,0 1-2,0-3-6,2 2 4,-5 3 7,9-6-3,-4 1-8,-2-1 4,4 2 9,-1-2 5,4 1-7,-1-2-10,1 3 3,1-6 10,0 2-5,-1 1-5,3-8 1,0 16 9,2-6-3,-1 0-6,2-4 2,1 3 10,0 0-3,3 1 2,0-4-6,0-1 13,0 3-6,1-3 2,1-1-6,1-1 3,-3 2 9,6-2-6,-2 1 8,-1-4-9,1 0 5,2 0 8,1 0 2,-6 0-4,1-2-3,0 1-2,0 1 6,1-1-1,-2 0-7,1-3-4,-2 1 10,-7 3 5,11 0-1,-11 0-11,9 0 6,-2-3-5,-7 3 0,8-2 10,-8 2-3,9 0 5,-9 0-17,8-5 5,-8 5 4,8-6-7,-8 6 2,8-3-6,-8 3 5,5-2 7,-5 2-18,0 0 9,9-1-6,-9 1 4,0 0 2,0 0 0,0 0 15,8-3-25,-8 3 4,0 0-5,0 0 9,0 0 1,7-4-3,-7 4-11,0 0-7,0 0 20,7-2 10,-7 2-10,0 0-5,7-3-1,-7 3 8,9-3-9,-5 1 6,-4 2-1,11-7 2,-4 0 8,3 1-9,-3 2 1,0-4 3,7-1-4,-4 0 7,3 0-13,-2-2 7,-1 2 4,4-4-3,-4 3-2,1-4-4,3-6 8,-4 6-7,1-3 6,-4 1-20,3 0 5,-1-8-8,-5 9 27,3 1-7,-7 14 10,7-18-6,-7 18 4,7-17-2,-7 17-3,0 0-1,0-17-2,0 17-10,0 0-4,0 0-7,0 0 13,0 0-9,0 0 10,-36 2-1,36-2 0,-25 16-1,25-16-10,-22 16 12,12-5-25,2-1 7,1 2-1,7-12 1,-9 20 0,5-8 6,4-12 3,-1 21-11,1-21 9,5 25 12,-2-15-11,3 4 7,-1-4-4,2 5 11,0-4-12,2 3 15,-1-3-11,3 1-7,-1 2 15,-4-7-4,3 2-15,-3-2 17,3 1-1,-2 0 5,0-1 1,0 0-1,-1-2-7,-2 2 11,-1-2-17,-3-5 4,4 9 9,-4-9-14,3 3 2,-3-3 0,3 6 12,-3-6-6,0 0-1,-10 8 6,1-7 1,-5 4 0,3-4-3,-4 2-7,0 0 9,-1-2-9,0 5 12,-4-9-34,5 3-20,2 0-15,-2 1-31,3-2-27,-2 0-36,7 1-22,-3 1-39,1-4-40,9 3-52,-16-3-223,16 3-578,-8-4 255</inkml:trace>
  <inkml:trace contextRef="#ctx0" brushRef="#br0" timeOffset="41737.7342">560 3992 112,'1'-5'147,"1"-1"-4,-1 2-10,-1-1 5,2 0 1,-1 0 1,-1-1-4,2 2-5,-1-2-3,0 1 0,-1-1 2,0 1-8,3-1 3,-3-1-7,2 3-6,-2 4-1,1-7 0,0 2 0,-1 5-1,0-6-3,0 6-8,0-6-4,0 6-6,0 0-6,0 0-1,0-6-9,0 6-4,0 0-6,0 0-14,0 0 3,0 0-15,0 0 0,0 0-12,0 0-2,0 0-3,0 0-3,0 0-1,-5 23 5,3-5-7,-2 7 10,1 1-18,-2 2 5,0 4 1,0 0-4,2 4 0,-4 10-2,4-12 0,-2 0 0,-1 2 2,0-3 5,2 4-6,1-5 6,0 5-11,-1-4 2,1 3 0,1-2-2,-3-1 6,2-4-3,2 3-1,-6-4 2,7 2-1,-1-2-2,-2 0 3,-3 1 0,5-10-3,-5 5 0,3 1 3,2-6-2,-5 8 0,2-5 1,4-5-4,-6 2 6,4-2-6,0 2 4,-1-2 0,1-3-3,0 3 0,-1-3 3,3-14-6,-6 25 6,5-12 3,1-13-7,-4 21 3,4-21-2,-4 14 0,4-14-3,-3 17 5,3-17-6,0 0 3,-3 17 1,3-17 0,0 0-7,0 0 7,-2 15 2,2-15-4,0 0 1,0 0 2,0 0-7,0 0 13,0 0-7,0 0-5,0 0 1,0 0 1,-2 17-1,2-17 5,0 0-4,0 0-4,0 0 5,0 0 3,0 0-4,-6 13 1,6-13 2,0 0 0,0 0 1,0 0-4,0 0 1,0 18-11,0-18-27,0 0-23,0 0-40,0 0-34,-4 15-49,4-15-54,0 0-61,0 0-169,0 0-505,0 0 225</inkml:trace>
  <inkml:trace contextRef="#ctx0" brushRef="#br0" timeOffset="42371.9147">1084 4067 201,'0'0'201,"0"0"-3,-3-5-10,3 5-6,0-3-6,0 3-11,0 0 2,0-7-8,0 7-6,0 0-7,0-3-7,0 3-6,0 0-8,0 0-1,0 0-6,-3-4-8,3 4-4,0 0-3,0 0-9,0 0-8,0 0-10,0 0-8,0 0-15,0 0-11,0 0-5,0 0-5,-2 17 2,0-8-6,2 3 1,-3 5-3,3 1 0,-4 7-2,0 2-6,1-1-1,0 3-3,-1 3 4,0 1-10,-2 2 8,1 11-5,0 3-2,-2-15 4,-1 12-1,5-13-4,0 1-1,-4 1 0,2-3-1,3 1 4,-2-2-1,1 0 1,0-2-3,-1 1-1,1-2-2,-1-2 4,3 0-2,-2 1-6,0-3 8,0-6-5,0 7 2,-1-7-2,1 0 0,-1 1 3,4-1-3,-3 0 2,2 0-5,-2-1 3,0-1-2,3 0 0,-1-1 5,1-2-5,-2-1 3,2 0-5,-1 0 4,1 0-4,-3-4 4,3 4 4,0-3-3,-2 2-1,1-2-4,1-5 3,0 1 1,-2 2 10,0-1-14,2-6 8,0 8-7,0-3 11,0-5-10,0 5-13,0-5-34,0 0-37,0 0-33,0 0-51,0 0-58,0 0-69,0 0-196,14-16-529,-7 1 234</inkml:trace>
  <inkml:trace contextRef="#ctx0" brushRef="#br0" timeOffset="42921.9179">1738 4076 102,'1'-3'244,"-1"3"-20,1-2-23,-1 2-23,0 0-22,0 0-21,0 0-17,0 0-9,3 8-11,-3 2-2,0 3-7,-3 7 8,2 4-4,0 4 1,1 3 0,-5-1-7,4 6 2,-7 9 3,3-11-5,1 14-7,-3 0 0,4-11-1,-5 10-10,2-2-3,-1-9-9,3-1 5,-2 12-7,0-12 7,1 0 4,-2 11 4,4-10 3,-1-3 0,-2 0 5,3 1-1,1 0-3,-3 2-4,1-2 1,0-4-1,1 2-8,-1 2 6,1-3-10,-1 4 1,1-1-10,0-5-1,-2-1-9,3-1-3,-1-7 1,2 4-10,-2-5 3,0-4-34,3-1 33,-2 1-4,0-6 1,2-2-6,0 0-52,0-2-49,0-2-63,0-3-59,4 1-101,-4-1-306,7-15-662,3 0 293</inkml:trace>
  <inkml:trace contextRef="#ctx0" brushRef="#br0" timeOffset="43460.1748">2374 4159 199,'0'0'234,"0"0"-20,0 0-17,0-3-19,0 3-12,0 0-18,0 0-9,0 0-15,0 0-17,0 0-11,0 0-12,0 0-2,0 0-12,0 15 0,0-8-5,-3 3-1,3-1-2,-2 8 1,0 2-7,-2-2 6,1 11-3,-1 1 0,-3-2-2,3 7 6,-2 3-3,-1 7 2,3-10-3,-2 13 0,-1-10-1,0 7-2,-3 2 0,5-14 2,-1 4 9,-1-2-1,0 2-4,0-3 0,1 1-10,2-2 0,-3-2 2,4 0-12,-3-3 0,5 2-5,-2-3 1,0 4-5,2-5 0,0 1-5,-1-7-5,-1 5 11,3-3-18,-2-3 7,1 1-3,0-2-3,-2 1 2,2 0-2,-2-5 2,3 3 3,-3-3-6,3-4 1,-1 3-1,0-3 2,-1 0 1,1-5-7,-1 3 6,2-7-9,0 5-19,0-5-38,0 6-34,0-6-47,0 0-76,0 0-87,3-25-279,1 10-618,1-2 273</inkml:trace>
  <inkml:trace contextRef="#ctx0" brushRef="#br0" timeOffset="44073.876">3046 4277 90,'3'-5'202,"-2"0"-7,2 2-4,-3 3-3,0-6-4,0 4-10,0 2-17,0 0-15,2-1-21,-2 1-14,0 0-12,0 0-12,0 0 2,0 13-6,-2-3-2,2 2-2,-3 5 4,2 4-2,-2-3-1,0 7 7,-1 6 0,-3-3 7,3 5 4,1-1-2,-4 3 1,-3 9-7,4-10 0,1 0-4,-1-1 4,-1 3-1,3-4 3,-2 3 6,2 0-4,1-1 0,-1 0-4,-3 1-10,6-1 5,-4-4 2,4 4-1,-5-8-1,2 5-3,1 1-6,-1-4-8,1 1-6,-1 0-2,1 0 2,-4-2 0,3-1-5,-2-2 0,5 1 0,-2-6-1,-1-1-3,1 0-10,0-1 5,3-5-6,-4 1-2,1-2-2,3-1-3,-3-2-1,2-2-5,0-1-1,1 0-3,-2-2 2,1 0-8,1 1 2,0-4 0,0 5-4,0-5-16,-2 4-28,2-4-29,0 0-37,0 0-40,0 0-57,0 0-67,0 0-76,5-16-86,-3 8-220,1-3-696,1-1 307</inkml:trace>
  <inkml:trace contextRef="#ctx0" brushRef="#br0" timeOffset="44634.5228">3601 4346 3,'0'0'159,"0"0"-3,2-4 1,-2 4 6,0 0-5,1-4 0,-1 4-7,0 0-8,0 0-12,0 0-13,0 0-10,0 0-11,0 0-10,0 0-8,0 0-4,0 0 0,0 0-3,-1 13 4,-1-3-1,2 0 4,-3 7 1,-1 0 5,0 0-3,1 10 0,0-1-7,-1 4 6,-2 0-6,1 2-1,-1 2 2,0-1 1,-2 14 0,1 1 2,-1-14 5,2 12 0,0-9-7,-2 7 1,1-9-1,0 11 16,-4 0-28,6-12 25,-3 11-5,1-12 5,-2-4-3,1 3 5,-3 15-2,1-13-2,3 0 2,-2-2-12,1 2-1,-1-3-3,2-2-7,0-1 0,1-1-14,0 1 5,1-4-16,1-5 0,1-2-2,2-5-2,-3 0-3,2-1-2,1 0-5,-1-5-2,2 0-2,-1-2 2,1 1-1,-1-2 3,1-3-29,-1 5-47,1-5-88,0 0-87,0 0-90,8-18-100,0 4-297,-1 0-770,3-1 341</inkml:trace>
  <inkml:trace contextRef="#ctx0" brushRef="#br0" timeOffset="45237.2181">4042 4407 145,'-3'-2'221,"3"2"-8,0 0-15,0 0-14,0 0-14,0 0-9,3-5-8,-3 5-5,0 0-7,0 0-1,0 0-10,0 0 2,0 0-5,0 0 4,0 0-5,0 0-5,0 0-7,0 0-8,0 0-3,0 0-16,0 0-5,0 0-10,0 0-11,0 0-8,0 0 3,-6 13-15,5-3 1,-3 2 1,2 6-2,-2 2-2,1 7-3,-2 2 3,0 0 12,0 4-11,-1 1 0,3-2 3,-4 16 2,0-2 0,3-10-1,-4 10 2,2-12 15,-3 12-19,4-13 1,-2 1 18,1 0-15,-1 0 9,0-3-7,2 2 5,-3-4 2,0-2 4,2 4-14,-2-2 2,1 0 0,1-2 5,-1-4-9,2-4-1,3 1-6,-4 4 5,2-7-1,0 0-7,1-1 0,0 0 1,-2 0-4,1-4-1,2 3-2,-1-2 2,-1 2-1,1-3-9,3-6 4,-4 0 2,4 1-1,-1-3-7,-1-1-2,2 2 6,-1-2-7,1-3 0,-2 4-3,2-4 3,-1 5 5,1-5-2,0 0 1,0 0-1,0 4 5,0-4-5,0 0-26,0 0-52,0 0-62,0 0-64,1-13-58,-1 2-70,2 1-63,-1-2-315,2-1-751,1-5 332</inkml:trace>
  <inkml:trace contextRef="#ctx0" brushRef="#br0" timeOffset="49824.3497">5600 2420 84,'1'-19'208,"2"-1"-17,-2 2-1,2 1-5,0 5-1,-2 2-9,2 0-12,-3 3-17,2 1-22,-1 2-22,-1 4-8,0 0-9,0 0-8,-6 30-5,1-1-7,-9 16-6,4-11-8,-4 12 0,-3-2-6,0-4-2,4-6-28,-1-6-1,-1 3 1,-1-8-3,-1 1 4,0 1-4,1-5 0,-4-4-4,3-2 3,3-7-1,1-2 7,-1-1-3,4-2 3,0-2 8,-1-6-2,3 1 6,0-5-1,3 0-3,1-5 0,1-2-5,0 2-3,6-1 0,-2 1-1,4 1-1,-1 3-4,0 3 0,4 0-5,-2 6 0,1 2 0,3 2-3,1 5 1,2 3 2,4 7-3,-3 0 2,3 5 1,-3 0-6,0 2 3,3-4 3,-3 1-1,3 1-2,-2-5-14,-2 1-22,-2-5-28,1-3-11,-2-1-25,5-3-17,-4-2-29,2-6-28,-3 0-16,4-2 1,-1-3 6,-1-1-93,1-5-296,-2 2 131</inkml:trace>
  <inkml:trace contextRef="#ctx0" brushRef="#br0" timeOffset="50290.7782">5687 2810 772,'13'-22'-45,"-5"4"48,-1 1 44,0 2 21,0 5 16,-5 0 28,2 1 22,-1 1 3,0 1-8,-2 2-15,2 1-17,-3 4-10,3-5-13,-3 5-6,4-3-12,-4 3 0,0 0-8,11 0-3,-4 4-6,-3-1-2,6-1-3,-1 4 0,2-6-3,2 2-4,2-2 2,-3-2-4,3-1 9,-1-1 5,-1-1 4,-2 0 10,0-2 8,-4-1 5,0-1 9,-1-1-4,-2 0 3,-1-2-4,-3 0 9,3 3-9,-3-4-2,-2 6-3,1-2-4,-2 4-19,-1 4 2,-4-2-8,-2 7-3,-4 3-5,-5 7-8,-1 3-3,1 1-7,1 1-4,3 2-13,3 0-7,3-4-1,4 0 1,2 0-5,0 1 11,3-8-10,3 1 13,1 2-10,5-6 3,1 2 2,6-1-1,5-8-3,3-2 1,-1-3-5,2-3-4,-1 1 4,1-8 0,-2 2 0,1-3 12,0-5-10,-1 2 4,-2-8 1,-2 0 1,5-12 3,-3-1-2,-8 10 4,0-3-2,-2 4 9,-1 3 17,-2 1 11,-2 8 10,-3 6 19,-2 0-17,2 5-5,-2 0-12,-1 1-2,0 5-3,0 0-8,0 0 4,-11 24 2,4-5-4,-3 6-1,-1 7-1,0-1 1,0-1 2,3-1-11,-1-1-7,3-2-13,2 1-11,2-8-11,1 1-19,1-2-16,0-2-14,0 1-21,3-7-12,-2 1-8,5-1-17,-2-2-15,3-4-12,0 2-13,-3-4-18,5-2-139,-9 0-369,0 0 163</inkml:trace>
  <inkml:trace contextRef="#ctx0" brushRef="#br0" timeOffset="50500.4773">6138 2602 40,'0'0'215,"0"0"-15,0 0 0,0 0-8,0 0-7,34 0-21,-12-4-13,4-3-14,0 1-14,1 1-9,-4-4-33,2 3-45,-5-2-50,1 3-39,-7-1-50,1-1-49,-2 2-101,-3 1-274,-3-1 122</inkml:trace>
  <inkml:trace contextRef="#ctx0" brushRef="#br0" timeOffset="51220.6493">6921 2551 41,'0'-3'282,"0"3"-38,0 0-27,0 0-22,0 0-19,-6 9-21,4 2-11,-5 6-13,-6 5-15,4 5-13,-2-2-2,4-7-17,-1 6-2,3-6-15,0-2-6,2 4-2,2-6-6,2 1-2,0-3-8,4-2 3,0-2-4,5 0-5,2-3 0,4-5-6,5 0 1,-1-5-3,1-2-1,2 0-3,-5-5-1,2 0 0,0-5 9,-2 0 2,0-8 3,-1 4 8,-1-2 11,-4-2 5,2 6 11,-1-2 4,-6 6 11,-1 2 7,-2 3 7,-3 3 7,2 1-23,-1 0-11,-1 1-10,-1 2-11,0 3-6,0 0-12,0 0 6,-11 6-14,-1 6 0,1 2-11,1 2-9,-1-2-16,3 2-16,-1-2-5,5 2-1,1 0-2,0-5 2,3 5-1,0-5 0,3 0 1,0 0 3,1-1-1,3 0 4,1-3 5,1 0 2,1-6-1,4 4 6,-1-4-2,1 0 6,0-3 0,0-1-2,1-2 3,5-4 0,-6 1 4,6-7-4,-2 0 0,-2-1 4,1-4-1,-3 0 3,1-3 3,-1 2 4,-2 0 6,-4-2-2,2-1 3,-2-1-3,-3 11 1,-3 2-3,1 0 1,-3 2-3,3 0 1,-3 4-4,0-2 1,0 4-4,1 0-2,-1 4-1,-4-5-1,4 5 2,0 0-4,-11 13-4,7-4-10,-1-1-3,4 9 1,-3-3-1,4 6 6,1-4 2,2 2 4,1-1-2,2 1 6,-2-1 0,3-1-1,-3 3 2,3-4-1,-2 1 4,0-4-3,0-2 0,-1 0 5,0-1-5,0 0 2,-2-2 0,0-1 1,1-1 2,-1 0 1,-1-1 6,-1-4-4,3 6 10,-3-6 11,0 6 5,0-6 26,0 0-12,0 6 2,0-6-10,-7 1-2,-2 2 1,-2-3-10,-3 1-1,1 1-11,-5-2-34,1 3-36,-4-3-44,7 1-38,-2-6-49,1 3-51,-1-2-55,1 3-166,5-2-499,3-5 221</inkml:trace>
  <inkml:trace contextRef="#ctx0" brushRef="#br0" timeOffset="51908.4715">8280 2774 183,'-10'-4'284,"5"1"-11,-1-4-29,2 2-23,1 0-21,6-7-20,1-3-20,7-7-14,6-2-41,7-12-10,6 0-7,2 2-6,2-2-8,-2 2-2,1-3 0,-12 14-11,-3 2 2,-2 4 8,-5 3 15,-3 1 17,-2 4-4,-2 1-10,-2 0-10,-2 3-5,0 5-15,-9-5-8,1 7-6,-6 3-8,-3 10 1,-3 2-3,2 1-5,0 5 1,6 5-11,2-5 0,3 6-5,3-3-5,7 1-1,0 2-3,5-7 3,6 4-3,0-3 0,0-2-5,2-2 7,-3-8-2,-1 3 0,-5-8-3,-2 4 1,2-3 3,-4-1-4,-1-2 2,-2 1-4,0-5 4,-14 10-2,1-8-3,-2 1 2,-6-1 1,0-4-9,-2 2-5,3-2-3,4 2-8,0-1-9,2-1-16,1 1-17,5-1-22,1 0-22,-1 0-37,8 2-26,0 0-39,-3-5-24,3 5-190,14-12-458,-2 6 203</inkml:trace>
  <inkml:trace contextRef="#ctx0" brushRef="#br0" timeOffset="52150.8881">8880 2305 146,'6'-17'304,"0"-1"-4,-4 7-3,1 1-22,-1 0-30,0 7-30,-2 3-26,0 0-15,0 0-18,-18 40-8,8-11-21,-7 17 0,1 1-24,-1 2-9,0 0-4,3-4-8,2-1-14,4-12-3,2-3-10,4 2-3,0-6-5,3-6-4,2-2-2,3-2-8,-1-1 3,0-5-18,7-1-20,1-3-19,1-5-32,2 0-24,-2-2-23,1-8-25,1 3-17,3-8-30,-6 3-7,3-3-22,-2-3-14,-7 4-7,1-2-116,-3-1-364,-1 0 162</inkml:trace>
  <inkml:trace contextRef="#ctx0" brushRef="#br0" timeOffset="52373.0463">8779 2481 42,'-7'-1'191,"0"1"-2,7 0-9,-11-1-22,11 1-6,-2-3-9,2 3-2,0 0-8,27-6-14,-5 5-6,4-5-16,3 5-7,2-3-13,-2 4-41,-1 2-46,-2-2-56,1 3-44,-4 1-56,-8-2-86,1 0-272,-6 3 120</inkml:trace>
  <inkml:trace contextRef="#ctx0" brushRef="#br0" timeOffset="53133.2265">9263 2620 177,'5'-7'238,"0"-4"-5,-2 1-6,3-1-5,-5 0-9,1-2-10,-2 3-16,1-2-10,-2-5-24,-1 5-8,1 0-17,-2 2-16,-3-2-9,-1 4-6,0 4-19,-3 1-12,-4 3-7,-7 5-3,-1 3-8,0 8-6,-3 0-2,3 4-9,2 2 2,-1-2-7,5 3-1,2-3-2,7-5-2,1 2-3,2-5-2,3 5 0,1-8-3,3 3-2,2-2 4,1-2-1,5 1 10,-3-4-10,5-3 0,3-2 1,-2-2-7,3-1 2,-2-4 1,-1-1-4,0-3 1,3-4 5,-1-2-5,-1-2-4,-3-2 0,0 1 0,0-2 2,-4-5-4,-2 10 2,1 1 9,-3 4 9,-1 4 14,0-1-10,-3 4-3,1 1-10,-1 4 1,0 0-2,0 0-4,0 0 3,-7 18 2,1-2-5,-4 7 2,5-7-4,1 2 0,1-1-4,3 0-7,0-1 5,0-3-3,5-1 5,1 2-6,0-2 6,2 0 4,2-7 3,3 3-4,1-2-1,0-5 1,1 0 1,-1-2-1,2-2-3,5-4 4,-2 0-3,0-3-1,-3 1 8,0-5-8,3-2 1,-3-2 4,-3-2-4,0 1-2,-2-3 1,-3 7-2,-3-2 1,-4 0-4,2 8 3,-3-4-8,-1 4 5,-1-1-5,-2 1-4,2 2 1,-3 6-3,-3 1-11,8 0-1,-12 5-6,5 2 5,2 3-11,3 7 3,1-2 4,2 4 2,1 0 4,0 0 0,6 6 6,-3-6-1,-2 5 6,3-4-2,-4-3-6,1 2 3,-3-2-5,2-1 3,-2-5-10,0-1-14,1 1-17,-4-4-17,5 1-8,-1-3-14,-1-5-1,4 9 7,-1-6-7,-3-3-9,11 0-5,-11 0-7,20-12 6,-7 6-1,-2-8 10,5-3 7,-1-2 17,2-3 7,0 0 5,1-4 29,-1-3 11,-1 0 31,6-11 12,-6 11 16,-2 1 22,0-3 24,-2 4 14,-2 1 15,-4 10 22,-2 2 16,-1 2-3,1 5-18,-4 0-6,0 4-22,0 3-8,0 0-8,-8 15-8,-4 4-5,-1 3-9,1 7-5,1-4-3,-1 4-6,2-1 1,2 1-6,1-2-6,3 2-2,0-7-8,2 4-9,0-9-9,4-1-6,-2-3-9,0-3-3,3 0-8,0-1-13,1-2-15,2-2-19,1 0-28,-1-4-22,-6-1-44,19-3-36,-9 0-177,-1 0-412,2-5 182</inkml:trace>
  <inkml:trace contextRef="#ctx0" brushRef="#br0" timeOffset="53352.1709">9846 2498 164,'0'0'207,"0"0"-23,0 0-16,0 0-13,10-5-17,-2 3-12,3-2-15,3 3-4,-2-4-21,1 1-33,0 3-23,-2-4-43,-1 4-34,0-2-53,-1 3-129,-1-3-246,-8 3 109</inkml:trace>
  <inkml:trace contextRef="#ctx0" brushRef="#br0" timeOffset="53844.5538">10558 2472 280,'0'-2'277,"0"-4"-35,0 2-28,0-1-29,0 5-15,0 0-20,-9 12-13,-2 2-10,-3 7-16,-3 4-8,0 1-14,2-1-8,1 2-3,-1-3-11,6 0-5,2-8-9,1 2-5,1 0-2,3-2-9,2 1 3,0-5-5,2-4 3,3 1-3,3-4-2,5 0 5,3 0-13,-2-5 1,8-2-3,-2-3 1,-5 0-5,1-3-1,3-4-1,-1-3 0,-5 5-1,2-8-4,-5 5 13,-1-1 12,-1 1 22,-3 4 5,-1-1 1,1 1 11,-3 4-2,1 0-7,0 0-6,-2 1-20,-1 4 0,0 0-6,0 0 4,0 0-11,0 0-6,-4 17 3,0-8-6,1 3-6,2 0 3,-1-1-6,2 2 1,2-3-7,0 2 4,-1 0-2,1-2 1,4 2-4,1-5 5,0 2-1,0-5-6,7 1 6,-1 0-1,1-5 1,0 0 2,0-5-1,0 1 1,-1 0 5,0-5 6,-1-1-1,1-1 9,-2-3 1,3-4-5,-4 2 3,0-6-8,-4 6-2,-1-10 13,-1 2-21,-2 6 2,-2-4-7,0 3 0,-2 0 4,-2 1-17,-3 4-3,2-3-14,-1 7-17,-1 3-20,-1 1-34,-1 2-39,-1 0-48,2 4-41,-3 6-46,3 0-244,4 3-558,0-3 248</inkml:trace>
  <inkml:trace contextRef="#ctx0" brushRef="#br0" timeOffset="54085.2893">11144 2501 272,'-2'-9'339,"0"3"-4,0-1-41,1 2-24,1 1-28,0 4-32,0 0-16,0 0-17,-9 11-17,3-1-21,0 5-9,-3 6-14,2-4-18,1 2-5,-1-2-9,2 2-11,0-2-5,3-2 0,2 2-9,-3-5-13,2 5-8,1-8 2,1 3-4,2-4 3,-2 2-9,3-2 0,-2-2-13,5-1-12,-2 0-17,3-2-26,0-1-29,2 0-31,2-6-47,1 1-38,1-2-46,0-6-33,3-2-183,-4 3-482,5-7 214</inkml:trace>
  <inkml:trace contextRef="#ctx0" brushRef="#br0" timeOffset="54398.2288">11473 2271 354,'-2'-5'359,"2"-2"-11,2 4-42,-2 3-21,0-9-27,0 9-37,0 0-27,0 0-22,0 0-14,-7 27-14,2-8-17,-4 8-12,-1-1-9,1 5-7,-7-1-12,5 3-5,-3-2-11,1 3 3,5-5-16,-1-3-5,2 2-2,1-11-12,2 9 5,1-11-20,2 2-27,2-5-22,-1-2-17,0 1-18,3-2-5,0-1-23,1-2-20,2-2-22,0 0-36,3-3-33,0 1-44,2-4-207,-2-2-488,3-2 216</inkml:trace>
  <inkml:trace contextRef="#ctx0" brushRef="#br0" timeOffset="54996.1444">11402 2491 29,'-2'-5'207,"2"5"-22,4-9-18,3 4-9,7 0-22,9 2-8,2-1-15,4-4-13,0 7-8,1-8-7,10 4-2,-12-1-7,-1-4 2,0 2 3,-3-2 1,-1-2 10,-3-3-4,-4-2 3,4-1-3,-6-3 9,-5 4 12,2-3 9,-5 5 5,-4 3-3,1 2 11,-1-1-6,-1 6-10,-1-2-19,1 1-8,-1 6-19,-2-4-5,2 4-3,-16 12-7,3 2-5,-4 3-3,3 10-2,-3 0-7,3 4-2,0 1-6,0-1 0,-3 14-3,6-14-6,0 2 1,1-2-1,0-1 0,2-1 0,1-1 1,2-1 3,4-12-10,1 4 3,-4-9 1,3 1-4,0-3 6,-2-1 5,3 0 19,0-4 24,-1 1 30,2 1 34,-1-5 17,0 3 18,0-3-3,0 0-19,0 0-12,12-10-16,-4 1-10,5-4-8,4-6-14,1 0-7,0-1-12,4-1-5,-2 1-1,2 2-13,1 0-5,0-2-4,-2 5-4,-2 3-5,-1-1-5,-2 5 0,-8 3-6,0 3-9,-1 0 2,-1 1-6,0 4 1,-1-2-3,1 4 2,2 4 1,-3 0-3,2 1 1,-2 7 0,2-2-2,-3 1 1,1-1 0,-1 1 3,0 1-3,-1-1 0,1-6-3,-1 1 3,3-2-1,-2-1 1,3-2-3,-3 1 4,-1-2 1,3 0 0,-1-2 2,1 0-1,3-1 3,-1 0 0,0-2 0,1-1-4,2-2 2,-1 1 0,0-2-4,5-2-2,-8 2 6,3 0-2,0-3-9,-3 5-12,-1-5-15,2 3-18,-4 0-19,1 0-30,0-1-37,-1 1-31,1 0-33,-4-1-28,2 1-27,-2-1-32,-1 5-27,0-8-29,0 1-28,-1 5-251,-3-5-672,-2 5 298</inkml:trace>
  <inkml:trace contextRef="#ctx0" brushRef="#br0" timeOffset="55785.3887">5372 3319 152,'1'-13'294,"4"-1"-8,-3 2-10,1 3-17,-3-2-17,3 7-16,-2-1-34,1 0-25,-2 5-20,1-2-15,-1 2-9,0 12-18,3 5 0,-3-1-17,0 9-8,-2-6-12,2 0-34,0 1-37,2 0-40,-2-3-41,5-1-34,-3-4-37,2-6-24,3 2-28,2-3-158,-1-5-395,3-1 175</inkml:trace>
  <inkml:trace contextRef="#ctx0" brushRef="#br0" timeOffset="56026.3736">5569 3309 112,'8'-24'172,"1"2"25,-1 5 18,-1 5 12,-1 2 4,-3 0-10,-1 6-21,1-1-26,0 0-23,-1 3-20,-2 2-14,0 0-8,2 10-15,-2-1-7,0 8-7,-4 7-8,0-5-4,-3 9-22,4-3-53,-3-2-50,2 2-57,3-7-56,1-1-49,-2 0-138,1-2-385,1-1 170</inkml:trace>
  <inkml:trace contextRef="#ctx0" brushRef="#br0" timeOffset="57051.8881">6224 3634 267,'1'-9'267,"2"-1"-18,0 1-17,1-5-19,0-3-12,1 4-6,-1-6-5,1 4-12,-2-3-2,-1 1-9,-1-1-6,-1-1 1,-1 2-2,-1 3-5,-1-2-11,-4 5-15,2 2-15,-1 1-17,-1 4 1,-1 1-16,-7 4-15,0 5-1,-8 8-7,0 0-11,3 7-3,-3 0-5,1 3-2,3 0-6,4 1-3,1-3-6,4-1-1,0 4 8,7-8-13,-1-1 0,4 1-6,0-2 6,7-2-3,-4 1 3,4-6-9,0-1 6,3-2 2,4 0-3,1-4 2,1-3 5,5-3 2,-5 1-10,3-8-14,-2 1 27,2-3-16,0-2-14,-2 0 18,-4 2 4,1-9 12,1 5-2,-3-2 10,-4 2 5,2-3 9,-3 4-2,-1 1 10,-4 6 6,3-3-8,-2 5 12,-1 1-5,-2 1-7,0 4-12,3-2-6,-3 4-2,0 0-9,0 0-4,0 0-3,0 0 4,-7 23-3,3-6-7,-2-1 3,3 8-1,-1 0-4,0-5-2,1 0 3,1-1-17,2 1 17,2-1-9,-2-2 6,4 1-16,1-1 10,0 0 2,4-3-4,2 1 1,0-3 0,2-2-1,1-4-8,0 4 1,3-6-7,-2-3 3,8-8 2,-2-1 0,3-3-9,-3-1 0,3-3 0,0-1-3,-3-3 6,1 0 5,0-6-6,0 1-1,1-1 3,-5 2-14,2 1 15,-4 3 5,2 0-5,-3 2 0,-2 5 7,-2 2 0,-1 0-7,-1 6 2,-1-1-7,-1 0 6,0 4-6,-3 0 1,3 4-18,-7-2 22,12 8 2,-5-3 0,-2 1 2,1 6-1,-2-3-4,-1 2 10,1-2-5,2 3-3,-3-1-1,1-2 9,0 0-6,-4-1-9,0-3 1,0 2 2,1-2-3,-1-5-3,3 7 3,-3-3 7,0-4 5,2 4-2,-2-4 3,0 0 1,0 0 3,0 6-4,0-6 5,0 0 1,0 0 1,-3-17 0,3 13-7,-3-2-2,0-2-1,-1-2 8,1 0-2,0 2 2,-4 0-5,2 1-7,-3 1 9,2 0-4,-1 0 1,-5 6 1,0 0-3,-2 4-5,-8 1 1,1 5 5,-1 4 3,1 1 0,0 4 1,0-3-3,2 2 2,2 2-5,3 0 0,0-2 3,7-1-6,1 1 7,2 0-1,3-1-6,1 3 9,1-3-5,4-3 7,0-4-4,1 0-11,1-2 16,1-1 2,5-1-1,-1-3 4,1-1 0,1-5 6,-1-2-4,1-1 0,-1-3-7,0 1 3,0-7 4,-1 3 3,-1-2-4,0 0 0,0-1 4,2-3-5,-2-5-1,-1 6 7,-3 0 7,0 1 6,-1 0-6,0 6 7,-2-1 4,0 0 1,-1 3 7,1 1-4,-1 1-5,-3 2-9,0 4-9,1-4-7,-1 4 7,0 0-2,0 0-7,-5 13 6,-3-3-4,2 5-2,-1-3 6,1 6-3,0-9-2,6 4-3,-7-1-1,3 3 2,4-4-5,0 2 4,0 0 1,3-2 0,1 0 2,0 0 2,5 3-6,1-4-8,1 2-25,10-4-14,4 1-19,-1-3-66,2-6-3,4 0-35,-1-6-35,2-1-15,-3-3-41,10-6-30,-10 3-13,-3-2-9,-2-3-195,0-3-550,-4-1 244</inkml:trace>
  <inkml:trace contextRef="#ctx0" brushRef="#br0" timeOffset="57460.4263">7241 3584 1695,'12'-28'-88,"1"0"41,-3-5 33,-2 1 32,2-14 19,-3 10 25,-1 3 33,-2-1 27,0 5 17,1 0 10,-3 4 14,0 10 14,-2 4-12,1 5-22,1 0-16,-2 1-18,1 4-18,-1 1-3,0 0-12,-1 24 1,-2-5-8,-1 10-4,-5 4-10,2 1-2,0 0-1,-1-1-6,-2 1-4,1 1-6,-1-3 11,1 0-13,-1-3 1,1-2-3,-1 0-6,2-4-1,0 0 8,3-7-4,0-6-4,0 1-2,3-3 2,-1 2-7,1-4 1,2 3 15,-4-4 27,2-1 24,2 1 27,0-5 21,-2 4 16,2-4-3,0 0-8,0 0-10,0 0-16,8-18-8,-3 6-16,2-2-11,10-4-7,-2 0-10,3-1-2,0 1-5,1 2-6,1-1-6,1 6-6,0 2-2,-3 2-6,-2 0-2,-2 3-9,1 4 3,-2 0-9,-2 1-3,-1 2-1,-3 1-5,2 4 3,-1-2-2,-2 6 0,-5-1-3,3 3 1,-8-2 1,1 3-1,-5 1-4,-2 0-3,-7 3-7,0 1-9,-4-2-5,1-5-12,-2 0-13,1-1 0,-2-2-14,8-6-3,-1-1-4,2-3-12,0-2-20,6 2-21,-1-2-14,2-1-16,1-4-21,4-2-27,0 3-31,4-5-26,3 3-40,5-6-36,1 1-244,2 2-629,7-4 280</inkml:trace>
  <inkml:trace contextRef="#ctx0" brushRef="#br0" timeOffset="57896.4563">7924 3268 243,'3'-8'320,"0"4"-28,-1 1-34,0 1-28,-2 2-24,0 0-19,-7 24-16,2-7-11,-3 8-4,-3 5-6,1-2-6,-3 3-6,2 2-6,-5-1-5,2-1-14,-3 12-5,4-15-5,0 0-3,0-1-5,3-2 2,-1-1-11,0-1 6,5-6 0,-1 3-29,0-8 15,1-2-9,2-1-3,1-2 6,-1-1 8,1 2 10,2-3 14,1-1 30,0-4 20,-2 7 8,2-7 17,0 0-14,0 0-17,0 0-18,3-27-12,7 12-21,1-5 2,3-1-13,3-1-10,2 1-14,2 2-1,3-2-8,-2 3-2,1 3-15,-1 2-4,-1 5-2,-4 0-9,-3 6 4,3-1-3,-5 2-5,-4 3 0,2 0-6,-2 3-8,1 4-1,-4-5-7,1 9 1,-5-4-6,1 4-7,-4 0 3,-2 1 0,-3 1-4,-1-1-2,-9 1-7,0 2-5,-3-1-5,-1-2-6,-3 0-9,2-6-5,-2 0-12,0 1-5,1-6-18,2 3-12,6-6-23,-1 0-16,2-1-26,1-4-23,5-1-29,-1 0-39,5 1-50,3-4-67,4-2-278,2-1-708,7-2 313</inkml:trace>
  <inkml:trace contextRef="#ctx0" brushRef="#br0" timeOffset="58135.6573">8461 3271 159,'6'-11'376,"-1"7"-17,-2-2-48,1 2-11,-1 1-41,-1 2-30,-2 1-24,0 0-11,-1 11-23,0-4-12,-5 5-20,-1 1-12,-3 1-18,0 2 6,3 0-22,-4 0-5,1-2-14,2 0-36,-1 0-64,2-3-58,3-1-64,-2 2-67,2-7-65,1 2-179,3-2-497,0-5 220</inkml:trace>
  <inkml:trace contextRef="#ctx0" brushRef="#br0" timeOffset="58390.1646">8662 3263 179,'4'-3'288,"-4"3"-33,0 0-23,0 0-21,3 10-14,-4-5-19,-1 4-7,-3 1-20,2 6-12,-4-1-11,2-1-12,0 2-14,-3-1-8,2 3-30,0-2-51,-2 0-54,-1-2-63,4-5-69,-4 4-194,4-3-397,-3-1 175</inkml:trace>
  <inkml:trace contextRef="#ctx0" brushRef="#br0" timeOffset="60423.7125">739 4652 83,'0'0'137,"0"0"-8,0 0-3,0 0-1,0 0 2,0 0 1,0 0-5,0 0 5,0 0 4,0 0 4,0 0-4,0 0 1,0 0-10,4-10-7,-4 5-9,2-2-14,-1 2-1,-1-3-3,1 2-3,2-4 1,-3-4-11,2 5 7,-4-2-8,2-3-5,0 6 5,0-4 0,0 0-14,0 4 4,-4-1-10,3 0 1,-1-1-6,-1 3-2,2 0-2,0 2-5,-1 0-4,-1-3-7,3 4-3,-4 1-4,1-2-5,-1 1 0,0 1-2,1 1-4,-3 2 7,-1 0-13,3 2-2,-6 0-2,2 3 1,-2 0-4,-3 6 3,1-1-1,-1 1-1,0 2-1,-1-2-2,0 8 2,4-6-1,-4 8 5,4-5-2,0-1-3,2 2 10,1-1-11,0 0 1,1 1-1,2 2-1,0-5 4,0-1-7,4-13 6,-2 25-4,2-25 3,-2 22 0,2-22 1,0 16-4,0-16 4,6 14 1,-6-14 5,0 0 1,6 16-1,-6-16 5,0 0-3,11 5 1,-5-6 1,1-2-2,3 2 3,-2-6-6,1 3 4,-1-1-1,2-4 0,1-1 2,-1-3-4,0 2 0,1-4 2,-1-7-1,0 6 0,1-1-1,-4 1-1,0 0-1,-1 2 5,1-3 8,-1 2-1,-2 3 5,0 1 0,0 0 5,-2 7-3,1-4 7,0 4-2,-1 0-5,1 0-4,-3-1 1,0 5-7,3-5-4,-3 2 0,0 3-4,3-2-3,-3 2-2,0 0 0,1-4-1,-1 4 0,0 0-2,0 0 14,0 0-11,0 11-3,0-1 3,0-5-3,3 5 11,-3-1-8,0 3 3,-3-1-1,3 5-1,0 0-3,0 2 4,0-1-1,0-2 0,0 2-1,0-2-1,3 3 0,-3-2 2,1-4-2,-1-1 4,0 0-6,2-5 9,-1 6-3,-1-5 5,4-1-7,-4 1-3,3-2 8,0 0-2,0-1 7,0 0-3,2-1-6,2-2 7,4-1-3,2 0 11,-3-4-9,2 0 5,0 0-2,2-1 2,0 0-5,-3 0-11,1-3-22,-2 4-22,-1-4-30,1 4-26,-1-3-40,-1 1-36,-1-1-53,7 0-45,-8 0-208,2 2-527,2-1 233</inkml:trace>
  <inkml:trace contextRef="#ctx0" brushRef="#br0" timeOffset="61286.3124">1394 4707 157,'0'0'166,"0"0"-2,0 0-6,4 0 1,-4 0-6,0 0 2,0 0-5,0 0 1,0 0-2,0 0-1,7-7-12,-7 7-1,3-4-5,-2-1-3,5 2-5,-6-2-3,4 1-8,1-7-4,0 5 4,-1-2 3,-1-1-10,0-3-2,1 3-1,-1-4-4,3 1-5,-5 2 4,-1-2-12,4 2-2,-4-4-2,0 6-7,0-4-1,0 0-17,-1 5-3,-2-1 5,2-2-20,-2 2 3,-3 3-14,2 0 2,1 0-2,-4 0-5,-1 3-7,-1-1-3,-1 6-1,-4 1-2,-4 6-2,-2 5 1,-1 1-2,2 2-8,-3 0 10,4 2-3,1-1-5,-1 3 0,2-2-2,2 1-3,4-2 3,0-1 0,2-2 0,1-1 5,1 3-9,2-2 3,1-4 0,2 0 3,1-1-3,0-1 0,3 3 7,-2-5-3,2 3 10,1-3-11,-1 2 0,3-6 11,-3 1-7,5 0 4,-1-2 8,-1-2-2,2 0-3,2-2 4,-2-1 9,5-5-14,1 0 0,-3-2 4,2-1-7,7-5-1,-9 1 2,6-4-7,-2-3 4,1 2 3,-1-5 3,-2 1-6,1-1 4,0 2 5,-7 5-11,3 1 1,-3-1-1,0 4 21,-1 4 2,-2 0 3,-1 5-2,-2 0-7,2-3-8,-2 4-8,-1 3-6,0 0 7,0 0 1,0 0-2,-1 18-9,-2-1 4,-1-1-1,0 0 5,1 1-3,0-1 6,2 1-11,-2 0 0,3-1 6,0-3 4,0-2-1,0 0-9,4 0 6,-4 1 5,6-2 3,-3-3-8,2 2 3,-2-1-1,4 0 0,-1-1-3,0-2 3,3 1-7,-2-3-10,5 0-24,-3-3-25,6 0-24,-1-3-33,1-2-37,-1-2-39,0 0-47,6-4-41,0 0-49,-5 2-180,5-4-557,-2 1 248</inkml:trace>
  <inkml:trace contextRef="#ctx0" brushRef="#br0" timeOffset="62170.798">1935 4446 195,'1'-16'261,"2"7"-9,1-2-11,-1 3-7,-3 1-18,0 3-26,3-2-23,-3 2-21,0 4-21,0 0-15,0 0-7,0 0-15,-6 25-2,-1-7-12,3 10-5,-5 3-5,-2-1 0,-1 13-14,3-10-4,-2-3-6,2 1 0,-2-1-5,3 0 0,-2-1-2,3 0-5,-3-5-2,3 1 0,3-7 1,-1 2 3,1-7-4,0 1 0,0-4-3,2 0-1,1-3-7,-3 0 8,1-3-7,3 1 6,-3 0 12,3-2 8,0-3 13,0 7 6,0-7 12,0 2 17,0-2 9,-3 3 6,3-3 15,0 0 1,0 0 8,0 0 6,0 0-8,0 0-14,0 0-9,7-15-9,-3 6-13,1-1-8,3-5-7,-1 1-8,3-1-6,3-4-4,-5 2-4,6-3-6,-4 5-9,3 2-5,-1 0 2,4-3-3,1 1-3,-6 5-4,2 1 0,2 3-7,-3 2-2,3-1 0,-4 3-9,-1 2 1,-1 0-4,2 4 0,-3 3-1,1-1 5,2 8-3,-4-3-3,0 0 3,-3-1 0,2 6 0,-2-1 0,-1 1-5,-3 0 2,-3 1-2,2-7-4,-7 5-5,3-1-7,-5 0-8,-2-2-12,-1-2-10,-2-1-6,-1-2-5,1-2-6,-7-2-8,7-1-7,1-3 2,-3 5-3,2-5-2,3-1 0,-2 0-2,4-1-4,2-1-11,1 2-10,0-2-19,2 2-16,1 0-23,1-3-39,2 2-43,1-1-34,3-1-187,1 0-515,2 0 229</inkml:trace>
  <inkml:trace contextRef="#ctx0" brushRef="#br0" timeOffset="63060.6708">2626 4480 123,'3'-14'249,"0"5"-7,-1-2-13,-2 5-11,4-2-12,-3 3-6,0-1-18,1 2-15,-2 0-26,0 4-18,0 0-15,0 0-13,0 0-8,0 17-4,-2-2-5,1 10-8,-5 1 1,4 2-7,-7 1-2,2 2-6,3-2-4,-2 0 0,1 0-2,-4-2-1,5 0-1,-2-1 0,1 1-1,-1-9-1,4 2-4,-3-2 1,-1 0-4,4-2-5,-3 1-3,1-1-7,1-4 5,-1 0-6,1-2 8,2-3-12,-2 0-2,2-1 7,-1-2-9,1 1 0,-1-1-2,2-1 5,-2 1 0,2-4 9,-1 5 1,1-5 6,0 4 1,0-4 3,0 0-2,0 0-2,0 0-5,0 0 5,0 0 1,0 0-1,0 0-2,0 0-6,0 0 3,0 0-10,0 0-1,5-10-3,-4 4 0,1 0 1,2-3 0,0-2-2,-1-1-1,3-2 0,-1-2-8,-1 0 1,2-1 6,-2 2-3,2 1 4,-2-3 10,0 7-8,-1-1 6,2 1-4,0-2 5,-1 2-1,-1 0 4,4 1 0,-3 1-2,2 2-5,-2-1 4,0-1-8,3 3 2,0-3-1,2 4-9,1 1 4,-2 1 1,2 1 0,1 0-12,-2 2 4,2 0-5,0 1 3,2 6-1,-2 2 1,-1 4-4,0-1 5,0 0-5,-3 3 5,1 0 8,-5 1-17,0 0 4,1 0 4,-4-1-5,3 2 6,-6-2 2,2 0-1,-3-2 0,-1 1 11,-3-5-15,-1 1 2,-2 0-5,0 0-4,-3-2-2,1-2-17,-7 0-9,4-2-17,0 1-14,1-5-17,-1 2-18,2-5-28,0 0-32,4-4-28,0 3-52,0-1-51,3-1-248,3-2-587,1 2 260</inkml:trace>
  <inkml:trace contextRef="#ctx0" brushRef="#br0" timeOffset="64059.3816">3417 4761 152,'0'0'160,"4"2"-2,0-2-1,-4 0-8,4 3 2,-4-3-9,0 0-3,0 0-4,7-3-1,-7 3-3,0 0 1,0 0-6,5-2-5,-5 2-5,0 0-8,0 0-2,0 0-11,0 0-7,2-3-4,-2 3-17,3-5-10,-3 5 1,-3-4-12,3 4-1,-1-6-8,0 2-5,-1 0-1,-1 0-4,2 0-4,-5-2-4,2 3 7,-2 0-14,-2-1-2,1 0-5,-3 0 4,0 1 0,-4 3-8,-1-2 1,3 2 0,-5 0 1,3 2 6,0 3-8,0-2-5,-1 4 4,-2 2-1,4 2-3,-4 4 3,0 3-2,1 1 3,1 3 0,-2-1 0,2 4 1,4-2-3,-1 0 3,1 1-3,4-2 5,-3 2 1,5-7-4,0 0 3,4 0 4,-2-2-1,3 2 4,0-1 6,0-4-1,3 1 2,1-4 0,0 1 5,2 1 1,1-3-4,2 0 1,0-3-2,3 2-2,-2-3 0,2-1-6,2-1-32,-1-2-30,0 0-32,-1 0-44,1-2-34,-2-3-35,3 3-42,-5 1-171,2-1-444,-1-3 196</inkml:trace>
  <inkml:trace contextRef="#ctx0" brushRef="#br0" timeOffset="64344.2869">3152 4908 92,'0'0'231,"-6"-2"-4,6 0-9,0 2-6,0 0-14,-7-1-15,7 1-10,0 0-15,0 0-11,0 0-10,0 0-8,0 0-3,11-2 0,-1 2-8,4 2 1,3-1-20,7 2-14,0-1-3,-1 0-10,-1 0-20,2 3-49,-1-3-58,-4 1-73,5-2-78,-8 0-227,5 2-470,-7-3 208</inkml:trace>
  <inkml:trace contextRef="#ctx0" brushRef="#br0" timeOffset="70503.2899">16076 3066 46,'3'-9'138,"0"-1"0,0 0-1,1-6-5,0 1 8,-1-2-10,0-1 3,1-2 22,-2 3-3,3-3-8,-2 4-1,1-2 2,-4-3-1,5 4-5,-1 0-9,-1 0-1,-1-2-6,1 6 6,-1-4-10,0 8 0,1-8 4,-3 5-1,0 2 4,2 0-22,0 1 3,-2-1 6,0 5-13,0-3-7,0 3-5,2 0-6,-2 1 5,0 0-14,1 1-2,-1 3-3,0-5-3,3 1-9,-3 4-3,0 0-3,0 0-10,0 0-11,0 0 1,0 0-11,0 0-9,0 0 1,0 0-2,-8 12 7,5 0-7,-3 6 5,-1 8-2,-2 0-8,0 7 8,2-1-14,-2 16 14,-2 3-2,1-2 0,3 1-3,0 3 6,-3 2 0,3-3-5,0 2 8,0-1-6,-3-1-1,2-1-5,-1-7 6,3 2 0,-4-2-10,5-10 12,-2-2-4,3 2 3,-3-3-11,1 2 6,-2 12 2,-1-12 1,2 2-5,2 0 2,-1-4 0,-4 1-14,-1 3 27,4-1-11,-4-3-3,3 1-1,-3-4 2,4 1 4,-3-1-2,3-3 2,-1-1-7,2-7 8,2 0-22,-1 0 19,0 3-4,0-2 7,-1-2-2,2 2 3,-2-3 2,2 1-8,-2-2 5,3 5 2,-1-8-9,1 1-15,-1 0 19,1 1 5,1-4 0,-1 0-6,1-3-1,-1 5 0,2-8-2,-2 4 1,3-7 0,-3 9-4,2-5 9,1-4-2,-3 7-2,3-7-4,0 0 7,0 5 3,0-5-2,0 0 4,0 0 2,-3 6-7,3-6 1,0 0-1,-4 5 1,4-5 0,0 0 0,0 0-2,0 0-2,0 6-2,0-6-15,-1 10 21,1-10-7,-2 9 2,1-4-3,1-5-2,-3 9 5,0-4-4,3 1 3,0-6 2,-1 9-3,1-9-1,-2 8 4,2-8-3,-1 6 0,1-6 0,0 8-4,0-8 2,-3 5 1,3-5-1,0 0-1,-3 7 6,3-7-1,0 8-3,0-8-1,0 0 4,-1 9-7,1-9 0,-3 5-2,3-5 5,0 0-4,0 7 0,0-7 5,0 0 1,0 0 0,0 0 1,0 0 1,0 7-1,0-7 4,0 0 8,0 0-4,0 0 4,0 0-8,0 0 8,0 0 3,0 0-1,0 0-3,0 0 2,0 0-4,0 0 0,0 0 0,0 0-2,0 0-1,7 3 0,-7-3 0,0 0 6,10 0 0,-10 0-5,17 2-1,-4-1 0,5 2-1,0-2 0,5 4-8,1-4 5,1 1 2,2 1-4,1 1-4,2 1 4,8 4 4,-9-4-3,9 3-1,0 0-5,-8-3-2,9 3 6,-1-4 2,-7 1 1,6 6-1,-8-6-2,10-1-5,-10 4 7,11-2 0,-1-1-4,-1 1 5,1-4-5,-9 1 0,8 3 2,-8-2 0,-4 2 0,4-5-8,-2 3 6,3-2-3,-7 0 6,2 1-2,-3 0 1,-6-2 0,3 3-1,-6-2-2,0 1 1,-1-3 3,-4 2-1,-1-2-5,3 5 0,-1-5 2,0 2 2,-2-1-13,1-1 13,1 0 1,-3 1 1,2 0-5,1-1 4,0 2-1,0-1-4,-3 0 5,4-1-2,-4 0-1,-7 0-4,13 0 9,-13 0-2,11 0-2,-5 3-1,-6-3-1,10 0 0,-10 0 0,10 2 3,-5 0-4,-5-2 4,10 2-1,-10-2 4,8 2-6,-8-2 0,9 0 1,-9 0-1,0 0 1,11 2 2,-11-2-1,0 0 3,0 0-2,9 0 0,-9 0-2,0 0 3,0 0-2,0 0-2,0 0-1,0 0 3,6 2 0,-6-2 3,0 0 0,0 0-2,0 0 5,0 0 5,0 0 16,0 0 9,0 0 5,0 0 4,0 0 10,0 0 7,0 0-2,0 0 5,0 0-9,4-10-9,-4 10-3,3-10-5,0 3-2,-2-2-7,4 0 4,-3-2-16,2-6 5,7-5 1,-1-2-2,-3 7-5,0-7 2,0-2-3,2 0-2,-1-2 2,-2 1 3,1 0-3,-3-1 3,3 1-1,0 3-4,0-5 2,-3 0 0,4 3 0,-1-3-3,-1 0 0,0-1 0,0-1 3,-2-1-2,5-1-3,0-3 3,-2 1-6,3-10 1,-3 12-6,0 0 9,0 4-5,2-3 1,-5 1-1,3 2 4,-1 0 5,-1 6 2,0-3-1,0 1-2,-2 7 3,1-1-9,-1 0 3,1 2 2,-2-3-13,2 2 10,-1-1 2,1-1-4,-3 2-2,2-3 0,1-4-2,1 1-3,-2-1 1,2 0-3,0 0 5,-3 1-4,1 2 2,-2 4 1,2-3-4,0-4 1,-2 6 1,1-1-2,-1-5 5,1 7 0,-1-3-10,3 3 11,-4-1-1,2 1 1,-1 0 0,3-1-3,-1-6 6,1-1-10,-1 7 10,0-5-6,1-1-4,-1 8 3,1-9 0,1 7 2,0-5-5,2 4-2,-4 2-1,1 0 2,-1 0 1,3-1 0,-2 2 1,0-1 0,0 8-5,-4-2 4,3-1-8,0 3 8,-2 0 3,2 3 1,-3 0-6,2 2 5,-2-2-3,1 2 4,0 2 0,1 1-1,-2 2-6,1-7-2,-1 7 4,0-5 1,0 5 2,0 0 0,0-3-2,0 3 1,0 0-4,0 0 3,0 0-5,0 0 1,0 0 4,0-5-6,0 5-2,0 0-4,0 0-11,0 0-16,0 0-27,0 0-36,0 0-35,0 0-31,0 0-43,0 0-48,-7 13-55,7-5-35,-1-1-54,1 3-56,-3 2-305,4 4-828,-2-1 367</inkml:trace>
  <inkml:trace contextRef="#ctx0" brushRef="#br0" timeOffset="71610.5513">16395 4242 8,'-6'-4'225,"-1"4"-10,1-5-8,0 3-15,-2-1-7,1 1-11,0-1-10,0 1-11,0-1-12,3 2-10,-2 0-6,6 1-6,-10-2-13,8 1-5,2 1-11,-6-1-5,6 1-8,0 0-5,-6 0-4,6 0-11,0 0 2,-1-3-7,1 3-1,0 0-5,0 0-4,0 0-5,0 0 1,0 0-2,11 4-6,-4 0 3,6-3-2,1 6 14,2-5-19,6 1 2,2 1-3,1 0 1,2 0-4,-1-1 0,0 0-3,-2-1 2,-1 3-6,1-5 1,-9 2-1,-1-1-2,1 1-3,-6-1 0,-1 1 11,-2-2-11,0 0-1,-2 0-1,0 1 5,-4-1-5,8-1 5,-8 1 2,0 0-2,6 1-4,-6-1-1,0 0 8,0 0-12,3 2-1,-3-2-1,0 0-2,0 0 1,-7 11-2,-3-6 0,3 1 4,-4 1-2,-8 4-1,4-4-4,1 3 5,-6 1-1,-1 0 1,7-2 3,-7-1-5,0 8 5,-3-5-3,0 0 3,4-1 0,-1 1-1,4-2-1,-4 1-2,7-4-2,1 4 3,2-5-1,-1 1 1,4 0 0,1-1 1,2-3-2,-1 1 0,4-2-3,2-1 3,-8 4 6,8-4 6,-2 3 7,2-3 16,0 0-10,-5 1 2,5-1 1,0 0 1,0 0-1,0 0 6,0 0-1,0 0 1,13 5 1,-3-3 4,2-1 0,1 1-3,1 0-9,3 1 3,-3 1-1,9-1-7,-3 4 6,-1-4-3,-2 1-8,0-2 3,-3 1-8,0-1-2,-3 1 4,-1 0-5,0-1 5,-3 2-6,0-3-1,0-1-17,-7 0-15,9 2-17,-4-2-22,-5 0-27,6 2-27,-6-2-49,0 0-53,8-4-61,-3 2-278,-5 2-605,11-8 268</inkml:trace>
  <inkml:trace contextRef="#ctx0" brushRef="#br0" timeOffset="72002.3263">16827 4398 77,'-3'-5'232,"3"0"-7,-4 1-11,1 0-12,2 3-14,1 1-9,-3-5-15,3 5-15,-3-6-14,3 6-13,0 0-15,-4 0-9,4 0-14,0 0-8,-6 6-8,-1-2-6,2 2 2,-4 1-11,-2 2-2,3 3 1,-4 0-1,1-1-7,1 0-5,0 6 3,2-2-8,-1 2 7,5-7-6,1 6 10,-1-3 1,1 0 6,3-3 3,-2 1 3,4 1 6,1-1 1,4-3 4,0 2-2,0-3 10,6 1 1,0-2-8,2-4 10,-1 0 5,2-2 3,-3-2 6,2-2 10,0 0 11,-3-4 0,0-1 7,-2-2-1,0 0-5,0-1-10,-6-1 0,0 1-9,-1 2-14,-1-2-11,-4-2-8,1 2-14,-2 1-26,-4-3-41,1 5-43,-8-4-54,5 5-41,-6-2-40,2 2-51,1 1-53,1 0-51,1 4-290,1 0-694,-1 1 307</inkml:trace>
  <inkml:trace contextRef="#ctx0" brushRef="#br0" timeOffset="73172.0898">16117 2651 78,'0'0'85,"1"-3"6,-1 3 1,2-2 5,-2 2 8,3-5-9,-3 5-3,0-5-5,0 5 6,3-5-20,-2 4 6,-1 1-12,2-5 4,-2 5-7,2-5-3,-2 2-9,0 3 1,3-7-1,-3 2 2,2 3-11,-2-1 0,2-2 0,0 0 3,-1 2-3,2-1-1,-2-1 4,2 0 2,0 1 2,-1-2 2,-1-2 0,0 4 9,2-3-2,0 0 7,-2 1-4,2-3 4,0 2 5,0-2 0,-1 1 0,0 2 5,-1-5-5,2 4 4,-3 0-2,2 3 10,-1-2-7,0 0 0,2 1 1,-3 1-2,0-1-9,3 3-8,-3 2-11,0-4-13,0 4-5,0 0-6,0 0-1,-3 20-1,3-7-3,-5 7-2,0-1-8,-3 10-25,-2-2-34,3 1-36,-4-2-51,2 0-65,4-7-72,-4 4-208,2-5-521,-1-2 230</inkml:trace>
  <inkml:trace contextRef="#ctx0" brushRef="#br0" timeOffset="76584.0494">14910 4303 17,'0'0'75,"-5"-2"-8,3 0 2,2 2-6,-5-3-1,3 2-9,-4-2 5,3 1-2,3 2 1,-8-2 7,5 0 1,-1 1 6,1-2 2,3 3-1,-7 0 5,7 0-8,-4-2 1,4 2-1,-6-1 5,6 1-7,0 0 2,-4-1 0,4 1 2,0 0-5,-4-1 4,4 1 3,0 0 2,0 0 4,0 0-2,0 0-2,0 0-2,0 0-5,-4-2-2,4 2-6,0 0-3,0 0-7,0 0-2,0 0-6,0 0 2,0 0-5,0 0-5,0 0-1,0 0-2,0 0 4,22 3-3,-15-3 3,10 2-4,-3-2-1,9 4 1,-1-2-5,1 2-2,2 1-4,2-1-3,1 0 1,0 2-3,9 2 3,-8-2-8,11 1 3,-12 0-2,0-2 0,-1 2 1,1-2-4,0 2 3,-1-1-5,-1 2 1,0-4-3,-2 1 2,0 0 0,-1-1-1,-1-2 0,2 3 2,0 0-5,-3-5-2,0 5 5,-5-3-5,1 0 3,0 1-1,2 0 1,-3-2 7,-2 1-9,0 0 3,0-3-4,-1 5 4,-3-2-4,1-2-1,2 2 4,-5-2-2,2 2 6,1-1-5,0-1-2,-3 1-1,4-1 0,-3 1 4,-1 1-1,1-1-4,-1 0 0,-1-1 5,2 0 4,-3 0-8,0 4 1,-3-6 3,1 4-5,-4-2 5,0 0-4,10-2 6,-10 2-5,3 2 5,-3-2-6,0 0 0,0 0 0,0 0-2,7 0-2,-7 0-3,0 0-8,0 0-4,0 0-15,0 0-23,0 0-23,0 0-43,0 0-19,0 0-26,-14-5-28,8 2-28,1 1-134,-1-3-388,0 2 172</inkml:trace>
  <inkml:trace contextRef="#ctx0" brushRef="#br0" timeOffset="77000.4855">15775 4318 100,'-6'-7'185,"-1"-4"5,0 3 4,0-2-6,0 1-2,0 2-2,4-2-10,-4 2-9,4 1-14,-1 0-7,0 1-8,1-1-5,-2 3-4,2-3-11,1 4-4,-2-1-6,2 2-12,2 1-10,0 0-6,-5-3-9,5 3-14,-3-4-2,3 4-3,0 0-9,-3-3-2,3 3-7,0 0-2,0 0-4,0 0-6,0 0-1,0 0-5,0 0 1,3 12 2,0-8-2,2 4 6,-3 0-1,8 4-3,-2 2-4,5-1 6,0-2-4,5 4 3,2-1-7,-1 1 3,1-1 3,-1-1-4,0-4-2,-2-2 0,-3 1-3,-4-3 6,0 0-3,0 0 0,-5-2-1,0-2 2,0 1 8,-2 0 14,1 1 9,-4-3 8,6 1-4,-5 0 3,-1-1-2,0 0 3,5 3-9,-5-3-10,0 0 4,0 0-7,0 0-10,-16 7 4,-4 1-6,-3 3 2,-3 2-3,-11 6-8,2 0 7,-3-1-4,3 3 1,9-6 1,0-1-5,3 2 0,-1-3-6,3-1-28,4 1-24,3-3-21,3 1-30,-2 0-26,6 0-28,-2 1-36,-2 2-26,8-6-39,-3 2-27,2-1-182,2-3-502,-1 0 223</inkml:trace>
  <inkml:trace contextRef="#ctx0" brushRef="#br0" timeOffset="77709.3961">14824 3355 36,'0'-6'218,"0"0"-8,2 0-15,-2 2-11,0-1-17,1 2-14,0-1-15,-1 4-14,0-5-18,0 5-10,0 0-17,0 0-7,0 0-8,0 0-3,-4 10 8,0-1 13,-3 6 1,-3 2 7,0 4-2,-2 1 3,-3 2-3,3 2 0,-4-1-5,2 0-9,2 2 1,-3-2-1,1 1-8,0 1-4,5-3-4,-3-2-2,4-5-10,-2 4 1,3 5-9,4-9-11,-2 0 5,0-1 5,5-3-7,-3-2 3,5-1-1,-1-2-4,2 2-3,1-3 3,2 0-2,2-2-8,1-1-9,-1 0-17,6-5-28,0-1-22,-1 0-34,3-2-23,-2 0-21,-2-3-26,2 3-27,-1-3-16,-6 1-15,3 0-8,-4 0-129,-3-1-385,2-2 170</inkml:trace>
  <inkml:trace contextRef="#ctx0" brushRef="#br0" timeOffset="78298.0757">14517 3655 47,'-4'-2'279,"0"1"-15,4 1-19,-6-2-22,6 2-15,-4-1-22,4 1-14,-3-3-16,3 3-15,0 0-16,0 0-12,13-4-12,1 1-10,5 3-7,6-1-6,1-2-8,1 1-4,3 1-5,9 3-2,0-1-9,-12 2-3,0-2-3,-2 2-6,-4-2-2,-4 0-2,-4-1-5,-2 2-3,-4-3 1,-1 2 2,-2-1 5,3 2 4,-3-2-1,-1 1 5,-3-1-2,5 1-10,-5-1 9,5 0-2,-5 0-3,0 0 6,0 0-6,0 0 7,0 0-1,7 0 7,-7 0-8,0 0 12,0 0-10,0 0-8,0 0 10,0 0-4,0 3-17,0-3 8,0 0-3,0 0-6,0 0 0,0 0-5,-7 14-2,2-5-2,-3 2-1,-3 3-2,4 2 5,-3 6-8,3-5-7,-1-2 4,2 2 1,0-6 2,3 3 0,0-2 0,0 0 9,1-3-8,2 1 2,0-3 2,0-2 5,3 2-6,-1-2 4,1 0 5,2-1 8,1-1-18,3-2 23,1 1 8,3-2-1,3-3-1,-4-1 1,5-2-1,-3-1 2,-1 2 5,0-3 3,-1-3 4,-2 2 7,1-3 0,-1-1-7,-2-2 1,0 1 1,-3-1-11,2-2-6,-4-1 0,-3 1-10,2-1 1,-4 2-11,2 3-5,-3 1-4,1 2-4,-3 1-2,0 0-4,-2 2-11,-2 3-12,-3 2-17,-4-1-12,3 6-22,-1-1-25,0 2-25,3 2-26,1-1-23,3 1-22,-1 0-12,3 3-19,5-1-24,0 1-39,5-3-248,0 0-584,6-1 259</inkml:trace>
  <inkml:trace contextRef="#ctx0" brushRef="#br0" timeOffset="78620.7119">15369 3406 267,'3'-13'326,"1"4"-17,-4 4-27,0-2-30,0 5-34,0-1-30,0 3-13,0 0-22,0 15-12,-7-1-17,0 13-10,-1 1-10,-1 3-10,-10 9-14,0 1-2,-2 5-6,3-5-16,-3 4 8,1 2-10,0-8-4,-1 2-5,0-1-2,7-9-13,-1-3 4,0-3-5,4 1 2,-3-3-4,2-2-4,3 0-1,2-6 3,-2 0-8,2-1 2,0-3-5,3-3 1,1-1-2,-2 2-3,3-3 1,0-1-1,-1 0-11,0-3-22,1 2-8,2-4-10,-1 3-8,1-3-28,0 0-36,0 0-40,-2-13-22,2 6-35,3-4-21,0-1-9,0-5-140,1-1-411,3 0 183</inkml:trace>
  <inkml:trace contextRef="#ctx0" brushRef="#br0" timeOffset="78927.9576">15129 3832 99,'9'-12'140,"-3"-3"15,1 5 28,-1 0 12,-1 1 10,2-5 1,-1 6 2,-2-4-3,4 0-7,3-1-5,-2 0-16,1 1 5,2-1-11,-3 4-8,5-4-15,-1 2 5,1 3-21,3-3-13,1 2 2,-3 3-23,4 0-3,-3 1-21,-1 4 0,-4-2-10,6 6-9,-5-1-11,0 5-1,-4-2-3,0 2-8,-1-1 3,-1 0-10,-1 2 2,-1-4-3,-2 6 3,-1-2-6,-3 2-22,-3-2 13,0 2 6,-5 0-5,-6 5 3,-4-1-5,2-1 9,-2 0-9,-1-1-14,0-7-17,1 0-13,4-1-15,-6-1-9,8 0-14,-1-3-8,2 1-18,-1-1-13,4 0-20,2-1-27,-1-2-26,9 3-43,-7-2-52,3 0-179,4 2-495,0 0 220</inkml:trace>
  <inkml:trace contextRef="#ctx0" brushRef="#br0" timeOffset="80196.2901">14486 4574 211,'0'-2'292,"0"2"-27,0 0-29,-2-5-29,2 5-24,0 0-20,0 0-16,-6 7-16,-1 3-13,0 2-27,-2 5-1,-3 5-17,0 2-7,1-3-6,1 2-9,3-5-4,0-3-6,1 3-2,1-1-5,3-1 5,0-3-7,2-2-4,0-1 4,2-2-5,-2 1 4,6 0 7,-2-4-1,3-1 3,3-3 5,0 2 9,1-7 2,2 0-4,2-3 0,0-4 2,1-2-2,-3 1 3,-2-2-3,-1-1-1,3-6-1,-5 3-6,-2-6-4,2 0-7,-8 9-1,3-4-7,-3 2 6,-3 3-6,1-1-1,-4 6-8,3 0-5,-3 3-5,0 2 0,-3 3-2,-1 1-3,0 1 1,3 4-2,-1-2-3,-1 5 2,2 2-5,2-1 2,2 3-2,0-2 4,2 3-1,2-1 5,3 2-2,1 2 0,2-3 3,2-2 3,4 2 2,5-1-3,1-2 1,3-3 3,-1-4-1,3 1 1,0-5-6,0-2 0,0-4 2,0 0 4,-1-5 0,-1 0 5,-1-1 2,-1-4 10,-3-2 2,0-3 11,-3-2 4,0 0-2,-3 1 3,2 2 5,-6-3 0,1 6 10,0 0 6,-3 2 4,-1 7-1,-1 0-12,-3 4-5,3 0-3,-3 2-22,0 3-2,2-2-4,-2 2-4,-8 18-7,1 5 14,-3 10-3,-4 9-9,0 3 9,-4 4-7,1 0-4,-1-1 2,2-2 2,-1 1-6,0-3 8,6-12-6,-1-2 3,0 0-9,5-2 3,-3-2-2,2-2-2,2-7 2,1-2 3,3-4-6,-1 1-6,1-2-10,2-3-6,-2-1 15,2 0-12,-1-2-9,1-4 14,0 7 2,0-7 1,3 2 0,-3-2 3,0 0 8,12-9-9,-6-1-3,0 3-23,1-9 7,-1 2-3,-3-2 0,4 0-4,-4 1-1,0 1 0,-1-2-2,-2 2 4,0 3 1,-2 2 1,2 0 4,-3 1 6,3 1-3,0 0 5,-3 1 14,3 0-6,-1 2 0,1-2 0,-1 4 9,2-3 1,3-2-5,-1 2 2,4-4 4,6-3 0,5-3-1,2 5-1,2-4-17,0 1-14,-1 5-23,-3 0-37,-6 3-28,6 1-33,-3 0-36,-1 3-36,-1 0-28,-3 3-34,-2 1-168,-2 2-494,-2 0 219</inkml:trace>
  <inkml:trace contextRef="#ctx0" brushRef="#br0" timeOffset="80638.2258">14279 5540 73,'-3'1'240,"-1"0"-10,1 2-22,3-3-14,-4 3-10,4-3-15,0 0-2,0 0-10,19-16-3,-4 7-4,6-7-6,2 1-4,0-3-7,4-1 1,4-6-10,-7 6-1,-1-1-7,0 0-4,0 2 5,-6-1-20,0 5 0,-3 1-3,-7 4 10,0 2 1,0 1 2,-1 1-5,-1-1-9,-2 3-15,-1 1-7,-2 2-14,0 0-9,0 0-6,-9-7-18,9 7-12,-14 9-7,2 0-4,0 2-1,2 1-8,2 2-10,2-4 2,2 2-3,0 3 4,2 4 0,2-2 15,0-3-10,3-1-6,-1-1 8,1 2 1,1 2 4,-1-5-5,0 0 5,-1-2-2,-1-1 1,2-3-1,-3 0 1,0 1 2,2-2 4,-4-1-4,2-3 7,-3 4-1,-3-1-2,-2-3 1,-3 0-9,1 0-5,-2-3-7,-2 1-22,2-2-18,-2 1-21,3-5-25,1 3-28,3 1-27,1-5-41,3 4-47,3-1-253,2 1-542,2-4 239</inkml:trace>
  <inkml:trace contextRef="#ctx0" brushRef="#br0" timeOffset="80929.221">14945 5201 238,'7'-7'349,"-1"3"2,-2-1-10,1 4-20,-1-2-39,-1-2-27,-1 3-30,-2 2-23,0 0-21,0 0-21,-2 13-13,-7 3-16,-2 9-9,-3 0-17,-3 0-5,1 1-13,-1 4-10,3-1-9,-3 0 2,3 0-8,3-3-6,0-3-13,1 1 2,3-7-11,1 0 1,2-4-3,2 0-4,0-4-9,0-1-5,1 0-2,2-1-9,-1 0-19,3-2-10,0 0-17,1-5-30,3 0-27,3-3-39,-3 0-42,8-3-50,-3-2-49,1-1-238,-1-3-561,-2 2 248</inkml:trace>
  <inkml:trace contextRef="#ctx0" brushRef="#br0" timeOffset="81212.4154">14714 5380 271,'-6'0'279,"6"0"-21,0 0-18,-1-5-24,1 5-25,0 0-14,17-2-22,-3 2-10,10 0-16,2 0-11,-1 5-13,1-5-13,-3 2-8,1 0-13,0 2-37,-3-2-37,-7-2-51,2 2-44,-2-2-59,0 0-59,-5 1-124,0 0-368,3-1 163</inkml:trace>
  <inkml:trace contextRef="#ctx0" brushRef="#br0" timeOffset="81542.7919">15267 5450 20,'1'-9'279,"-1"4"-7,1-1-14,-1 0-15,-1 1-21,2-5-15,-2 4-14,2-5-4,-2 5-11,1 0-26,0-3-3,-1 1-10,-3 1-10,3 0-11,-3-1-17,1 1-2,-1 4-23,-3-3-3,-3 3-13,0 1-3,-4 6-8,-9 1-2,3 1-10,0 8 2,-1 0-8,0-3 1,-1 7-5,4-3-7,1 3 3,-1-1-7,7-1-2,2-2-1,1 1-1,4 1-3,-2-1 1,4-5 0,2 2-1,2-2 5,2-1-3,0 1 1,3-4-4,0 0 4,8 1-1,-1-7 2,1 0-4,2-4 1,4-4 3,-3 1-2,1-5-4,0 0 2,-2-5-5,0-1 0,0 0-3,0 0 6,-3-3-2,-4 6 3,0 1-2,-4 4 9,-1 0 6,-1 2 8,0 4 2,-1-2-6,0 3-8,-1 0-5,-2 3-8,0 0 2,0 0 0,0 0 0,-2 15 1,-3-3 0,-2 2 7,0 3-9,-1 0-1,3 0 2,-1-2-2,3 2-1,-4 0-4,5-1 6,0 0-26,2-4-18,0-3-37,0 3-33,2-3-36,0-1-38,5-1-42,-4-2-36,7 0-232,1-3-533,5 0 236</inkml:trace>
  <inkml:trace contextRef="#ctx0" brushRef="#br0" timeOffset="82453.8324">15591 5385 187,'5'-17'262,"-3"5"13,-1 2 3,0-1-6,2 3-25,-3 1-28,0 4-22,0-1-21,0 4-19,0 0-16,-12 5-11,-1 6-16,-5 4-12,-4 4-10,0-1-10,-1 5-1,0 1-10,0-2-10,6 0-8,0 2 3,0-2-4,7-7-8,0 6-5,3-5-1,2 0-4,3-5 3,2 2-4,0-2-2,3 0-5,4-2 4,2 2 2,0-3-7,7-2 0,-1-1 1,6-2-4,2-3-2,-1-3 0,1 0 0,1-5-5,0-4 3,-1-2-5,-1-3-4,-1-2 12,0-1-10,-2-4-2,0-2-1,-2-1 2,0-4 0,-3 4 9,-1 0 4,-2 2 5,1 0 6,-4 0 11,-2 9 9,-1 1 4,-2 5 13,1 2-1,0 2-7,-2 0 2,-1 1-11,2 1-10,-3 4-9,0-7-19,0 7 10,0 0-7,0 0 1,-5 17-3,0-6-4,-3 5 2,-2 1 1,0 7-3,0 0-1,-4 2-4,4 0-2,-4-1 5,3 0-7,1-1 5,-2 0-9,2-2 10,0 2 0,0-2-2,3-8-1,-1 2 1,3-3-9,2-3 4,-2-1-1,2 1 1,0-3-1,2-2 1,-1 1 0,-1 0-5,2-2 6,0-3 6,1 4 0,0-5 1,0 0 11,0 0-5,0 0-1,0 0-9,17-11 7,-8 0-2,7-4-6,-1-3 5,5-2-9,-3 1 5,4 0 1,-1-3-5,-2 1 1,2 1-2,0 1 1,-2 1-2,0 1 2,-1 0-3,0 3 2,-6 4-2,-4 3 4,2-3 1,-4 4-3,1-1-1,0 3-6,-2-1 10,-1 3-2,-3 2-1,4-4-3,-4 4-12,0 0 2,3-6-12,-3 6 5,0 0-3,0 0-8,0 0-9,0 0-1,0 0-1,-27 8 1,12 0-3,-1-3 5,-1 3 8,3 0-2,-6 4 1,6-5 7,-1 3 2,2-1 9,-1-1-15,3 1 6,1-4 2,3 2 2,-2-2 3,2 0 5,3 0-3,1 0 4,-1-2 0,1-1-8,-1 2 6,3-2-7,-1 2 7,-1-2 1,3-2 4,-1 3 1,1-3-5,0 0 8,-3 4-7,3-4 9,0 0 2,-1 5 3,1-5-3,0 0 5,1 4 0,-1-4 4,4 8 5,-4-6 2,3 4 1,0-1 4,4 1 8,-3 2 2,3-1-3,3 5 3,0-1-7,0 1-3,-2-3-1,2 5-2,0-3 5,4-1-12,-3 3 9,0-2-12,0 2 8,-2-6-16,1 3 15,0-1-1,-3-4-9,1 3 1,-2-3 3,-2 2-6,2-3 6,-2-1-1,2 2-2,-2-3-4,-1 1 1,1-1 2,-4-2 1,3 4 1,-3-4 5,4 3-9,-4-3 5,0 0 3,4 3-11,-4-3 5,0 0 2,0 0-4,3 4 9,-3-4-9,0 0 0,0 0-11,0 0-24,0 0-37,2 2-43,-2-2-37,0 0-51,0 0-41,0 0-59,0 0-76,0 0-219,8-11-641,-5 8 284</inkml:trace>
  <inkml:trace contextRef="#ctx0" brushRef="#br0" timeOffset="83307.2807">21568 2859 257,'0'-7'272,"0"1"1,3 2-7,-2-3-14,-1 2-14,1 0-23,1 3-18,-2 2-26,0 0-20,0-5-19,0 5-17,0 0-13,0 0-9,-4 18-8,-3-3-11,0 10-7,1-1-6,-5 6-6,1-1 0,-1 1-10,3 1-1,-1-1 0,-1-3-9,3 2-3,-3-4 1,3-1-7,0-8 10,2 0-19,-1-1-20,3-5-39,-1-1-34,1-2-40,3 2-27,-3-8-23,-1 2-24,4-3-76,0 0-142,0 0-440,-3-11 196</inkml:trace>
  <inkml:trace contextRef="#ctx0" brushRef="#br0" timeOffset="83609.8785">21388 2870 139,'0'0'274,"-1"-5"-15,1 5-11,-2-3-14,2 3-9,0 0-6,2-8-31,3 6-15,2-6-18,7-1-20,6-3-10,8 2-14,10-5-11,-10 5-12,-1 4-5,1-2-20,3 5-16,-7 2-30,2 3-31,-2 2-37,-2 4-29,-8-4-52,0 4-30,-4 1-45,-3 4-167,-7-1-403,-3 0 179</inkml:trace>
  <inkml:trace contextRef="#ctx0" brushRef="#br0" timeOffset="84002.4541">21298 3282 30,'11'5'229,"5"-4"-13,9 3-21,3-7-15,10 6-12,0-1-23,0-2-13,-8 0-15,-1-2-23,2 2-27,-4-7-30,0-1-16,0 1-16,-3-5-5,-3 0-7,-3-3 2,0-3-3,-1-3 16,-3 2 20,-1-6 17,-2 2 20,-4 6 18,0 2 16,-4 6 16,1-3 8,-2 7 3,1-4-11,-1 6-21,0-2-13,-1 3-13,-1 2-8,0 0-2,0 0-9,-5 16-1,-1 1-7,-1 6-1,-3 0-6,2 1-3,-1-2-2,1-1-2,1 2 2,1-6-7,-1 0-2,3-8-1,1 6-6,-3-5 4,5-3-8,-2-1 7,0 0 11,3-1 26,-4-1 20,4-4 17,-3 3 29,3-3 13,0 0 14,0 0 5,0 0-12,0 0-19,0 0-9,14-27-12,-4 6-9,4-1-13,0 1-10,5-1-5,-3 2-6,2 1-9,1 4-5,2 3-10,-1 0-1,-2 5-6,-1 3-4,-1 0-5,-4 4-3,1 0-6,-3 6 0,1-1-12,-4-1-1,0 6 1,0 1-1,-2-1 1,-1 3-6,-1 5-11,-2 0-4,-2-1-15,-1-1-25,-2 1-27,1 0-23,0-5-36,-4 2-29,2 1-29,-1-5-32,0 0-33,2-1-26,0-3-252,-3-1-600,4-1 266</inkml:trace>
  <inkml:trace contextRef="#ctx0" brushRef="#br0" timeOffset="84310.4541">22223 3203 3146,'3'-8'128,"1"0"-83,-1 3 3,0 0 25,-2 1-12,-1 4-16,3-4-16,1 1-9,-4 3-8,0 0-3,0 0 2,0 0 0,0 14 0,0-7-1,-4 5 2,1-1-5,-1 4 0,-3 1 1,4-1-6,-4 4 6,4-5-8,-1 2 5,-1-6 0,4 1-9,-4-4-24,5 3-25,-3-3-31,1 2-23,1-5-31,1 3-21,-1-3-18,1-4-8,0 3-31,0-3-211,0 0-464,0 0 206</inkml:trace>
  <inkml:trace contextRef="#ctx0" brushRef="#br0" timeOffset="84608.8018">22289 2963 5,'-1'-7'122,"1"4"-63,0 3-65,0 0-24,0 0-33,0 0 14</inkml:trace>
  <inkml:trace contextRef="#ctx0" brushRef="#br0" timeOffset="84632.8184">22622 2927 261,'0'-5'336,"2"3"-30,-2 2-42,2-3-28,-2 3-23,0 0-23,-3 17-16,-1-1-18,-3 9-12,-1 2-18,-1 3-10,-1 0-12,-1 0-8,-2 3-11,3-4-6,-1 1-6,-1-2-1,0-1-15,1-3-6,1 1-20,0-4-20,3-5-33,1-2-29,2-4-27,-3 0-26,3-2-27,-2-1-19,2-2-37,1-2-41,-1-3-144,4 0-403,0 0 178</inkml:trace>
  <inkml:trace contextRef="#ctx0" brushRef="#br0" timeOffset="84957.3137">22399 3180 75,'-1'-5'243,"-2"0"-12,0 1-16,3 2-24,0 2-20,0 0-14,0-5-26,0 5-5,0 0-16,7-3-2,3 6-6,4-3-8,10 0-4,3 1-6,3 2-6,9-2-8,6 0-9,-4 2-2,-4-5-9,-9 1 0,-6 0-6,2 0 8,-11 1 6,-2 1 13,-2-1 17,-2-1 2,0 2-3,-3-1-8,-4 0-8,7 1-3,-7-1-15,4 3-3,-3 0-7,-2 3-3,-3 4-1,1 0-3,-1 1-2,-2 2-6,-1-2-5,2 3 0,0-2-1,0 1-2,1-4-6,1 3 5,0 0-5,0-3-5,3 1-3,0-3-15,0 2-7,3-3-14,0-1-8,2 4-18,-2-5-20,6 0-41,-2 0-36,4 0-44,3-5-37,0 1-225,0-4-496,0-2 219</inkml:trace>
  <inkml:trace contextRef="#ctx0" brushRef="#br0" timeOffset="84986.0619">22937 3159 128,'-1'-17'184,"0"2"8,1 6-1,0 1-15,0 3-28,0-1-15,0 6-57,-3-10-44,3 10-39,0 0-26,0 0-45,0 0-113,0 0-206,0 0 91</inkml:trace>
  <inkml:trace contextRef="#ctx0" brushRef="#br0" timeOffset="85602.0042">23187 3226 75,'5'-9'293,"-1"0"0,2-1-12,-2 0-16,-4 3-10,3-3-23,-3 4-23,0 0-21,-3 1-27,-1-1-20,-3 4-9,-3 0-19,-4 6-12,-10 2-5,0 4-12,-4 2-13,-6 10-4,0 0-10,12-4-6,-1 0-1,5 3-6,3-1-4,3-4 2,4-2-16,2 2 5,2-4-8,4 0 3,3-1-6,1-1 4,2-2-3,11-1 2,4-2 0,-7-5-5,7 0 7,-6-3-7,5-6 0,1-3 1,-8 3-6,5-6 6,-1-3 4,-3-1 3,0-2 11,-1-4-4,-2 4 9,-3-3 13,-2 8 10,-1 3 13,0 4 2,-2 0 4,-3 5-13,4-4-10,-4 5-18,0-1-13,0 4 1,0 0-9,-7 10-2,-3-2-5,3 7-29,-4 0 2,3 2-15,1 2 6,-2-2-11,2 0 8,3 3 5,4-4-2,0 1 6,0-2 1,1-3-5,2-1 13,4-2 3,0 2 5,2-6-2,5 3 1,0-3 3,1-2 3,2-6-2,3-1 10,1-2 1,-2-8-3,0 2-2,1-5 8,-2-5-8,3-2 11,-4-2-8,4-12-2,-5 7 5,2-8 2,-1-2 3,-4 10-10,-3-1 13,-3 4 16,1 3 10,-3 8 15,-3 5 4,2 2-7,-4 3 0,2 0-26,-2 1-6,1 5-8,-1 1-1,-7 12-1,-1 1-4,-8 8-4,3 4 1,-1 2-1,0 4 3,-1 2-6,-1 6 4,2-6-10,4-2 1,2-1 3,0 1-11,2-1-15,0-1-3,6-6-6,0-3 5,0-2-4,3-2-8,-2-3-3,2-4-7,2 0-5,-3-3-10,4 3-21,-2-7-28,7 1-38,-5-2-56,1-2-53,4-2-44,-2-2-37,-2 2-224,-2-3-607,-2 3 268</inkml:trace>
  <inkml:trace contextRef="#ctx0" brushRef="#br0" timeOffset="86188.5497">21223 4167 10,'0'0'253,"-7"-1"-7,7 1 0,0 0-1,0 0 1,0 0 0,-5 0-8,5 0-8,0 0-2,0 0-12,0 0-7,0 0-10,0 0-24,0 0-18,11-21-16,-1 8-9,5-3-18,2-4-5,4 1-21,0-6 4,9-2-16,-9 1-5,7-6 8,-9 8-24,-3-3-2,3 0-1,-4 4-8,-4-3 2,-1 9 5,-5 3 4,0 4 0,-2 0 2,1 1-11,-4 2-17,2 2 4,-2 5-10,1-9-7,-1 9-1,0 0-10,0 0 1,0 0-5,-20 16-4,12-3 0,-2 4-3,0 3-1,0 4-8,3-7 5,3 0 0,1 4-4,-1-1 8,4 4-3,0-5 8,0 1-3,4-2-4,3 5 19,-4-4-16,4 1 2,0-3-1,-1 1-3,-2-2 8,0-4 6,-1-1-4,1-2-6,-1-1 3,-3-3 3,3 0 1,-3-5-1,-3 7-3,3-7-3,-14 3-5,7-6-9,-6-1-5,-1-1-16,0-2-12,-2-2-6,3 0-12,-2 2-15,1-4-20,6 4-20,-2-4-31,4 1-38,4 0-50,2 1-35,2-4-33,4 6-166,12-10-516,-1 3 228</inkml:trace>
  <inkml:trace contextRef="#ctx0" brushRef="#br0" timeOffset="86497.7394">21868 3696 326,'4'-3'301,"-4"3"-34,3-4-34,-3 4-21,0 0-24,2 20-14,-4-2-15,-3 10-16,-3-1-4,2 4-7,-3 1-10,-1-2-12,0 4-6,0-2 0,1 0-17,-3-4-9,3 1-7,-3-3-7,8-7-4,-3-2-6,4-3-7,1-2-1,0 0-1,2-3-9,-3 1 11,3-3-13,0-1 9,0-1-9,3-1-6,-3-4-5,7 7-14,0-7-19,2 2-33,0-4-38,4-2-45,4 1-32,-3-2-43,0-3-21,0-1-34,-2 2-149,0-3-437,-2 0 195</inkml:trace>
  <inkml:trace contextRef="#ctx0" brushRef="#br0" timeOffset="86840.9871">21654 3918 206,'0'0'242,"-7"0"-25,7 0-17,0 0-10,0 0 5,0 0-8,44 7-6,-15-4-14,12 0-11,3-3-24,1 4-9,-5-1-14,0 0-20,-13-3-42,3-2-45,-5 1-46,0 1-58,-5-3-58,-6 3-197,0-1-385,-5 1 170</inkml:trace>
  <inkml:trace contextRef="#ctx0" brushRef="#br0" timeOffset="87506.7944">22468 4062 255,'2'-17'282,"1"0"-9,-2 1-25,0 4-19,1 1-24,-1-1-22,-1 5-12,0-3-19,2 3-8,-2 0 1,0 2-11,0-1-20,-2 1-13,-2-1-15,-2 5-10,-6-1-5,-4 2-12,-9 5-4,-2 4-3,0 1-8,1 7-1,-11 2-1,12-1-5,0 1 4,3 1-10,5-1 1,0 3 4,5-8-7,4 0 1,0 1 2,4-3-7,0 0 6,2-1-3,2 0 3,3 1 2,4-3 6,3-1-7,3 2 2,9-5-3,-1-5-13,-1-1 14,4-5 0,-3-4-3,3-2-3,-3-3-5,0-2 7,-1-5 1,-6 0 6,3-4 3,-2 1 10,0-1 15,-4 4 9,0-2 10,-5 10-4,-2 3 13,0 2-12,-2 3-10,3-3-10,-3 5-16,-2 1-1,1 1-10,-1 2-3,0 0-4,-3 13-5,-2-2 1,0 3 1,-2 4-6,2-1-1,-1 1 0,3 0-3,-1 3-3,1-3-3,3 0 0,-3 0 4,4 0 1,1-6-3,1 1 2,3 0 5,-1-4-3,5 3 6,3-7-1,1 2-3,3-6 3,5-2 3,2-3-9,0-7-2,-3-1 5,2-2 0,-1-5-3,1-6-2,2-10-12,-5 8 15,-2 0-5,5-11 1,-10 6-12,-1 0 16,1 2 3,-2 3 8,-2 2 8,-4 7 7,0 7 2,-3-1 1,3 4-5,-3-1-8,-1 3-9,1 3-8,-2 0-3,0 3-4,0 0-1,-7 20-1,-4-4 2,-3 8 4,-3 5-1,0 0-4,-7 10 3,7-7-1,0-1-3,3-1 1,0 1 1,1 0 4,5-1-2,0-2-5,3-3-2,1 1 2,3-7-2,3-2 3,0 0 3,2-1 0,5-2-2,0-1-5,3-2 12,0-4-1,1-2-1,8-3-5,6-4 3,-6-1-1,4-4-1,-1-1 1,2-3 0,0-3-4,-6 1 2,3-4-3,-1 2 2,0-3 1,-6 2-2,1-1 4,-7 5 2,1-2-3,-4 2 3,0 2 5,-4 2-4,0-1-1,1 4-4,-4-2-1,0 3-3,0-2-2,0 6-4,-4-4-2,-2 4 2,-8 3-1,3 5 6,-1 0-1,0 3-1,-2 0-3,1-1 2,2 4 3,-2-1-6,1 6-4,1-2-9,3-3-5,1 1-13,3 2 3,0-5 0,1 1-1,3-1-3,3-1 2,-2-1-16,6-1-11,0-1-37,6 0-45,0-2-34,2-3-36,6 2-40,1-5-59,4-4-57,-5-2-234,2-5-655,-2 1 290</inkml:trace>
  <inkml:trace contextRef="#ctx0" brushRef="#br0" timeOffset="87827.3641">22815 3949 128,'-6'0'325,"2"-1"-14,-2 1-25,6 0-21,-4 1-25,4-1-20,0 0-22,0 0-12,0 0 12,23 1-10,-4-2-8,8 0-8,1-1-23,12 1-22,-11 1-12,0-2-10,-2 2-8,-1-1-14,-5 0-40,-4 1-36,-1-3-41,-4 3-44,2-4-52,-7 0-65,0-1-69,-1 1-223,-1-1-529,-2 1 234</inkml:trace>
  <inkml:trace contextRef="#ctx0" brushRef="#br0" timeOffset="88755.313">21640 4679 152,'0'0'232,"0"0"7,0 0 0,0 0 8,0 0-4,0 0-2,0 0-16,0 0-2,7-11-1,-4 6-32,1-1-6,-2-1-13,2-1-9,-3 1-5,2-3-10,-1 1-23,-1 1-8,3-1-14,-4 1-2,0 2-12,0-1-12,-4-3-10,1 6-11,-4-4-4,1 0-7,-2 5-7,-2-1-6,-5 1-6,-5 7 3,-3 1-6,2 4 12,-1 0-29,3 0 11,1 6-4,5-5 1,-2 7-9,4-5-2,-1 2-6,5-2 8,0-3-6,3 2-4,1 0 2,0 0-4,2-2 4,2 3 17,2-5-11,4 3-2,0-4 6,0-1 0,5-1-5,0-1 3,2-3-5,-1-1 12,-2 0-2,-1-3 4,1 0-6,2-3 6,-3 3 11,1-6-3,0 2 6,-1-5 0,0 2 7,0 1-1,-3-3 0,2 4 9,-4-1-2,-1 4 4,2-2 4,-3 3-3,1 1-11,-2 1 3,-1-1-15,2 0-2,-3 4-3,2 0-9,-2 0-2,1 8 1,-2 3 0,-1 6-5,-2 7 2,-2 5 0,-4 1 5,0 1-3,0 1-4,-1 2 0,-2-1 2,3-1 3,-5-1-3,5-1 4,-2 1-4,0-2-1,3-7-1,-3 5-1,2-4 5,5-7-1,-2-2-1,2-3-2,1-1 0,0-2-1,1-1 4,0-2 2,3 1 18,-4-3 29,4 0 23,-1-1 22,1-2 16,-3 4 14,3-4 9,0 0-7,0 0-13,8-11-11,5-1-14,-2 0-9,10-8-11,-1 1-6,1-1-6,4 2-3,-6 3-11,-1 0-2,-1 1-8,0-1-12,-3 8-13,0-3-12,-4 2-22,-3 3-14,1-1-18,-2 1-28,0 3-38,-1-1-19,-2 1-36,0 0-35,1 0-28,-4 2-33,4-2-32,-4 2-42,0 0-32,6-2-45,-6 2-221,0 0-696,0 0 307</inkml:trace>
  <inkml:trace contextRef="#ctx0" brushRef="#br0" timeOffset="89124.4354">21926 4992 157,'3'-1'322,"-3"1"-1,0 0-9,0 0-22,0 0-29,1-5-26,-1 5-33,0 0-12,0 0-19,-11 12-21,1-5-11,-1 5-17,-2-5 0,3 5-16,-1 1-1,1-3-16,3 0-5,0 4 0,0-2-8,1 0-5,2-2-6,1 2 1,0 1-2,2-1-8,1-2-2,0-4 6,0 3-3,3-3 8,0-1 3,1 1 19,0-1 10,1-3 11,2 4 11,1-4 5,-1 0-2,0-4-3,4 0-3,-1-4-8,0 2-6,4-5-1,-1 1-10,-2-6-11,3 1-8,-3 0-5,-1-1-5,0 0-4,-3 2 1,1-3-2,-3 3-3,-2 1-7,2-1-2,-5 2-7,3 0-11,-6-2-3,2 2-3,-5 2-18,-1 1-24,-2 0-31,-3 2-46,-3 2-38,-5 2-55,3 3-35,-4 3-45,8 1-51,0 0-54,-2 1-66,8 2-232,-3-5-728,5 1 323</inkml:trace>
  <inkml:trace contextRef="#ctx0" brushRef="#br0" timeOffset="130620.2618">5400 4333 144,'0'0'225,"0"0"-12,0 0-14,4-1-9,-4 1-21,0 0-10,0 0-10,0 0-4,0 0-7,0 0-4,0 0 0,0 0-8,1-4 3,-1 4-1,0 0-10,0 0-4,0 0-8,-1-5-10,1 5-7,-4-5 0,2 3-7,0-1-3,-3-2-12,3 3 2,-1-3-4,-3 3 0,2-2-7,0-1-5,-3 0 5,1-1-15,0 2-8,-2 1-3,-2-1-7,2 2 0,-2-1-4,0 1-3,1-1-3,1 3-4,-2-2 5,2 3-4,-2-1-4,0 3 1,0-1 2,2 0-7,-2 4-1,0-2 1,-1 4-3,-2 1 1,1 0 1,1 2-3,2 2 3,-3-3 2,4 2 10,-2-1-19,0 3 8,4-4-4,2 1 2,0-3-7,-2 3 5,2 0 7,1-1-13,2 0 2,-2-2 1,3 3 1,0 1 1,0-2 1,3 2-3,0-3-4,-2-2 6,3 5 2,-2 0 2,2-2-2,0 0-1,-1-1 1,1 1-4,-1 0 3,1-2-2,-1 2 1,0-1 2,3-1-2,-1 1 11,-2-3-12,4 5 5,-4-6 3,1 2-3,3 2 1,-3-2 3,3 0-2,-1-3-6,1 1 5,0 3-3,3-5-2,-4 4 1,2-1 12,-2-2-9,2 0 0,-1 2 1,0-1-6,2-1 3,-2 2-4,0-2 5,-3 1-2,3-2-2,-3 2-3,2-1 7,0 1 8,-1 0-9,-1 2-6,2-4 5,1 2 0,-3 2 3,1-5-2,0 3-1,-1-2 1,2 3 0,-2-1 0,3 0 1,-5-1-3,2 1 1,-1 0-3,-2-1 3,5 3 3,-5-3-7,2 2 3,0 3 1,-2-3 4,2 4-1,-2-6-2,1 3 2,-2 1 5,3-2-6,-3 1 0,0 0 3,0-2-1,0 3-3,-3-1-1,3-2 4,0 0-2,0 2 5,0-3 5,0 2-9,-3-2 7,1 1 3,0 2-7,-1-2 3,2-1 3,-2 2 3,-1-1-7,2-1 1,-1 3-3,-1-4 6,1 2-2,-1 2-7,0-2 8,1-3 6,-3 2-6,2 2 0,-1-2 3,0-1 3,0 2 5,0-2 7,0-1-13,-1 3 5,1-3-5,-1 2 1,-1 0-2,1-3 1,1 3-2,-2-1 3,1-1 3,-1 1-7,-1-2 11,3-1-8,-2 3-4,0-2 5,0-1 5,0 0-2,0 0 0,1-1 1,1 1 9,-2-3-1,4 3-8,-3-1 4,2-3 3,-2 2-1,1-1-6,-1 0-1,3-1 2,-4-1-2,2 1 0,2-1-4,-1 1 1,-1-2-5,-1 0-2,1 0 0,1-1 4,-2-2-13,2 3-1,0 2 5,0-6-1,1 4-3,-3-3 10,2 0-2,1-2 1,-1 0 3,3 0-9,-2 0-6,3-1 11,0-2-8,1 3-1,-1-3 1,2-3-4,-1 3 15,3-3-17,0 2 4,2-1-7,-3 2 6,2-2 0,1 7-7,-2 0-12,-1 1-16,1-1-22,-1 1-26,1 1-34,-3 0-32,4 4-50,-4-1-71,5-2-54,-3 3-290,1-1-667,2 3 295</inkml:trace>
  <inkml:trace contextRef="#ctx0" brushRef="#br0" timeOffset="131333.1563">5965 4146 92,'0'-4'217,"0"-1"-3,1 0-3,0 1-2,-1 4 5,-2-6-17,2 4-3,0 2-11,-2-6-17,2 6-14,-3-2-15,3 2-7,-4-1-23,4 1-11,-8 1-7,2 1-8,0 1-3,-2 1-7,0 0-1,-2 3-5,0 1 9,-3 1-13,3-1 0,-5 1-1,2 0-4,3 4-2,-1-1-5,-5 5 1,1 4 0,5-9-11,-4 10-2,0 1 3,1 3 2,1-1-3,-1 4-2,3 1-2,-5 14 1,5-10 5,-3 13-1,5-10-1,-2 5 4,4 3-7,-1-11 6,6 1 0,1-1-8,0-1-3,0-2-2,1-2-3,3 2 3,1-5 3,0-1-9,-1-6 0,1-2 0,-1-1-9,3 0 4,0-2-1,-4-5 2,7 3-4,-5-2 1,5-3-9,-3-2-16,4-1-17,1 1-27,3-2-26,-1-3-29,0-3-25,3 3-25,-1-5-42,-1-2-17,6 4-11,0-4-14,-1-1-42,-6 3-166,5-6-486,-5 0 215</inkml:trace>
  <inkml:trace contextRef="#ctx0" brushRef="#br0" timeOffset="132461.213">6210 4590 155,'0'0'159,"0"0"5,0 0-5,0 0 3,4 1-8,-4-1 1,0 0 1,0 0-10,0 0-6,0 0-7,0 0 0,4-9-8,-2 6-6,0-2-4,3-1-2,-4 3-5,2-4-2,-2-1 3,2 3-7,-3-5-5,0 1-4,3-1-1,-3 1-3,0 2-4,0-1-9,0 0-6,-2-1-3,1 0-6,1 1 6,-4-1-17,1 3-5,2-1-9,-2-1-1,-3 1-6,2 0 0,0 1-6,-2 3-4,-1-2-5,0 0-5,0 3 0,-4-2 2,1 3-4,1-1-4,-5 8 3,0-3-4,0 4 1,0 3-1,1 1-1,-2 7 4,2-5 7,0 6-10,1 5-4,3-8 1,-2 9 2,4-7 0,3 1-4,-2-2 5,3 2-3,2-2-1,1 0 3,0-5-6,1 4 4,2-5 1,-1 1-3,3-3 7,1 1-3,-2-5 4,3 2-4,3-2-2,-3-3 1,3-1-5,1-2 2,2-2 6,-1-3-1,1-2-6,0-2 5,-3 0-7,1-2 2,-1-2-1,0 0 4,-2-2-7,2 0 4,-4-1 0,-1-2 9,4-3-12,-5 5 5,2 3-3,-5 4 4,2-3-3,-2 4 5,0 0-2,1-1 0,-1 3 13,2 3-9,-3 0 0,2 0 1,-2-1-2,0 5-4,0-5 3,0 5-1,0-4-9,0 4-2,0 0 7,0 0 1,0 0-1,0 0 0,-2 18 0,-1-6 1,0 5 0,-2 2 5,1 1 2,-2 6-2,2 0 1,0 1-1,-3 3 1,2-2 1,-2 4 4,0 0-5,-2-5 3,6 2 3,-3 1-4,-2 0 3,3-1 11,0-4-9,2-1-1,-1-6 6,-1 0 0,3 1-1,-3-4 4,3 0-1,0 2 6,-1-4 6,1-3-9,0 1 0,-1-2-1,2 1-2,-1-6 3,0 4-2,2-4-1,0 1 1,0-2 0,0-3 1,0 6 0,0-6 10,0 6 5,0-6 5,0 0 7,0 0 4,0 0 6,11-7-5,-4-1-9,4-4 3,5-6-5,-1 0 0,2-3-10,2-1-3,-1-4 2,0 3-6,2 3-7,-5-4 1,-1 7 0,-1 3-1,-3 2-3,1-3-5,-2 3-6,-1 5-1,-4 0 6,2 1 1,-4 0 0,3 1 4,-1 0-5,-1 0 1,1 2-5,-2-1 3,2 1-3,-1 0-1,-3 3-2,0-4-18,3 2-16,-3 2-34,0 0-29,1-3-28,-1 3-22,0 0-27,1-4-24,-1 4-34,0 0-35,0 0-31,0 0-251,0 0-595,3-4 263</inkml:trace>
  <inkml:trace contextRef="#ctx0" brushRef="#br0" timeOffset="133086.2073">6545 4788 6,'0'-6'219,"0"4"-2,0 2-11,0-6-4,0 6-5,0-5-7,0 5-5,-1-6-5,1 6-5,-3-2-3,3 2-10,0 0-7,-3-3-10,3 3-12,0 0-8,0 0-14,-3-2-13,3 2-11,0 0-12,0 0-7,0 0-10,-8 5-2,3 2-5,3-1-5,-3 0-4,0 6-4,-1-2-3,2 4-3,-2-2-1,2 5-2,1-2-3,-4-2 0,6 5 4,-3-3-5,1-3 4,1 0 0,1 0 2,-1 1-6,2-2 2,2 1 3,-2-2-3,3 0 13,0-2-13,1 3 3,1-1-1,1-3-2,1-2-4,0 2 7,3-1 1,-4-5 0,5 5-4,-4-4 2,3 0 3,-2-1 3,2-1 2,-3 0 7,3-3 2,-2 1 15,2-3-7,-3 3-2,2-2-6,-1-2 9,-1-1-12,0 1-10,0-3 11,-1 2-3,1-8-5,-1 5-5,-1-2-2,1-3-1,-1-1 1,1 1-6,-3 1-5,-2-2 9,1 0 1,-2-1-14,1 5 2,-2-1-4,-1 1-3,1 3 5,0-1-6,-1 1-4,-4 2-4,1-1 2,-1 1 0,-1 1-8,0 0-6,-1-1-20,-1 3-14,-1 3-10,-1-2-31,0 2-4,-3-1-21,3 2-18,1 0-25,0-1-28,1 3-26,1-2-39,2 1-47,2 1-34,-3 0-191,1 0-563,4-1 249</inkml:trace>
  <inkml:trace contextRef="#ctx0" brushRef="#br0" timeOffset="133592.965">6980 4702 81,'0'0'270,"0"0"-12,-4 1-7,4-1-10,0 0-8,0 0-11,0 0-8,0 0-6,0 0-7,0 0-7,0 0-6,0 0-2,0 0-2,0 0 4,0 0-6,0 0-6,0 0-18,0 0 11,0 0-6,0 0-11,0 0-6,0 0-10,0 0-12,0 0-6,0 0-20,0 0-11,0 0-5,0 4-17,0-4 3,3 7-5,1-3-5,0 5-2,0-1-5,1 8-4,0 1-3,-2 1-1,1 1-3,-2 0-12,-2 9-2,0-3-45,0-4-63,-2-3-88,-3 6-88,-5-2-100,-3 1-411,3-8-833,-1 0 369</inkml:trace>
  <inkml:trace contextRef="#ctx0" brushRef="#br0" timeOffset="134749.4232">612 5381 95,'0'-8'241,"0"8"-1,0 0-10,3-4-10,-3 4-9,1-3-4,-1 3-11,0 0-9,0 0-9,0 0-12,0 0-15,0-5-10,0 5-22,0 0-8,0 0-17,0 0-12,0 0-10,0 0-5,0 0-9,0 14-2,-1-2-8,-2 5 3,3 0-5,-3 9 7,0-1 2,2 5-1,-7 3-2,6-1-1,-4 4-12,1-3 14,-1 2-4,-1 1 3,-3 7-5,5-14 1,-2 1-3,0-1-8,1-2-3,1-4-6,-1-4 3,0-1-19,2-1 12,1 1-2,0-3 0,3-15 2,-7 24-2,6-14-21,1-10 16,-6 24 4,6-24-6,-3 16-6,3-16-4,-1 11-7,1-11-32,0 0-18,0 0-23,0 0-18,-4 16-14,4-16-14,0 0-24,0 0-26,0 0-49,0 0-33,0 0-233,0 0-527,0 0 233</inkml:trace>
  <inkml:trace contextRef="#ctx0" brushRef="#br0" timeOffset="135293.3959">622 5416 175,'0'-5'181,"0"1"-12,0-1-5,0-1 0,0 2-5,-3-1-11,3 5-6,0-4-14,0 4-15,0 0-11,-10 2-12,3 1-11,7-3-5,-18 19-8,3-2-2,-4 2 1,5 2-4,-3-1-4,0 0 0,-1 1 7,1 4-3,3-6 1,4 0 1,0-7-32,3 2 4,0-6-8,7-8 0,-10 12-3,10-12 1,0 0 0,-9 12 2,9-12 6,0 0 1,0 0 8,0 0 2,0 0-1,0 0 2,0 0 2,0 0 2,0 0-1,26-38-3,-14 18-3,-3 6 6,1-3-3,0 1 11,4-4-7,-4 0-5,-1 4 5,0 1 2,-2 2-8,2-1 14,-1 0 3,-2 1-7,0 4 1,-1-2 6,2 2-8,-1 0 1,0 0-1,-1 3 2,-2-3 0,-1 6-14,0 0-5,1-1-5,-3 4-2,0 0-8,6-3-6,-6 3 7,0 0-3,15 8-3,-8 0 4,3 1-1,1 3-2,1 2-7,0 5 0,4-1 4,-2 1 1,1 3-6,-5-7-5,3 7 6,-5-6 5,1-1-3,-1 0-8,2-3 5,-3-3-4,-3 1-5,2-3-21,-2 2-28,-1-5-23,1 1-22,-1-1-28,-3 0-21,4-3-27,-4-1-35,0 4-50,0-4-48,0 0-208,0 0-554,0 0 245</inkml:trace>
  <inkml:trace contextRef="#ctx0" brushRef="#br0" timeOffset="136610.7196">202 6320 194,'0'0'308,"0"0"-22,0 0-13,0 0-19,-24 4-21,24-4-26,0 0-12,0 0-28,0 0-20,0 0-15,0 0-7,0 0-1,0 0-3,0 0-10,61 2-5,-39-1-2,5-2-4,0 2-10,-2-1-8,-1 0-9,3 0 0,-3 0-13,-6-3 0,-18 3-12,30 0-2,-30 0-1,0 0-5,25 0-9,-25 0 3,0 0-2,0 0-3,0 0-3,0 0-18,21 0-30,-21 0-24,0 0-27,0 0-18,0 0-12,0 0-6,0 0-1,0 0 3,0 0 10,-52-17 3,52 17 14,-21 0 10,21 0 11,0 0 6,-31 0 3,31 0 5,-20 7 6,20-7 9,-18 14 11,5 0 2,4 2 13,-1 5 4,-3 0 17,3 4 3,0-2 5,3 3 6,0 0 4,3-6 5,-2-2 1,2 2 2,1-3-2,-1 0-5,1 1-2,-1 0-4,2-5-2,2-13 1,-6 26-3,2-15 1,4-11-3,-5 16-7,5-16-3,-7 16-17,7-16-14,-11 12-11,11-12-14,-14 9-4,14-9-10,-16 8 5,16-8 5,-17 6 5,17-6 2,-18 2 4,18-2 16,0 0 7,-27-2 13,27 2 14,0 0 13,0 0 15,-26-2 6,26 2 10,0 0-3,0 0-5,0 0 3,0 0-16,0 0 2,0 0-6,0 0-8,0 0 5,0 0-4,0 0-1,0 0 0,0 0-1,0 0-2,84 2 2,-60-2-5,3-2-5,0 4 1,2-2-3,-1 0 2,-1 0-3,-2 0 4,-1 0-2,0 0-11,-24 0-14,31-2-6,-31 2-11,21-1 0,-21 1 0,17-4 3,-17 4-9,0 0 1,14-11-5,-14 11-10,0 0-8,7-21-3,-7 21-1,3-20-14,-3 20-5,2-25-10,-2 8-13,4-1-4,-1-1-8,1-7 3,2 3-7,-1-3 2,-1-2 22,3 1 5,-2 2 4,0-2 22,2-3 8,0 5 22,-1-3 15,1 5 24,-3 3 14,3 1 19,-3 2 20,2 0 12,-2 2 17,2 5 13,-4 1 14,3 0 3,-2 1 3,-2 4-3,1-1-3,-1 1-9,-1 4-8,3-5-14,-3 5-9,0 0-12,0 0 4,-3 30-2,0-3 11,-4 7-8,-7 19 4,4 1-1,-3 2-2,-2 1 2,2-1-1,1-1 2,-1-4-6,0-2-5,2 0-5,0 3-2,1-6-5,3-12-8,1 1 0,-5 11 2,7-16 4,-4 2-9,3-3 1,-2-3-8,1 2 6,2-9-6,0 0-11,1-6 1,-1 1-1,4-14-4,-6 19 3,6-19-6,-1 14-2,1-14-20,0 0-35,0 0-24,-5 17-28,5-17-36,0 0-48,0 0-62,0 0-54,0 0-295,8-50-640,0 25 283</inkml:trace>
  <inkml:trace contextRef="#ctx0" brushRef="#br0" timeOffset="137254.5432">821 6411 171,'0'-2'282,"2"-2"-14,-2 4-24,2-8-24,-2 8-23,0 0-20,0 0-22,3-3-19,-3 3-12,0 0-6,0 0-13,0 0-4,-7 27-3,5-10 6,-5 5 8,-2 4-2,4 0 5,-2 4-5,-3 1-3,0 0-1,-3 13 1,5-10-5,-2 0-1,-4 15 0,3-2-6,-2-3 3,3-10-5,-1 10-3,1-13-7,2 3 2,-1-2-7,1-4-10,2-1-2,-1-1-5,3-6-3,-3-3-8,4-1-5,-1 0-5,1-5-4,0-1 0,0-2-6,2-1-4,1-2 0,-3 0 0,3 0 5,0-5-10,-2 6 9,2-6 4,0 0 8,-2 6 3,2-6 5,0 0 14,0 0-12,0 0-5,0 0-4,-1-17-1,1 7-11,0-3 0,0-2-6,1-3-2,3-7 0,-1 6-1,1-10-5,-1 3-3,1-3 3,-1 2-8,4 2-1,-4 5 3,4-1-5,-1-2 8,-2-2-3,0 0-1,0 8-11,2 1 4,0 1 2,-1-1-2,1 1 1,1-1 1,3 1-1,-2 0 0,5 1-2,1-7 1,2 6 0,3-1 0,-2 1-2,-1 7-1,-2-2-1,0 2-1,-1 1-2,-1 1 0,-2 5 1,-1-3-7,-1 4 2,-1 1 1,3 0 3,-7 2 4,5 3-6,-1 2-1,-3 1-4,-1 1 6,0-1 0,-2 1 2,2 2 0,-3 0 2,-3 0-4,2-1 2,0 1 0,-4-1 3,1-3-5,-4 8 5,-1 0-6,-2-3 7,0-3-7,-2 2-8,-5 2-13,4-5-12,-5-2-15,1-1-6,1-4-20,3 2-14,-3-4-18,3-1-14,0-3-8,4 1-28,0 1-27,0-1-38,6 0-37,0-2-60,-2 1-269,5-3-643,-2 0 285</inkml:trace>
  <inkml:trace contextRef="#ctx0" brushRef="#br0" timeOffset="139330.8559">7682 4746 176,'-2'5'170,"1"-3"-10,1-2-9,-4 6-9,4-6 0,0 4-14,-2-1 2,2-3-3,0 0 1,0 0 1,-1 3-12,1-3 2,0 0 4,0 0 1,0 0 1,0 0 4,0 0-5,0 0-6,0 0-8,0 0-9,0-12-4,3 6-11,-3-4-8,2 3-7,1-6-6,-1 0-7,-1 2-3,2-6 0,1-1-8,-4 1 6,0 5-2,1 3 1,1-4-4,-2 3 2,0-7-5,0 4-5,0 0-1,0 3 7,-2 0-10,1 1 5,1-2-3,-4 2-7,3 1 3,-1 2-7,-1-4-6,0 3-2,-1-1-5,0 1 7,0 1-3,-2-2-6,2 4-7,-2-2 1,-1 1-5,0 1 6,-1 2-3,-1-3-1,1 3-5,-1 1 0,2 1 0,-4 1 0,-2 0 1,-1 5-4,0 2 5,-1 1 0,-1 4 0,1-4-4,2 4 1,-1 6 1,1-1 2,0 1 14,1 3-6,1 2 3,2-3-13,2 4-4,0-7 1,3 0 2,-3 6-1,3-2 0,1 2 4,1-4 5,0-1-12,2-1 6,2 0 5,-2-6-5,0 0 3,2 2 3,1-5-6,1 2 3,0-1 1,-1-3 6,5 0-6,-1 0 6,-2-3-2,2 0 1,1-2 0,1-2 1,0 0-2,1-1-4,4-3 6,-1 0-2,0-3 3,2 0 1,-2-1-4,-1-4-2,1 0 1,3-6-2,-1-1 3,-5 4-4,3-4-1,-4 3 4,3-5-4,-1 0 0,-4 2-5,0 2 5,3-5-2,-4 6-3,-1 1 8,0 0-4,0 1 0,-2 3 2,0 1-3,1 0 0,-1 2 3,-2 1 9,1 2 2,-2-2 2,1 4 9,1-1-8,-2-1 1,0 5-4,0-7-4,0 4-3,0 3-6,0 0 0,0 0-1,0 0-1,0 0-2,0 0 3,-9 12 1,6-2-2,-2-2 0,2 3 12,-1 1-9,-3 4-13,2 0 11,-3 8 2,2-5-3,2-2 3,1 1 0,0 3-2,2-4 3,-2 1 6,3 0-11,0-1 1,0-1 0,3 0 2,0-4 2,-2 0 0,5-1 0,1-3 4,-2 1 2,4-1 1,1 1 4,1-4-5,2 3 2,-2-6-2,3 0 3,1-4-4,0 1 2,0-3 3,-2 0-5,1 1 1,-3-3 4,-2 3-11,-1-2 16,0 2-2,0-2-3,-1-1-10,0 2 12,-3 0-13,3 1 6,-6-1-13,4 1-30,-3 0-24,3-2-28,0 1-26,-5 2-28,3-4-40,0 1-37,0 1-37,1 0-46,-4 1-245,1-2-592,-1 3 262</inkml:trace>
  <inkml:trace contextRef="#ctx0" brushRef="#br0" timeOffset="139766.1704">8090 4845 121,'0'0'311,"0"0"-15,0 0-14,0 0-19,0 0-22,0 0-10,0 0-13,0 0-27,0 0-14,0 0-17,0 0-14,0 0-18,0 0-12,6 2-11,-6-2-9,4 3-11,-3 2 0,1 2-12,-1-2-15,2 3 1,-2 2-2,0 3 0,1-2-5,-2 1-3,0 2-1,0 1-3,-3-1-5,1 2-7,-1-5 4,-3 3-6,2-2-3,-3 2-3,0-6-1,-3 3 3,0 0-5,2-4-4,0 0-2,-2-2-24,1 1-25,0-1-24,2-4-32,-2 2-33,-2-3-42,5 0-44,-1-3-44,4 1-46,-4-3-172,1 0-510,3 0 226</inkml:trace>
  <inkml:trace contextRef="#ctx0" brushRef="#br0" timeOffset="140588.2113">8366 4432 167,'0'0'213,"0"0"-21,0 0-13,0 0-13,0 0-12,0 0-9,0 0-8,0 0-11,0 0-5,0 0-14,0 0-2,0 0-11,0 0-12,0 0-7,0 0-4,0 0-6,0 0-8,0 0-6,0 0-5,0 0-4,0 0 1,0 0-2,0 0-3,0 0-18,0 0-1,0 0 3,0 0 2,0 0 3,0 0-4,0 0 2,0 0-1,0 0 0,0 0-1,0 0-3,0 0 2,0 0 5,0 0-7,0 0-1,0 0 2,-7 8 2,7-8 1,0 0 5,0 0 2,0 0 3,0 0 5,0 0 0,0 0 9,0 0-2,0 0 0,0 0-1,0 0-3,0 0 1,0 0 2,0 0-4,0 0 0,0 0 1,0 0-5,0 0-2,0 0 2,0 0-1,0 0-4,0 0-3,0 0-6,0 0 3,0 0-3,0 0-1,0 0-6,0 0-9,0 0-16,0 0-40,0 0-53,0 0-51,0 0-53,0 0-67,14 0-238,-4 0-555,1 1 246</inkml:trace>
  <inkml:trace contextRef="#ctx0" brushRef="#br0" timeOffset="142166.3668">8370 4427 96,'0'0'123,"0"0"-3,0 0-4,0 0-3,-2-4-3,2 4-9,0 0-14,-2-3 14,2 3-16,0 0 6,0 0 2,0-3-3,0 3-1,0 0-1,0 0 1,0 0-3,0 0 1,0 0 1,0 0 7,0 0-3,-5-3 8,5 3-2,0 0 6,0 0-5,0 0 9,0 0-11,0 0 0,0 0-2,0 0-3,0 0-11,-6 0-1,6 0-4,0 0-13,0 0 1,0 0-8,-4-2-7,4 2 0,0 0-3,0 0-4,0 0 0,0 0 1,0 0-8,0 0-9,0 0 0,0 0-6,0 0-1,0 0 1,0 0-12,0 0 6,0 0 0,0 0-2,0 0 4,15 0-6,-8 0 0,3 1-6,4 0 4,3-1-2,-1 3-4,6-3 2,3 3 4,-2-2-1,1 1-6,0-1 12,1 2-6,-1-5-13,0 6 10,-1-1-5,-8-3 4,1 2 0,-2-1-2,-2 0 2,-2-1-2,-1 0 1,-4 1 2,1 1-4,-2-4 8,3 2 1,-4-1 5,-3 1-3,0 0 4,7 1 1,-7-1 2,2 3 2,-2-3-7,0 0 4,0 0-1,7 0-10,-7 0 7,0 0-4,0 0 0,0 0-4,0 0-4,0 0 2,0 0-1,4 1 0,-4-1-4,0 0 2,0 0-3,0 0 2,0 0-2,0 0 2,-9 5-3,1 3 5,-1 1 4,-2-1-5,1 1-4,-2 6 3,-5 1 1,0 3-6,-4-3 5,5 2 0,-2-2 0,1 0 1,0 1 2,0 0-3,2 0 6,1-5-2,2 0-7,-1 0 2,1 2 13,2-6-15,-1 4-5,2 0 7,1-6 7,0 2 0,3-1-6,-2 0 0,1-1 0,2-1 1,0-2 3,1 1-6,-1-1 2,3-1 2,1-2-4,-5 4 7,4-2-3,1-2 3,-3 4 0,3-4-4,0 0 5,-4 2-2,4-2 6,0 0-3,-1 3 4,1-3-2,0 0 3,0 0 0,0 0 0,0 0-3,0 0-5,0 0 7,0 0-7,8-11-1,-2 7 9,1-1-5,0 0 3,1-2-6,2 5 4,-1-5-2,0 4 4,1-2-8,3 1-4,0-2 3,-1 5 5,2 0-7,-4-1 2,0 2 5,1-1-10,-2 4 2,-1-2 0,-1 0-5,2 5 1,-2-2 2,0 3-4,0 1 5,0-3-4,0 4 7,0-1-3,0 0 5,-1-2 1,1 2-1,1-1 1,-2 0-2,1-1 5,0 0-7,1 1 6,-1-3-9,0 2 8,2-4 12,-1 3-15,-1-4 5,3 0-5,-4-1 4,2 0-3,0-2 4,-3 0 2,1-1-8,1-2 4,0-2-1,4-5 1,-4 4 3,0-1-1,2-5-5,-2 1 0,0 0-1,-3 2 3,0 2 1,0-1-2,1 0 0,-3 5 3,0-1 8,1 3 2,-1-2 3,-2 2-12,2 1-6,-2 2-6,1-5 5,-1 5-6,0 0 3,-5 13 3,0-6-2,0 4 0,-4 0-1,1 3 4,-1-1 0,4 1 2,-3 0-7,3-2 3,4 3-2,-2-3 1,0 0 2,3 0 4,0-2 5,0 1-5,0-2 1,3 0 1,0-1 0,1 1 6,4-4 1,-3-1-5,2 1 7,3-2-1,-2-1-2,0-1 2,1-2 3,2-2 3,-1-1-3,2-3 1,-4 2 2,4-5-4,-2 0-6,-3 0 3,2 2 6,-2-5-10,-2 3 9,0 0-7,-2-2 14,2 3-18,-4-2 1,1 0-7,-2 1-6,-2 1 3,0 1-1,-2-1-6,-2 0-3,-1 3 4,-2-2-8,0 1 0,-1 5-13,1-3-11,-1 1-1,0 2-18,2-1-14,-2 0-22,3 3-26,3 0-35,-2 0-28,6 0-21,-5 0-27,5 0-31,0 0-231,0 0-537,14 3 238</inkml:trace>
  <inkml:trace contextRef="#ctx0" brushRef="#br0" timeOffset="142715.6525">8924 4132 123,'-3'-3'194,"3"1"-9,0 2-7,-3-4-5,3 4-7,-2-3-8,2 3-2,0 0-2,-2-6-2,2 6-11,0 0-6,0 0-3,0 0-14,0 0-3,0 0-8,0 0-8,0 0-6,0-3 6,0 3-14,0 0-12,0 0-3,0 0-10,0 0 0,0 0 0,9 11 4,-2-5 1,-2 0 7,5 5 2,-1-3-5,3 5-2,1 1-4,2 3 0,-1 0-5,3 3-9,0 1 8,-1-4-7,-2 2 8,4-1-14,-2 3 5,-2-1-11,0 1 1,0-3 6,-6-2-10,5 4-5,-5-4 0,0 2-3,0-2 0,2 6 2,-5-3-2,1-1 2,1 0-13,-3 7 15,1 0 7,-2 1-1,-1-7 1,1 8 0,-2 2-2,-1-3 0,0 1 3,-2-1-2,0 1-8,2-2 3,-2 3-3,0-9 1,-2 7 3,0-3-5,-3 4-1,-1-5-4,3 2 4,-2 0 8,-4-2-8,2 0 0,-4-1-5,2-6-1,1-1 4,-4 6-2,1-8-3,2 2-2,-3-2-1,1-1-1,0 1-1,-2-3-3,3 1-21,0-3-50,0-2-51,-2 2-55,4-5-48,1 1-67,2-3-69,-2 0-325,3-3-730,6 3 323</inkml:trace>
  <inkml:trace contextRef="#ctx0" brushRef="#br0" timeOffset="145379.1537">7139 5369 83,'4'-11'242,"-1"5"0,0-3-4,0 6-6,0-2-8,-3 2-4,1-2-21,1 2-21,-2 3-18,1-4-16,-1 4-20,0 0-13,0 0-10,4 19 15,-5-1-8,-2 7-9,-1 4 2,1 1-10,-4-1-7,0 5-3,0 2-3,-3-5-10,4-2-8,-1 0-1,-1-1-9,1 0 0,1-4 2,2 0-15,-4-7 2,3 0-10,2-3-6,-2 1-1,0-7-7,4 2-36,0-4-34,-2-2-31,3 0-21,-1 1-28,-2-3-34,3-2-28,0 0-17,-3-11-20,3 1 0,3 0-151,-2-5-417,2-2 185</inkml:trace>
  <inkml:trace contextRef="#ctx0" brushRef="#br0" timeOffset="145754.0213">7101 5498 42,'7'-33'91,"0"6"22,-4 10 4,-1-1 4,0 6 20,1 3 15,-3 0-29,0 4-14,-1 3-14,1 2-9,0 0-5,-18 9-5,5 2-2,-5 5 3,0 2-2,-1 0 0,-2 2 0,3 1-3,-2-6-1,4 5-6,-1-2-1,6-5-4,1-4-6,3 0-8,0-2 0,3-3 0,0 1 2,1-3 7,3 1 5,0-3 8,0 0-2,11-6-2,-4-1-4,11-5-5,0-2-4,1-3 3,4 0 1,-5-1-3,3-3 1,0-1 12,0-3 3,-4 2 2,4 3 6,-5-1-1,-4 9 7,0-3-2,-4 5 8,-1 3 25,-1-1-34,-4 3-7,4 3-14,-4 0-13,-2 2-9,5 5 12,0 7-15,-1 3-3,3 7 0,0 5-6,-3-1-2,3 3 0,-3-3-2,2 1 1,0 3-6,-1-2-8,1-1-2,0-1-25,0-1-47,-1-2-51,-2-3-52,0-2-60,-1-2-52,1-4-60,-3-1-215,0 0-597,-1 0 265</inkml:trace>
  <inkml:trace contextRef="#ctx0" brushRef="#br0" timeOffset="146269.1479">6335 5981 44,'-7'0'338,"1"0"-12,2 0-22,1 2-26,3-2-31,-7 2-17,7-2-21,0 0-14,0 0-2,0 0-5,17 3-1,-3-1-3,3-2-9,4 1-10,0 1-11,2 0-15,-2-2-11,0 0-13,-4 2-12,0 3-24,3-4 9,-6 0-10,-4-1-5,-3 3-13,0-1-2,0-2-6,-3 1-8,2-1-7,-6 0-1,5 0-21,-5 0 10,0 0-28,0 0-6,0 0-13,0 0-4,0 0-6,0 0 11,0 0-1,-17-1-4,17 1 4,-11 2 0,3 6 0,-2-1 6,-1 5 3,1 0-4,0 3 8,0-1-1,0 3 1,-3 1-5,5-1 6,-2-1 3,5 1 0,-4 1 3,2-4-1,1 0 1,1 2-1,2-5 2,-1-1-2,3 1 3,-3-3-2,2-1-19,-2 0-20,2-4-16,-2 4-17,1 0-18,-3-4-14,-2 4-3,1-5-1,-2 0 7,1 1 9,-6 2 10,4-4 9,-3-1 12,-1 1 13,6-1 9,-2 0 18,0 0 14,2 3 17,-1-3 4,4 2 9,0-1-3,5-1-3,-7 0 0,4 0 1,3 0 0,0 0 1,0 0 2,19 4 0,-4-2-3,1-2 1,6 1-2,5-2-6,1 2 3,-1-4 0,0-1 0,0 3-14,1-4-28,-3-2-38,-2 0-39,1 3-39,-2-4-40,1-2-29,-1 0-36,-2-4-134,-2-1-418,-2-2 185</inkml:trace>
  <inkml:trace contextRef="#ctx0" brushRef="#br0" timeOffset="146655.2738">6749 6093 50,'8'-23'169,"0"8"12,-3 5 11,-2-1 11,3 2 19,-2 3 2,-2-2-2,-1 4-15,0 1-19,2 1-16,-3 2-18,0 0-7,0 0-5,0 18 6,-5-4-2,0 10 1,-2 2-4,0 1-5,-2 3-4,0 0-2,-5 2-12,2-3-7,-3 14-3,1-14-6,0 1-8,0 1-4,-3-3-8,1-1 1,2-2-17,-1 0-6,1-2-11,1-3 3,3-6-10,-1 1-4,4-6-7,3 1-39,-2-3-56,3-2-42,3 0-45,-4-3-49,4-2-72,0 0-73,0 0-239,17-9-629,-5-2 280</inkml:trace>
  <inkml:trace contextRef="#ctx0" brushRef="#br0" timeOffset="147034.8009">7115 6104 8,'3'-10'346,"-1"-2"-30,-2 5-8,1 2 0,0-1-18,-1 1-25,-1 1-31,1 4-20,0 0-23,-7 8-18,1 3-11,-5 11-12,0 5-24,-2 4-8,-5 13-8,1-1-1,4-11-5,-5 16-4,4-2-7,-2-5 11,5-9-16,-1-1-5,3-2-3,-3 3 3,1-5-15,2-1-5,-1-1-14,1-3 0,3-5-6,2-1 1,-2-5-5,3-1-4,0-3 0,0-1-3,0-2 10,3-1-4,-4 1 13,4-4 5,-3 1-5,3-1-11,0 0 3,0-11-4,3 2-7,-2-3 3,3-4-10,2-2-13,1-8 6,3-3 1,1 2-5,3 0 2,-1-1-5,1 1-1,2 3 1,-1-2 5,2 6-16,0 2 4,3 0-4,-2 2 6,0 6-4,2-1 1,-2 7-6,-1 1 2,-3-1 1,2 5-5,-6 2 2,1 4-2,-4-3 7,1 4-9,-3 1-1,-4 2-1,0 3 0,-3 1 3,-3 2-6,-4-1-16,-4 4-15,-4-1-10,-3-2-5,3-2 0,-5-1-2,1-4-3,1-1 5,2-6-15,-2 1-5,2-4-16,2 0-16,2-4-25,4 1-28,0-1-45,-1-7-63,5 2-71,4-3-201,0 0-587,5-5 261</inkml:trace>
  <inkml:trace contextRef="#ctx0" brushRef="#br0" timeOffset="147494.2893">8449 5450 197,'0'-4'241,"0"4"-25,0 0-23,0 0-4,-1 21-5,-1-3-5,-2 11-1,0 6 1,-3 0 0,-3 10 2,-2 0-7,-1 0-12,4-11-7,-1-1-13,1-1-5,-1-1-13,0-1-7,-1-2-14,4-3-8,1-6-13,0 0-6,1-1-8,-1-3-3,3-4-10,0-1-10,0-2-33,1-2-32,-1-2-28,3 2-27,-3-6-35,3 0-47,0 0-44,0 0-29,-2-12-49,2 0-156,2-2-471,1-3 208</inkml:trace>
  <inkml:trace contextRef="#ctx0" brushRef="#br0" timeOffset="147906.5321">8383 5608 21,'1'-12'193,"4"2"17,-3 0 6,1 1 2,-3 4-13,2 0-20,-2 2-18,0 1-20,0 2-14,0 0-11,0 0-11,-13 7-11,3-1-3,-1 5-4,-7 5-8,1 0-4,0 1-7,0-3 0,6-1-2,-5 4-2,5-6-1,4-4-1,-1 1-5,2-3-4,0-1-2,2 1-6,1-3 7,-1 2-4,4-4-1,-5 2 4,5 1 2,0-3 9,0 0-1,0 0 1,0 0 1,0 0-3,16-11-6,-9 6-1,0-2 2,7-2-6,3-5 1,-4 1 6,0 3-1,5-7 7,-3 1-6,1 1-1,-2 3-2,0-5 6,-1 6-6,-1 2 5,-2 0-16,0 5-2,-3-2-4,0 1-3,0-1-2,-1 3-7,-2 3-4,2 0-3,1 4 4,0 2-11,8 4 0,-5 2-2,5 5-6,1-1 7,1 3-4,-1 1 1,-1-2-1,2 0-6,0 3 3,-2-1-2,1-2-20,-2 0-59,1-3-71,-6-1-67,1-2-77,0 0-77,-6-2-279,1-1-695,-2 1 307</inkml:trace>
  <inkml:trace contextRef="#ctx0" brushRef="#br0" timeOffset="148384.4713">7860 6290 17,'-6'-1'265,"3"-1"1,0-2-12,3 4 2,-6-3-14,3 1-16,3 2-24,0 0-17,-5 0-12,5 0-19,0 0-14,0 0-10,0 0 2,0 0 5,17 2 1,-6 0-2,4-2-3,8 5-9,-5-3-5,4-1-7,1-1-7,-4 2-1,5-2-22,-9 0 2,7 1-5,-10 1-8,-1-2-12,-1 0 1,-3 0-8,1 2-5,-2-2 5,-2 1-17,1 0-4,0-1-7,-5 0-21,6 0-18,-6 0-30,0 0-30,0 0-16,0 0-10,0 0-7,0 0-2,-16-4 0,8 4 7,-1-2 7,0 2 12,0 0 5,-6 2 8,1 0 7,-2 4 5,1 0 9,-5 6 12,0 1 15,0-2 2,2 9 6,0-3 9,-1 2 7,1 2 4,3-1 0,1 0 2,-2 2 3,5-8 2,-3 8 0,5-8-4,2 1-1,0-1 3,0 0-1,3-3-4,1-2 4,-2 1-4,2-3-8,1 0-18,-1-2-25,2 0-33,0-2-31,1 1-28,0-4-30,7 3-38,-2-3-195,1-1-432,3-1 192</inkml:trace>
  <inkml:trace contextRef="#ctx0" brushRef="#br0" timeOffset="149279.4763">8045 6471 205,'6'-1'235,"-2"-3"-25,-1 4-16,-3 0-7,3 5 9,-5 1 0,2 1-9,-3 3-7,2 0-7,-3 1-11,-1 3-12,2 3-12,1-4-16,0-1-10,0 4-11,2-5-6,-2 1-7,4 0-1,0-3-7,2 1 0,1-2 3,0 1-10,3-2 5,0-5-9,2 3-2,5-2-3,-2-4-5,1-2 0,1-1-1,0-3-1,0-3 3,-1 3-10,-1-7-4,-3 1-1,1-3-5,-1-1-1,-4 1-7,-1 0-3,-2-1 0,-1-2-5,-2 2-6,-2 3 1,-4 4-4,1-3-12,-5 4 2,-1 2-3,1 4 2,-4-1-4,-1 5 3,2 1-4,1 0-1,1 2 2,1 1-3,2 0-1,-1-2-18,2 3 0,4-1-10,2 0-4,1 0-9,1 0-1,-1 2-1,5-5-12,3 6-7,4-3-12,5 0-13,5-3-9,-1-4 0,3 2 1,-2-2 11,4-2 7,-1 0 10,2-5 6,-3-3 6,1 0 6,-2-1 5,1-6 6,-3 1 11,1-3 10,-5-2 16,1 1 8,-2-4 19,-2 2 12,-1-2 16,-3 4 16,-2 5 9,-1 0 8,-1 3 12,-1 4 11,-3 3 10,-1 0-3,3 0-14,-4 1 3,3 2-13,-3 1-13,0 3-3,3-3-18,-3 3-6,0 0-17,-1 16 10,-4-2-3,0 11-5,-2 0 8,-2 2-5,-1 3 3,0 1 6,-2 2 6,2-1-18,-1 2 14,-1-2-2,2 2 3,-1-3 8,1 2-11,-1-3 5,1-1-5,2 2-1,-2-3-11,0 0 8,0-4-2,3 5-5,-3-7-2,2 4-4,-1-7-2,4-1-5,0-2 3,-1-1-2,2-3-5,1-2 4,0-1-9,0-3 3,3 0-5,-3-1 2,3 1 0,-3-4-1,2 3 4,1-5 2,0 6-9,-3-5 8,3-1 2,0 0 2,0 0-8,0 0-2,3-14 0,1 3 5,-3 2-15,4-3 7,1-6 0,0 0-1,4-7-1,-1 4 1,-1-3-3,1-3 1,2 10 2,-1-5-13,1-2 8,0 4 4,-1-2 2,4-1-1,-7 8 4,3-2-3,-2 2 9,4-1-9,-2 0 3,1 3 1,4-7-3,0 1 2,0 2-4,-2 5 2,5-5-2,-1 2-3,3 3 2,-6 4-3,0 0-2,0 4 1,-1 0 1,1 2-3,-5 2-3,1 1 0,0 2 0,-3 0-5,0 4 6,0 2-2,-2 0 1,0 0-8,-5 3 13,2 2-1,-4-3-2,-1 2 2,1-1 4,-3 2-5,0-1 0,-3-1 3,-4 1-2,2 0 1,-4-5-4,0 1 4,-4 0 1,0-3-2,6-3 7,-11 0-15,5-1-22,3-2-11,-5-1-26,3 0-18,1-2-30,4 0-38,-1-2-29,-2 1-42,6-1-49,-2 2-64,5-3-52,-2 2-255,2-2-698,1 0 309</inkml:trace>
  <inkml:trace contextRef="#ctx0" brushRef="#br0" timeOffset="150639.7977">9396 4530 36,'-3'-1'268,"3"1"10,-4-1-13,4 1-11,0 0-13,-4-4-20,4 4-12,0 0-18,-2-3-11,2 3-14,0 0-12,0 0-11,0 0-4,0 0-10,0 0-6,0 0-3,0 0-9,0 0 11,0 0 8,17 5 1,-7-2 5,3-1-14,2 1-14,1 1-4,6 0-15,-4 1-2,2-2-13,1-3-8,0 7-11,-4-4 3,-1 1-7,-2-1-10,1-3 0,-2 0-7,-2 1 3,-2-1-7,1 3-4,-4-3-14,2 2 9,-3-3 0,0 2-2,-5-1-8,7-1-12,-7 1-7,5-1-17,-2-2-40,0 2-32,-3 1-25,3-2-30,-3 2-30,1-7-26,-1 7-33,3-5-35,-3 2-25,0 3-229,0 0-573,-4-4 253</inkml:trace>
  <inkml:trace contextRef="#ctx0" brushRef="#br0" timeOffset="151013.0698">9434 4683 174,'0'0'242,"0"0"-11,0 0-6,-9-2-14,9 2-7,0 0-15,0 0-16,-4 4-10,4-4-10,0 0-10,0 0-12,0 0-8,0 0-10,0 0-8,0 0-2,0 0 7,6 6 8,-2-2 7,3-2 1,3-1-6,7 1-3,-2 3-6,8-3-4,-8 1-7,6 1-13,-4-3-14,0 1-3,-1-2-8,-1 1-6,-2 1-4,-3-2-13,0 1 3,-2 1 3,2-1-11,-7-1-5,1 0 5,-4 0-10,11 0-3,-11 0-8,4 1 7,-4-1-3,5 0-5,-5 0 1,0 0-16,5 0-14,-5 0-28,0 0-30,0 0-49,0 0-23,0 0-25,6 0-26,-6 0-27,4-2-34,-1 0-48,0-2-175,1 4-521,7-2 230</inkml:trace>
  <inkml:trace contextRef="#ctx0" brushRef="#br0" timeOffset="151785.5134">10244 4227 16,'0'0'225,"0"-3"-16,0 3-10,0 0-15,0-6-2,0 6-7,0 0-4,1-2-7,-1 2-9,0 0-10,0 0-10,0 0 1,0 0-9,0 0-8,0 0-3,0 0-7,0 0 0,0 0-7,0 0 0,0 0-7,0 0-1,0 0-6,0 0-3,0 0-5,0 0 0,0 0-5,0 0-18,0 0-3,0 0-2,0 0-7,0 0-5,0 0-4,0 0-4,-13 5-5,8-3 1,2 0-8,3-2-2,-10 5-2,5-1 4,-1 0-4,0 1-6,-1 2-1,-1-2 15,0 1-13,-3 1 3,0 0-7,-2 2 0,1 2-1,1 0 0,1 1-2,-3 2 0,0 3 4,2-2-5,-3 5 3,1 2-2,1 2 0,2 4 2,1-6 3,-1 7 0,-1-2-2,3 4 5,-1 1-3,1-1-2,-1 1-1,0 16 1,1-13 6,3 11-3,1-13 2,-1 0 0,1 1-4,3-1 10,-2-2-2,2-1-2,1-2 4,2-4-6,0 3 4,-1-9-3,-1-1 0,4-2-3,-2-3 1,1 0 0,-2-2 0,2 1-3,-3-3 2,3-1-5,-1 0 2,1-3-2,-1 1-20,1 1-6,-1-4-32,-2-2-19,6 5-28,-2-5-26,-4 0-39,0 0-52,18-1-44,-12-2-52,-6 3-196,14-9-549,-8 4 244</inkml:trace>
  <inkml:trace contextRef="#ctx0" brushRef="#br0" timeOffset="159410.6468">20930 6258 192,'3'-19'312,"4"1"-1,-4 1-6,0 5-9,-2 2-11,2-1-5,-2 0-17,1 5-32,-1 2-23,-1-1-27,0 2-24,0 3-19,0 0-17,-4 25-11,-2 3-3,-5 16-10,-2 6-11,-4-1-8,0 4 1,0-3-7,-2-3 6,-1-1-10,3-3 0,-3-4-6,5-10-4,5 0-10,-2-4-3,-1-2 3,2 0-12,1-1 1,1-6-1,2-4-8,2 1-1,-1-4-8,3 1-28,0-5-32,-1 0-16,3 0-10,-1-5-18,2 0-30,0 0-26,0-10-23,0 3-13,3-5-13,3-3-4,-1-2 2,4-7 6,-1-2-1,1 1 15,-1-2 11,-1-6 15,2 3 17,-1-3 19,-1 1 14,-3-2 27,2 1 23,1-1 20,-3 4 32,2 2 25,-1 3 23,-3 0 16,4 7 21,-2 1 9,0 3 12,0 2 4,-1 0 12,3-2-8,-1 0 1,2 2-3,3-1 5,0 0-9,3 1 9,5-2-7,3 4-9,3 2-6,0 2-13,4-2 13,-2 8-9,-1 0-9,0 5-6,2 4-5,-6 2-7,-1 3-12,1 2 1,-7 5-10,-1 0-4,-7-3-5,-2 0 6,-3-1-10,-1 2-8,-4 0-3,-3-2 3,-6 3-3,-4-2 1,-1-2-4,-3-4-13,-6-1-29,3-2-19,0 0-9,2-4-21,-6 1-19,5-3-15,-1-1-19,0-1-14,4-1-20,5 2-21,2-2-22,5-2-32,1 1-33,4 1-206,3 0-513,0 0 227</inkml:trace>
  <inkml:trace contextRef="#ctx0" brushRef="#br0" timeOffset="160074.0479">21234 6474 129,'6'-8'297,"-2"2"-8,-1 3-21,1 0-46,-1-1-29,-3 3-11,0 1-26,0 0-17,-7 17-11,0-2-10,-6 7-7,0-3-6,0 3-10,4-5-8,-1 7-4,3-6-12,2 1-6,0-3-2,3 1-1,0 0-8,2-5-4,3 0-2,1 1-6,2-4 15,-2 1-17,6-1 1,1-3-1,4-4-4,1-2-2,5-2-3,0-3-2,2-3-4,-5-2 0,4-2-6,-4-4 0,0-1-1,-2-4-4,-1-2 2,-1-1 3,0-1 11,-1 4 4,-3-1 5,-4 7 15,-1 4 17,-1 2 13,-1 3-9,0 2-15,-2-2-6,1 4-18,-2 2 4,0 0-7,-9 10-2,0 5-5,1 0-7,-3 5 12,1 2-10,3-3-8,0 1 3,4-3 0,-1 3-3,4-1-6,0-3 6,4 4 2,-1-6 1,4 1-2,3-1-7,-3-7 10,6 1-5,-1-1 1,3-4 0,6 1 0,-6-5-7,8-4 7,-1-3-2,-1-1 0,-1-2-3,1-3 3,-1-5-3,1-1 0,-2-3 4,2 0-5,-5-4 0,1 3-2,-4-2 9,-4 4-10,-1 4 0,-4 1 3,0 1-6,-2-1 2,-2 7-9,-6-2 3,3 5-8,-4 3 6,0 1 3,-3 1-9,-4 7 6,-2 0 4,4 8-12,4-7 2,-3 8 13,5 1-16,3 1 6,3 3 10,1 0-7,5 6-4,1-3 13,1 1-5,2 0-4,0 0 4,-3-5 5,0-2 0,0-1-5,0 0 1,0 0-2,-4-5 9,0 0-2,1 0 1,-4-2-1,3 0 2,-6-1 12,1-2 0,-3 0 4,-2 0-4,0-1-3,-7-3 0,1-2-4,-5 0 3,3 0-23,1-5-37,-1 0-37,-3-2-35,4-1-47,1-2-41,-1-2-46,7 1-47,0-3-51,4 1-176,3-3-569,3-3 252</inkml:trace>
  <inkml:trace contextRef="#ctx0" brushRef="#br0" timeOffset="160479.0272">22041 6260 164,'13'-11'310,"-6"4"15,0-1-14,-4 5-25,1-2-32,-1 3-29,0 2-28,-3 0-18,4 10-17,-4 2-12,-4 8-8,0 9-3,-2 3 5,-8 11 1,-3 0-1,-1 1 1,5-13 3,-1 1-13,-1-1-11,-8 8 1,9-8 8,0-6-15,-2 3-2,5-7-2,1 1-10,3-7-15,0 0-8,1-6-3,2-1-14,-2 2-7,5-6 1,-3 2 7,3 0 21,-1-2 16,1-2 18,1-2 14,0 0-4,0 0-16,0 0-13,9-19-8,2 4-15,6-5-2,-1 1-9,4-2-11,3 1-4,-1 0-8,1 2-2,-4 2-8,1 3-3,-6 5-6,0 3-5,-1 1-3,-6 3-7,4 2 2,-4 1-3,-1 5-3,0 0-1,-2 3-5,-2 2 1,0 5-2,-1 0 0,-2-1-6,1 1-12,-3 1-22,0 0-31,1-3-38,-3 1-31,4-4-41,-2 4-27,3-6-37,-3-3-19,3 2-25,0-4-21,2 0-19,2-2-33,-1-2-289,2-1-705,-5 0 311</inkml:trace>
  <inkml:trace contextRef="#ctx0" brushRef="#br0" timeOffset="161497.8852">22878 6583 261,'4'-8'284,"2"3"-11,-2-1-41,-4 3-17,3 2-36,-3 1-13,-13 10-17,2 0-14,-10 8-5,1 5-10,-4 0-11,3 3-4,0-3-13,3-1 3,5 2-16,-1-2-9,7-5 0,-3 4-12,3-5 2,7-2-5,-1-1 0,6 3-4,-2-6 1,7 2 1,-3-4 0,7-4-5,3-1-2,-1-3 3,5-5-4,3-1-2,-3-4 13,1-5 1,-2-2-7,-2 0 1,-4-4 11,-1-4-6,-3 0-2,-2-5-5,-2 2-11,-2 2 2,-4 0-4,-3 6-5,1 3 7,-3 0-3,-2 5-13,0 5-6,-2-1-1,-3 6-2,-5 2-3,-2 4-4,4 4-8,1-1 2,0 3-1,0 0-7,4 2-13,3 2 10,0 1 0,4 1 4,3-3-5,3 3 6,4 0 0,2-5 4,6 6-2,5-5-1,3 0 4,3-5 2,0-1 3,2-4-10,0-5 14,2 1-6,-2-5 1,0 0-2,0-3 3,7-9-1,-11 4-1,0-3 8,4-16-5,-1 2 7,1-5 10,-8-2 4,1 0 1,-1-2-1,-5 13 12,-6-1 6,1 2 19,-4 8 15,-1 4 5,-1 5-3,0 0-9,-4 3-15,3 3-8,-3-1-6,0 5-8,0 0-5,-5 24-2,-6 3-2,-4 16-4,-2 5-2,-4 3-1,-2 2 3,0-1-10,0 0 12,-1 1-6,-5 22-2,7-27-4,4-1-1,0-3-1,0-1 2,6-10-1,-2-1 3,3-4-3,-2 1-2,1-3 4,0-1-7,5-7 2,-3-2-2,4-2 1,-2 0 0,4-4-1,0-3 2,0 1 1,-1-4-9,2 4-5,2-6-24,-1 1-10,2-3-4,0 0-6,0 0-17,0 0-14,0 0-12,2-20-2,4 5 5,-1-4-4,3-4 8,2-3 7,-1-5 17,-1 2-3,2 0 11,0-1 14,0-1 11,0 2 11,-3 2 14,3 1 15,4 1-4,-4 2 2,4-1 2,0 2 9,0 1 8,3 0-9,1 0 2,3 4-2,2 1 6,0 2-12,-1 3 7,2 1-8,-1 5-9,-1 3 6,2 2 2,-10 2-6,3 3 8,-3 2-14,0 2 0,-7-1 2,3 2-5,-4 1 4,-3 0-1,-3 1-2,-3 8-1,-3-7-1,-4 1 6,-1-1-2,-8 4-4,0-2-8,-4-6-20,2-4-18,-3 2-13,3-4-16,0-1-18,0 1-9,4-4-17,-3-3-14,9 1-11,1-1-23,2-1-16,0-2-25,7 2-22,-1-3-24,4-1-143,1-2-434,3-3 192</inkml:trace>
  <inkml:trace contextRef="#ctx0" brushRef="#br0" timeOffset="162085.9643">23502 6638 219,'0'0'237,"4"-4"-21,-4 4-24,3-1-16,-3 1-22,0 0-13,10 5-12,-8 0-12,4 0-9,0 0-7,1 3-3,0-2-8,2-1-3,2 5-2,-4-4-2,6 0 5,0 0 0,-4-2 8,3 0-1,0-3 0,2 0 2,0-1-2,-4-1 1,4 0 1,0-4 13,-2 1-10,0-3-1,1-1 2,-2-1 8,-4 1-11,0 2-4,0-2 6,-1 0-6,0 1-4,-1-2-3,-3 6 2,-1-4-11,1 0-21,-2 2-6,-2 1-9,-1-1-12,-7 2-2,-4 5-12,-7 0-5,-3 6-17,0 0-8,-1 3-5,3 1-12,2 3-3,3-1-3,4-2 1,3 3 8,0-4-2,5 0 0,-1 0 8,5 0-1,-1-1 7,5 2 2,0-2 3,4 1-1,3 2 6,1-3 4,5-2 5,-2-3-3,9 3 0,0-5 3,1-3-1,0-1 2,1-4-3,-2-2 2,2-1-2,-3-5-1,1-4 3,-6-1-1,3-1 4,-6 1-6,0-2 5,-4 4 3,-3 0 3,-1 1-7,-1 0-2,-5 3 21,3 3-21,-1-1-1,-2 5-10,0-1-2,0 3 0,0 3-6,-2-5 25,2 5-2,0 0-21,-7 14 21,4-4-16,3 3-2,0 5 15,2 0-1,-1-2 4,2 4-3,0-3 4,0 7-1,-2-8-16,0 2 22,-1 2-11,-1-3-3,0 1 7,-1-5 6,2-1-10,0-1 1,2-2-4,-4-3 7,2 1-3,0-4-15,0 2 5,2-1-7,2 0-8,0-3-10,6-2-34,-2-1-32,5-2-39,1-1-37,1 1-38,1-6-41,-2 3-45,-1 1-190,1-1-528,-3 1 235</inkml:trace>
  <inkml:trace contextRef="#ctx0" brushRef="#br0" timeOffset="162730.8339">24381 6675 59,'-1'-15'288,"-2"1"-4,0 2-3,3 4-19,-3-2-25,1 3-24,0 1-22,-1 2-22,-4 0-22,3 2-13,-6 4-15,-10 2-12,-4 4-8,-1 6-10,-1-1-10,-10 7-9,12-3-2,0 0-8,3 3-1,4-4-1,2 0-12,6 0 6,-1-1-8,3 4 2,6-9-10,-2 10 12,7-4 3,-2-6 4,8 2 3,1-5 3,4 0-8,-1-4 4,10-3-8,-4-3 1,4-3 2,-6-2 3,4-1 2,-3-3 3,0-3-6,0-3-1,-2-3-1,0 0 0,-3-2-9,3-3 5,-3 4 4,-8 3 7,4 2 4,-5 3 1,-1 2-2,2 7-4,-2-4 0,-1 4-10,-1 2-19,-1-1-1,-1 4-11,0 0 0,-11 11 5,-2-1-5,2 4-4,-2 5 6,-1 3-2,1-2-23,2 1 17,-2-1 4,8-3-7,-2 7-1,4-5 5,0-2-2,4 3 0,1-3-5,2-1 6,0-4-2,1-2 2,3 2 1,0-5-4,2-2 2,0-1-4,6-2 2,-2-4 0,1 1 2,1-6-4,3-3 5,0-4-16,-1-4 12,3 0-4,-1-5-3,1 1 2,-4-4-4,1 1 4,-2-3-5,1 3-9,-2 0 9,-4 5 0,-1 7-3,-5 1 3,-5 12-8,9-17-1,-9 17-5,0 0-5,0 0 5,0 0 3,0 0-7,0 0 14,-14 29-3,0-9 1,3 3 3,-1 0-2,1 1 2,2 0-3,0-6 8,1 3-1,3-2 5,1-7-3,0 5-7,4-2-17,0-2-12,0 0-19,0-5-12,3 0-15,0 0-17,2 2-18,-3-2-19,5-3-24,-7-5-26,0 0-33,0 0-29,32 2-42,-32-2-246,0 0-579,23-17 256</inkml:trace>
  <inkml:trace contextRef="#ctx0" brushRef="#br0" timeOffset="163159.1129">24430 6708 180,'0'0'251,"10"-5"-10,0 2-18,7 2-17,6-2-14,6-1-9,-1 1-4,13-2-1,-13 3-2,-1-2-4,11-4-2,-14 0-3,3-1 9,-3-1 7,-2-2-2,-3 0 4,-4 2-1,-4 3 4,2-2 1,-13 9-3,18-11-9,-18 11-17,0 0-23,10-8-14,-10 8-17,0 0-25,0 0 4,0 0-10,0 0-9,0 0-12,0 0 3,0 0-9,0 0-6,-18 52-2,11-42-2,7-10-5,-13 21-2,6-13-2,7-8-2,-10 14-5,10-14-1,0 0 1,-7 15-2,7-15-2,0 0 5,0 0 2,-8 9 28,8-9 17,0 0 3,0 0-6,0 0-7,0 0-6,0 0-9,0 0-6,42-43-6,-22 28-4,-3 1-1,-3 7-8,5-5-1,-6 7-23,-13 5 1,23-7-4,-23 7-2,19 0 4,-19 0 0,0 0-2,24 14 0,-18-4 1,-6-10-5,7 21 3,-7-8 1,1 3 0,-1-16 5,-7 34-2,3-17-5,-5 0-20,4 0-40,-2-2-64,-3 1-61,-7 2-61,6-4-66,1-2-74,-1 0-68,0-2-234,-2-3-755,13-7 334</inkml:trace>
  <inkml:trace contextRef="#ctx0" brushRef="#br0" timeOffset="165326.1997">15945 6374 237,'3'-8'263,"0"1"-4,-3 1-5,3 1-10,-2-1-8,1 2-8,-1 0-12,1-1-10,-2 5-10,1-3-17,-1 3-17,1-5-16,-1 5-12,0-2-20,0 2-9,0 0-13,0 0-13,0 0-8,0 0-10,0 0-1,0 10-12,0 3 16,-1 2-17,-3 4-1,-1 5 1,1 4 5,-3 1-10,0 0 14,-1 2 0,-1 1 5,-2 12 0,1-9-11,0-1 6,-1 10 1,-2 0 0,-1 2 3,2 1-3,-1-2-1,3-11-5,-3 11-1,-1 1 12,3-2-9,1-8 5,0 9-3,-4 1 8,3-3 4,2-7-7,-2 8-4,1-11-3,-4 13-4,4 0 1,-4-4-7,6-9-4,-1 3-2,2-1-2,0 0-3,0-1-7,1-3 1,-2 2-3,3 1-1,-1-1-5,0-7 0,1 2 0,-2 0-2,-1 1-2,3-1-1,-2 0 1,-2-4 1,2 0-3,0 1 0,-2 1-2,1-1 8,0 1-6,0-4-4,1 1 6,2-3-7,-2-2 3,2 1-6,0 0-3,1-2 5,-1 1 0,0 5-1,3-8 1,-1-3-2,0 1-1,0-3 2,0 2 0,2-4 1,1 0-4,-3-2-1,3 5 4,-3-5-2,3-3 2,0 4-1,-2-4 0,2 1-2,0-4 2,0 6 0,-1-2-3,1-4 0,0 5 0,0-5 4,0 0-2,0 0 3,0 0 1,0 4 4,0-4-2,0 0 2,0 0 0,2 3 1,-2-3 4,0 0 0,0 0 0,5 0-2,-5 0-1,9 0 1,-3-1-1,1-1 0,2-1-3,1 2 0,4 2-1,6-1 1,1 2-3,0 1-2,5 1 3,2 1-1,-1-3-3,2 1-1,12 5-1,0-2 1,1 2-4,0 2 5,-1-1 2,4-2-3,-1 3 0,-2-1 1,2 0-2,-3-1 0,2 1 0,-5-1-3,-8-1 2,-2-2 3,10 1 1,-10 0-5,3-3 1,-4-1 0,4 2 5,-3 0-6,-1-1-4,3-3 7,-4 3 0,1-3-1,1 1 7,-2-1-10,-2 0 3,-2 2 1,-1-4-2,1 2 1,-10 0-2,5-1 1,-6-1 6,2 1-3,-3 0-2,-2-1 1,-2 1 2,1-1 0,0 2-1,-3-1-4,2-2 8,-2 2-3,2-1-2,-1 2 4,0-2-1,0-5 1,2 1-3,-3 2 1,2-4 1,-2 3 3,3-5-5,0 3-1,-1-9 0,1 1-1,3-3 1,1-3-2,-1-4-1,1 2 1,2 0 2,-3-2-2,1-1 0,2-3 0,-2-2 0,-1-2 3,1-1-2,0-12-2,-1 12-1,0-12 3,-3 0-1,3-1-2,-3-2 0,1 2 1,0-3-2,0-1 0,2 3 3,-3-4-1,4 2-2,-2-1 4,1 0-3,1 0-4,-3 0 3,6 3 3,-2 3 2,-2 0 1,-5 10 0,2 1 2,0-2 3,5-9 2,-4 11 4,-4 4-1,3-2 3,-1 1 0,2 1-2,1 2 0,-2-2 0,0 1-2,1 3 0,-1-1-1,0-1 0,2 2-4,-1 2-3,-1 1-1,2 1 2,-4 6-3,1 1 3,1-1 25,-3 2-2,1 2-4,-2 2-1,3-4-2,-3 5-5,-1-2 1,3 1-2,-5 5-5,3-1 4,-2-1-3,2 3 1,-3-1-3,3 1 0,-3 2-3,0 2 0,3-6-5,-3 6-1,0-5-17,0 5-22,0 0-35,0 0-46,0-4-48,0 4-50,0 0-42,0 0-42,0 0-31,-13 9-35,7-3-9,-2 1-42,-4 4-231,0 0-702,-1 1 311</inkml:trace>
  <inkml:trace contextRef="#ctx0" brushRef="#br0" timeOffset="166077.4226">15896 7969 152,'-7'-4'312,"3"2"-11,-2-1-25,3 0-25,0 0-23,-1 2-22,4 1-24,-4-2-14,4 2-21,0 0-9,0 0-10,0 0-8,0 0-7,24 3-3,-10 1-1,3-1-7,7 1-3,1 0 2,1 1-10,1 0-4,-1-1 3,1 2-7,-4-1-7,-1 1-16,-6-3 13,-1 1-15,-4 0-11,-2-1-4,-1 1-5,-4-4-7,2 2 9,-2-2-10,-1 2-3,-3-2-4,4 3-3,-4 1 4,-1 2-5,-2-1 1,0 4 14,-7-2-16,1 4-1,-4 1-7,-5 1 7,-2 2-6,0 0 3,-4-4 4,0 3 1,0-1-4,2-1 0,-3-2 7,2 2-7,-1-3 9,1 1 14,5-2-5,3-3 3,3 0-3,1-1-2,1-1 1,5-1-13,0 1-1,-2-1 6,4 0-6,-1 2-1,2-3-2,-2 1 5,4-2-2,-3 3-2,1 1 2,2-4 6,0 0 9,5 3 12,1 0-3,8 0 5,-1 1 0,1-1-8,2 1-2,6-2-6,-1 4 2,2-1-6,-1 2-4,-2-5-4,1 1 6,0-1-8,1 3-15,0-4-33,-8-1-52,2 0-42,-1 0-37,3 1-22,-3-1-38,-1 0-39,1 0-39,-1 0-29,0 0-280,-1 0-660,-3 0 292</inkml:trace>
  <inkml:trace contextRef="#ctx0" brushRef="#br0" timeOffset="166508.6589">16379 8261 143,'3'-7'220,"1"5"17,-2-3 10,-1 1 4,3 1-1,-4 0-9,2 0-23,-2 3-18,1-3-25,-1 3-17,0 0-15,0 0-18,0 0-12,-14 11-9,2-2-2,0 1 6,-2 3-20,1-2-4,2 1-8,0-1 4,1 1-17,3 3-6,1-5-4,2 2 1,1 0-12,0-2 3,3 1 8,0 1-6,3-3 10,0 0 5,1 0 6,3-2 8,0-2 7,2 0-10,-1-2 4,5-1-9,-2-2 0,3-2-4,1 0 4,-6-2 1,5-3-6,-4-2 0,2-1-1,-3-2-5,1 0-9,-1-3 1,-4 1-2,1 3-8,-2-3-5,-1-1-5,-2 2 1,-2 3-6,2-2-10,-3 0-10,0 3 1,-1-2-14,-1 2-13,0-1-26,-2 4-15,-1-2-25,0 4-25,0 0-20,-1-1-22,1 2-26,-2 2-29,2 0-30,0 1-33,3-3-35,-2 3-249,-1-2-601,0 0 267</inkml:trace>
  <inkml:trace contextRef="#ctx0" brushRef="#br0" timeOffset="167476.2821">16292 7454 32,'4'-4'229,"0"3"-12,-2-2-9,1-1-8,-1-1-6,3 0-7,-3 0-7,3-5-6,-1 5-3,-1-4-11,2 0 5,-2-2-18,0 0-10,1-4-7,0 4-9,-1-1-11,-1 0-6,1-2-3,-1 2-3,-2-1-8,3-3-1,-3 5-5,0-1-7,0 1-11,-3 2-6,0-1-5,-4 2-6,-1 1-14,2 0 0,-3 3 7,-6 1-22,0 3 2,-5 5-7,-2 0 1,2 4-4,-3 4 5,5-2-7,-3 5 2,1 3-9,3 0 15,1-1-13,1 3 3,4-2 0,1-2-3,3 3 5,0-6-5,0 3 0,4-1 6,3 4-5,0-6 0,0-1-4,3-2 4,1 2 3,2-4 2,1 0-3,0-1 1,0 0 2,6-1 0,-5-3 11,5 4-7,-2-6-3,-1 0-1,0-4-1,-1 2 0,2-4 20,-2-1-15,4-3 4,-2-1 4,-1-2 2,0-3-4,2-1 3,0-5-8,-1 0 7,2-4-14,-4 4 12,-1 5-7,0-1 3,-1 1 3,-2 4 28,-2 3-15,2 1 7,-2 0-5,-2 2-6,2 2-3,0-2-10,-2 3-9,-1 2-3,0 0 4,0 0-3,0 0 2,-1 17 1,-2-5 0,0-1 2,-1 7-5,1-3-2,3 1-2,-4 1 5,1-6 1,0 7-7,3-7-4,0 3 4,0-2 4,2 0-9,-1-2-7,3 0 17,-1-1 1,0-1-2,1 4-4,3-5 7,-2 0 6,0 0-1,2-2-1,3-3 7,0 1-7,0 0 0,-2-2 1,2-1-1,-1 1-6,1-3 7,-1-1 3,1 1 1,0 1-1,-1-3-2,-1 2 0,-4-1 4,4 2-2,-5 0 1,2-2-4,-1 3 4,-4 0 0,6-1-10,-1-2 9,-5 3-2,4-1-2,-4 1-2,3-2 1,-3 2-8,0 0 9,3-3-3,-3 3 1,4-2 4,-4 2-5,0 0 0,0 0-3,3-2-2,-3 2 3,0 0-3,0 0 1,0 0-7,0 0 12,4-3-5,-4 3-8,0 0 2,0 0-18,0 0 2,0 0-19,0 0-17,0 0-15,0 0-7,0 0-21,0 0-6,0 0-7,0 0-8,0 0-8,0 0-2,0 0-14,0 0-14,0 0-20,0 0-16,0 0-10,0 0-27,0 0-38,0 0-201,0 0-506,0 0 224</inkml:trace>
  <inkml:trace contextRef="#ctx0" brushRef="#br0" timeOffset="169694.6412">15351 9061 44,'-4'3'230,"2"1"2,-2-4-4,4 0-8,-3 3-3,3-3-15,0 0-18,0 0-11,10-10-12,2 5-8,4-10-6,4 0-10,3 2-5,0-3-15,4-3 9,-3 2-17,0-1-3,0 0-4,-3 2-7,-4-1-7,-4 6 10,-3 4 7,-5-2 0,1 4 7,-1-1-3,-3 1-7,2 1-12,-4 1-1,2 1-24,-2 2-15,0 0 3,0 0-6,-20 5-4,7 5-10,1 0-2,-1 2-2,3 2-12,0 1 1,3-1-5,2 3 0,3-1-9,4 1 18,0 0-19,5-1 11,0 2-3,3 2-8,3-1 6,-2-3-3,-1-3 0,-4 0 1,-1-4-4,1 0 3,-2-1-1,-1-1-3,1-4 1,-4 2 1,2-1-5,-2-2-1,0-2 4,-6 6-3,-2-4 1,-5 1 7,-1-3-4,0 0 0,-2-2-5,2 1 4,-3-2-12,0 1-9,3-1-8,0-1-7,0 1-20,4 1-7,0-2-18,3 0-20,2 0-15,2 2-36,-3 0-51,6-3-44,3 0-26,4 0-259,6-5-575,2 4 255</inkml:trace>
  <inkml:trace contextRef="#ctx0" brushRef="#br0" timeOffset="170130.0243">15865 8880 81,'8'-5'346,"-2"4"-19,-6-4-13,6 0-15,-5 4-28,4 0-31,-5 1-23,0 0-22,1 9-23,-7-1-12,1 7-14,-3 9-12,0-6-16,-2 7-6,0 1-6,-1-1-5,1-1-6,-2 0-17,2 2-3,1-2-5,2-6-8,2 1-8,-1-4-3,2 0-10,1-1 0,0-4-3,2 0-3,-1-1 1,0-1-8,2-1-6,0-2-9,2-1-17,3 1 1,0-2-35,1-1-19,3-2-25,2 0-29,1-1-34,2-3-35,0-1-29,-1 0-27,-2-3-30,2 0-193,-2-4-495,-1 2 219</inkml:trace>
  <inkml:trace contextRef="#ctx0" brushRef="#br0" timeOffset="170159.0667">15745 9032 259,'0'0'253,"-4"-2"-19,4 2-17,0 0-10,13-3-15,0 3-3,2 0-20,8 0-15,1 2-13,2-1-12,-2 0-15,0 0-10,0 5-21,-7-6-39,0 1-41,4 1-44,-7-2-59,0 0-23,0 0-31,-4 1-43,-3 0-117,-3-1-338,4 1 150</inkml:trace>
  <inkml:trace contextRef="#ctx0" brushRef="#br0" timeOffset="170590.8809">16210 9082 200,'3'-4'253,"1"2"-13,-4-3-3,3-1-17,1 1-16,-1-1-7,-3-1-12,0 1-13,0 1-12,-3-4-8,3 4-10,-4-1-18,1 0-17,-4 0-12,0 2-10,-3 2-9,-4 2-6,-2 2-8,-3 5-8,-3 2-5,0 0-3,0 7 1,-1-1-9,5 0-1,1 0-4,3-2-1,4 2-2,2-3-2,1 4 4,2-5-13,1 1 4,1-2-2,3 1-6,0-3 10,3-1-7,1 1 5,2-4-5,1 1-3,4-2 3,-1-2 1,7-1-4,-3-4-2,0-1 1,0-2-1,-1-2 1,0-2-4,-1 0-2,1-2 13,3-4-14,-5 3 2,-1-1-3,-2 5 7,2-3 23,-4 5-14,-1 0 5,-2 4-2,1-1-1,-1 0-8,-1 2-7,0 3 3,-2 0-4,0 0-1,0 0 13,-1 13-13,-2-4-6,0 2 5,-1 0 2,4 0-6,-3 0 2,0 1-1,2 3-3,0-4 2,-1-1 0,2 2-12,0-4-13,2 4-28,0-7-29,1 4-33,0-2-28,1 1-10,6-3-28,-3 2-35,10-2-34,-5-1-219,6-1-503,3-2 222</inkml:trace>
  <inkml:trace contextRef="#ctx0" brushRef="#br0" timeOffset="171344.0283">16572 9039 84,'0'-13'248,"-4"4"1,1 0-2,2 4-11,-5-3-22,-1 3-22,0 3-17,-3 4-14,-4-2-16,1 5-14,-1 4-8,-4 3-3,1 8-13,0-3-8,5-6-10,-1 7-4,2-1-6,5-2-8,0 2 9,-1 1-20,3-1-5,4 0-5,0-1-2,0-5-8,7 2 1,-1-1-4,2 0-1,4-5 0,0 0-3,2 2-4,3-5-2,3-2-2,2-4-1,-5-4-6,3-1 5,-2-2-3,1-1-8,1-4 12,-4-5-12,1-1 1,0-2 3,-1 0-4,-1-2-2,-1-3 7,-3 1 1,2-3 9,-2 3 1,-1 1 13,-4 7 7,-2 1 3,3 1 6,-4 6 1,1 1 3,-2 1-7,0 4-13,-2-1-15,1 5 23,-1 0-26,-3 13 1,-3 1 1,-1 5-2,-3 5-8,1 3-4,-3 0 6,-1 4-3,-1-1-6,3 0 7,-2 1-4,2-1 3,-1-1-4,1-3 3,2-1 0,0-1-1,5-7 2,-2-1-9,2-6 3,1 2 3,2-2 4,-1-2-6,1-3 2,-2-1 27,3 1 20,0-1 17,0-4 16,0 0-5,0 0-6,0 0-10,18-16-6,0-1-11,1 0-2,2-2-4,3-3-7,5-8-5,1 0 2,0 0-9,-1-1-1,-5 11-5,2 1-1,-4 1 2,-2 0-6,0 2 0,-8 6-2,1 2-5,-5-1 5,0 3-5,-3 1-7,0 1 1,0 2-11,-2 1-8,0-1-21,-3 2-3,0 0 0,0 0 1,0 0-5,-13 10 7,-1 0 9,-6 4-16,-1-1-3,-3 3-7,3 2 9,-3-2 3,4 0-3,3-1 6,1 2 6,4-4-1,1 1 2,3-2 0,2 0 11,0-2-1,4 2 5,0-1 6,2-1-4,0 3 2,3-1 1,1 0 3,-1 0-1,4 2 3,0 0-1,0-1 1,3 1 10,-2 1 7,1-2-15,-1-3-2,2 2 1,-1-1 1,0-1 2,1-3-6,-3 0 23,0 0-8,3 0 6,-3-2 2,0 0 4,0 0-2,-3-1 1,1-1 1,0-1-6,0-1 11,-2 2-10,-1-2 2,-2-1 0,5 3 2,-3 0-4,-2-3-2,3 1-1,-3-1 3,0 0-13,4 1 9,-4-1 2,0 0-4,0 0-19,0 0-32,3 2-35,-3-2-35,0 0-45,0 0-54,8-2-49,-4 0-57,0-3-318,0 0-688,-1 2 305</inkml:trace>
  <inkml:trace contextRef="#ctx0" brushRef="#br0" timeOffset="173164.9288">21287 7706 177,'0'0'168,"0"0"-5,1 5-6,-1-5 0,0 0 0,7-5-3,-6 2-4,1 0-3,2-1 2,0 2 2,-1-1-1,3-2-3,-2 0-7,0-4 0,2 1-10,-2-2-3,0-1-5,-1-4-3,0 3-6,1-4-1,-1 1-13,0 0 1,-3 2-7,1 1-5,-1-4-6,0 5-2,-3 0-3,3 0-6,-3 3-3,-1-2-9,2 0-1,-3 3-16,1-1-3,-2 4-5,1-3 0,-4 1-7,1 3-6,-2 3 0,-7 0-5,3 6 0,-6 1-10,1 5 10,-4-2-6,2 4-1,3 0-2,1 1 1,1 1-8,2-4 9,7 2-7,-3-4 4,4 0-7,-2 3 0,3 0 0,0-1 2,5-5 12,-3 6-12,3-4 2,3 1-1,0 0-2,1-1 3,3-1 3,-1 0-3,4-4 1,-2 2-5,5-2 9,1-1 1,0-3-5,-1 1 4,1-4-2,0-1 8,-1-2-7,-1-1-7,8-7 3,-9 2 5,2 0-2,5-5 9,-8 4-12,-1-2 1,3 2-4,-3 1 6,-1 0-12,-1 5 6,-1-4 0,0 5 2,-1 0 2,-3 2-4,2 2-1,-1-3 13,-3 5-19,2-2-3,-2 2-1,0 0 3,2 9 5,-4 1 0,0 7 0,0 2-1,-5 5 3,-1 5 3,-1-4-4,1 3 6,-2-2-6,0 0 1,3 2-2,-3-3 6,2 1 1,-1-2-1,2-7 6,0 2-2,0-2 4,0-2 4,4-3 1,-1-3-5,1 0 0,-1 0 1,4-3-2,-1-2 23,-1 0 21,2-1 26,0 1 14,0-4 16,-3 5 39,3-5-4,0 0-11,0 0-10,20-16-12,-3-1-13,1 2-10,5-3-9,-1 0-10,1 1-12,0-1-2,-1 3-12,-1-1 4,-1 1-7,-7 6-3,-1 0-4,1 2-4,-5 1-3,-2 1-3,1 1 1,-3 1-10,-1-1 7,-1 1-5,2 2-2,-4 1-17,6-4-22,-4 4-38,-2 0-36,3-3-52,-2 2-52,-1 1-53,0 0-45,0 0-49,7-3-49,-4 2-346,-3 1-805,7 5 357</inkml:trace>
  <inkml:trace contextRef="#ctx0" brushRef="#br0" timeOffset="173592.3527">21820 7786 113,'0'-8'354,"0"1"-5,2 2 17,-4 0 6,2-7-6,0 9-28,-1-3-28,-1 3-32,2-2-29,0 5-25,2-5-19,-2 5-21,0-4-21,0 4-19,0 0-18,0 0-13,0 0-14,0 0-9,0 0-10,-10 13-3,3 0-6,-3 3-7,-1 5-12,0 0-7,-2 2-1,0 0-10,2 1 8,-3 1-10,1 1-2,2-3-2,-1-2-5,4-4-2,0 0-2,1-1 0,-2-1 0,2 0 2,1-3-7,1-2 8,1-1-10,1-2 1,-4 3-3,7-6 2,-3 3-3,0-3-3,-1 0 4,4-1-3,-3 0-7,3-3 8,-1 5 3,1-5-3,-3 3 0,3-3 1,-1 3-5,1-3-20,0 0-36,0 0-44,0 0-54,0 0-50,0 0-63,0 0-81,0 0-357,4-12-760,-1 6 336</inkml:trace>
  <inkml:trace contextRef="#ctx0" brushRef="#br0" timeOffset="179661.0522">10437 4702 199,'0'0'187,"1"-4"-17,-1 4-17,3-3-11,-2-1-11,2-1-6,0 3-12,1-2 2,0-1 0,1 1 3,0-4 3,0 0 5,0 0-3,-1 1 2,1-3-5,0 0-6,-3-2-2,3-3-9,-3-1 0,-1-3-1,0 4-9,-1-2-10,0 2 0,-1-1-5,-2-1-10,3 5-7,-4-2-1,1 5-5,0 0-11,-1 2 0,0 0-9,-1 0-1,-3 2-6,0 2-7,-1 3-2,-2 0-1,-4 3-5,-4 6 0,-2 1-2,1 2-4,2 2 2,5-1-1,-1 3 3,-3 3-7,6-6 2,3 4-5,-4-1 4,7-1-4,-2-2-1,4-1 4,-1 0-5,2-3 3,0-1-2,2-1-1,0 0 2,1-2-2,2 2 2,1-2 4,-1 2 2,1-4-6,3 2 0,-1-4 7,1 2-2,0-3 1,1-3-2,1 1 2,-2-2-4,3-1 5,2-2-4,-2 2 1,0-5 1,1-1-5,1-1 1,-3 0 0,2 1 10,-2-1-12,3 0 0,-6 2 3,6-2-3,-5 4 2,1-1 12,-4 2-19,2 4 4,0-2-7,-3 1 2,0 2-2,-2-2-5,-1 4 3,0 0-2,7 9 1,-6 3 7,-1 2-6,-1 12 2,-1-6 5,-2 7 1,-1 2 2,-2 0-3,1 2-1,-3-6 3,2 3 1,2-3 4,-2 1-3,-4-2-3,8-7 3,-4 0-3,2-1 2,1-3 0,1 2-2,-1-5 4,3-1-1,-1-2-4,0 0 0,1-2 1,1 0 3,0-1 13,0 0-12,0-4 9,-1 5 4,1-5 11,0 4 6,0-4 0,0 0 7,10-2-5,-3-5 6,6-2-6,1-2-3,4-3 0,2-1-1,-1-2-6,0 0 1,0 0-5,1 0 0,0 1-6,0 0 3,-1 1-6,-2 0-3,2 3 7,-8 3-4,-1 2-6,-2-1 4,-1 4-1,0-2-4,0-1 4,-3 6-5,2-3 6,-2-2-4,1 4-1,-5 2 3,5-5-4,-5 5-5,5-2 6,-5 2-5,4-2-14,-3-3-19,-1 5-31,0-3-31,0 3-28,0 0-31,0 0-34,0 0-39,0 0-41,0 0-241,0 0-552,-10 10 244</inkml:trace>
  <inkml:trace contextRef="#ctx0" brushRef="#br0" timeOffset="180078.0272">10880 4949 154,'3'-4'232,"-1"-1"5,0 1 0,1 1-4,-1 0-11,-2 3-16,1-5-12,-1 5-17,0 0-22,0 0-12,0 0-18,0 0-18,0 0-9,0 12-8,-1-2-4,-5 6-3,0 1-5,-1 7 7,-4-1-3,5-4-4,-5 4-4,1-1-7,2 0-8,2-6-6,-2 1-1,1-1-9,0 1-5,0-2-2,1-2-1,3-2-4,-3-1-3,4-5-28,-1 2-42,0-2-37,0-1-37,1 1-39,0-2-57,2-3-57,0 0-189,0 0-496,0 0 220</inkml:trace>
  <inkml:trace contextRef="#ctx0" brushRef="#br0" timeOffset="181209.5184">11265 4881 194,'0'0'204,"0"0"-14,0 0-12,-1 4-13,1-4-11,0 0-14,0 0-7,0 0-16,0 0-1,1 2-12,-1-2-9,0 0-6,0 0-5,0 0-7,0 0-6,0 0-3,0 0 0,0 0-2,0 0-2,0 0 3,0 0-4,0 0 7,0 0 3,0 0 5,0 0 9,0 0 14,0 0-1,0 0 0,0 0 4,0 0-6,0 0-7,0 0-13,-9-7-7,8 4 0,1 3-11,-6-7 7,6 4-3,-2 1 3,2 2-3,0 0 3,-2-5 5,2 5 3,0-5-4,0 5 1,0 0 3,0-5-11,0 5 1,0 0-5,0 0-17,0 0 2,3-2-8,-3 2-3,0 0-9,0 0 2,7 8-7,-3 1-4,2 1-3,2 5-1,-2 2-2,0 1-2,-1-1-1,-1 9-4,1-6-36,-4-1-61,-1 3-53,-1 1-62,-6 0-58,1-3-68,-2 2-297,1-5-684,-3-3 303</inkml:trace>
  <inkml:trace contextRef="#ctx0" brushRef="#br0" timeOffset="186125.1688">11795 4787 37,'0'0'99,"0"0"-5,0 0 2,0 0-4,0 0-4,0 0-2,0 0 6,0 0-11,0 0 7,0 0-4,0 0 1,0 0 5,0 0-1,0 0 4,0 0-3,0 0 2,0 0-4,0 0-2,0 0 1,0 0-3,0 0 2,0 0 2,0 0-5,7-9 0,-5 5-14,2-1-9,-2-1-4,2 0-2,-1-1-2,1-3 2,-1 1-7,1-2-5,1 4 1,-3-4 2,1 2-8,1-3-2,1 2 0,-3-2-1,1 2 1,0-1-3,-2 1 2,1-2-6,-1 2 3,1-3-4,-2 2-3,0 0-2,0 1-2,0-1-3,0 4 0,-2-1-3,2 2-3,0-2-1,0 1 0,-1 2 1,-1-2-3,1 1-5,-1 2-1,0-1 2,0 1-2,1-1-5,-2 2 1,0-2-3,1 2-1,-3-1 1,1 2-4,-1 0-2,-3-1-1,1 1 4,4 0-3,-3 2 4,-3-2-3,2 2 3,-1-1-4,1 1 5,-2 1-1,0 1-3,1 0 6,-2 1-4,3-1 3,-4 2 5,4 1-6,0 2-1,-1 0-1,-1-1 5,-1 3-1,2 0 0,-1 2-2,-2 2 2,3 0 1,-1-1 2,2 0-1,1-4 1,-1 7 0,3-4-4,-2-1 5,2 2 0,0-2-3,-2 2 4,4-2-2,-1 1 3,-1 3-3,-1-3 1,4 1 2,-2 2 0,2-2-3,-1 1 0,0-2 3,2 2-3,-3-1 4,3 1-4,0-3 2,-2 0-1,1 0 0,-1-1 2,1-1 0,2 0 0,-1-4 1,0 2-1,0 2-2,3-5 0,-3 2 5,0-5-1,2 6 3,-2-2-3,4-2 5,-1-1 3,0 1 5,2 1-8,1-3 5,2 0-2,1-3 1,-1 2 1,1 0-2,-1 0 4,2-3-4,-2-4-4,2 3-2,0 2 5,0-5-2,-3 2-4,6 1 1,-2-5 7,-3 5-10,2-4-1,-1 4 1,-2-2-2,3-2-1,-1 0-2,0-2 6,-1 4-6,-1-3 5,3 3-2,-2-6-1,-2 5 2,4 1 2,-3-3-2,0 2-1,-1-2 0,0 1 1,-1-1 0,2 2 0,-1-2-2,0 1 3,-1 0-3,-1 1 3,1-1-3,-4 2 4,3 2-1,-1 0 7,0-2-5,-2 2 1,1-2-2,1 2 3,-3 2 2,1-2-3,0 0 3,1 3-1,-2 2 0,1-7-2,0 4-1,-1 3 0,2-5 2,-2 5 7,0-4-6,0 4 2,0 0-1,1-3 6,-1 3-6,0 0 0,0 0-5,0 0 1,0 0-1,0 0 2,0 0-4,0 0-8,0 0 1,0 0-2,0 0-2,0 0 1,0 0 0,-5 11 3,3-4 1,-2 4-2,0 5 4,0 0 0,-3 1-3,1 0 4,0 1-1,1 0-1,-1 6 2,0-4-4,1 4 5,2-7 0,0 0-3,-1 1 5,3 0-5,-1-1 7,2-1-3,-3-3-1,3-1 10,3-3-10,-3 3 1,0-7-2,0 3 4,2-1-3,-1-1 3,0 0 0,2 0 2,0-2 2,1 1 0,0-3 0,2 4 2,-2-2 1,5-4-2,-1 2-5,1-2 5,1 0-3,-1-2 2,3 2-3,-5-2 3,4 1-2,-5-3-4,1 1 3,0 2-3,-4-3 4,5 3-13,-4-2-3,0 1-14,0-2-23,1 2-26,-1-3-26,0 1-27,-2-1-40,1 0-40,1 1-29,-3-1-179,3 1-451,2-3 200</inkml:trace>
  <inkml:trace contextRef="#ctx0" brushRef="#br0" timeOffset="187004.0347">12145 4602 188,'-3'-1'209,"3"1"-18,-4-2-14,4 2-13,-3-3-15,3 3-8,0 0-17,0 0-12,-4-1-13,4 1-11,0 0-5,0 0-7,0 0-2,0 0-5,0 0 5,0 0 5,0 0 6,14 1-2,-5-1-1,-1 3-6,6-3-5,2 4-2,-1-4-5,7 5-5,-2-4-1,3 3-6,0-1-6,-1 1-2,2 0-5,-2 0-3,-2 0-3,-5-3-3,1 1-2,-2 0-2,-2 2-7,-4-3 2,0-1-6,2 0 4,-5 3-2,0-3 0,-2 0 4,-3 0-3,7 2 4,-3-2 0,-4 0 0,0 0-5,7-1 0,-7 1 0,0 0-2,3-1-2,-3 1-1,0 0-4,0 0 0,0 0 1,0 0-6,0 0 1,0 0-3,3 4 5,-3-4-4,0 0 0,0 0-7,0 0 1,0 0 0,0 0-7,0 0 0,0 0 2,0 0 3,-6 6-2,2-4 2,0 3 0,-2 1 1,-4 1 5,-1 3-6,-2 0 4,-1-2-1,-3 6 0,-1 0-1,-2-3 1,3 4 2,-5-2 1,2 4-2,-1-2 1,1 1-1,-1-1-1,2 0 12,-2 2-9,3-4 0,1-1-1,5-2 1,1-1 3,-1 0-1,4-3-1,1 0 6,-1 1-6,3-3 4,0 0-5,0-2 6,2 2-4,-1-1 2,2 0 3,2-3 1,-4 2 8,4-2 1,-2 2 2,2-2 4,-4 2 8,4-2 2,0 0 5,0 0 10,0 0 0,0 0 5,0 0-3,0 0 2,0 0-5,0 0 2,0 0-7,0 0-1,0 0-4,0 0-5,22-2-2,-13 2-8,1 0-4,2 1 3,2-1-4,-1 2 8,1-2-16,0 3 5,2-1-2,-2 3 4,-2-3-7,0 2-8,-4 0 12,2 0-10,-2 0-3,2 2-10,-3-2 13,1 0-2,-3 0-1,-1 1 1,2-2 1,-2 1-5,0 3-4,1-4-9,-3 0-9,1-2-28,1 3-18,-1 0-13,-1 0-16,2-1-12,0-2-18,0 0-8,3 3-27,0-3-35,3-1-2,-1 1-18,5-2-11,-2-4-9,3 3-137,-1-1-409,-2-3 182</inkml:trace>
  <inkml:trace contextRef="#ctx0" brushRef="#br0" timeOffset="187461.5922">12507 5017 784,'7'-8'15,"0"-1"23,1 1 23,-2 0 13,1-2 23,0-3 14,-2 3 18,-1 1 13,-1 3 7,1 0 6,-3 1 10,1 0-2,1 1-17,-2 1-10,2-1-15,-2 2-20,-1 2-7,1-3-17,-1 3-6,0 0-12,0 0-2,-9 17-8,0-8-1,-1 3-7,2 3-5,-1-3-4,1 0 0,1 2-3,1-3-6,2 0 2,0 1-6,3-2 2,-2 0-2,1-1-2,2 1 6,0-3-4,2 0-2,-1 1 4,1-2-1,-1 1 6,3-1 3,-1-2 5,1 1 9,1 1-4,0-5 6,0 3 4,0-2 0,1 0 10,2-2-3,1-2 2,-1 1-4,-1-3-4,4 2-3,-4-4 1,0 1-7,1-1-3,-2 2-13,2-4 7,-3 3-2,-1-5-10,-1 5 4,0-4-12,1 1 1,-4-1-15,0 0 0,0 3-10,0-4-18,-1 3 1,-2-1-2,0-1 3,0 4-11,-1-2-7,-1 3-12,-3-4-5,4 3-9,-1 2-12,0 1-13,0-1-14,1 2-20,1 0-32,-2-1-26,5 2-36,0 0-14,0 0-26,0 0-143,0 0-440,0 0 196</inkml:trace>
  <inkml:trace contextRef="#ctx0" brushRef="#br0" timeOffset="187926.5494">12830 4352 128,'-3'-10'256,"0"3"-10,0 2-6,3 0-17,-2 0-16,0 1-11,2 4-22,0-5-10,-1 2-20,1 3-9,0 0-13,-2-5-10,2 5-10,0-4-11,0 4-3,0 0-10,0 0-9,0 0-7,0 0-7,0 0 6,0 0-9,12 8 9,-3-2 9,4 6 1,4 5-5,1 0 6,2 3-19,-2 1 6,2 6-8,-2-1-3,1 1-4,1 11-1,-5-6-2,-2 2-3,3 7 15,-6-7-21,0 2 7,-1-6-6,-4 2-1,3-2 1,-3 1-4,-5 1 0,0 0-1,-5-3 15,0 2-17,-2-2 10,-1-2-4,-4-2 7,2 3-3,-3-4-4,0 0-6,0-2 7,-2 0-10,-1 0 7,1-3-6,3-5-3,-5 1 4,-1 0-3,5-2-9,-1-1-31,2-2-42,-2-2-55,-1-3-56,3 2-57,-1-5-77,-1 1-294,4-5-650,1 4 288</inkml:trace>
  <inkml:trace contextRef="#ctx0" brushRef="#br0" timeOffset="188778.4448">12293 5291 36,'0'-6'199,"2"4"-15,-2 2-9,0 0-10,0-7-1,0 7-15,0 0-7,0 0-14,0 0-11,0 0-13,0-2-9,0 2-13,0 0-10,0 0-11,0 0-6,-5 11-2,5-1-4,-2 2 1,-3 7 3,-1 8 1,0 3 3,-3 0-1,2 2-1,0 0 0,0-1 0,0 2-4,0-3 3,1-1-3,1 0 0,0-4-6,1 2-1,0-1-2,1-8-5,0-2-4,2 0-1,0-3-1,-2-2-5,3 0-4,-2-1-2,1-2-2,-1 0 2,1-5-6,1 3-3,0-1-13,-1-1-17,1-4-15,-2 4-11,2-4-34,0 0-43,0 0-40,0 0-34,-3-12-27,2 5-142,1-3-394,0 0 175</inkml:trace>
  <inkml:trace contextRef="#ctx0" brushRef="#br0" timeOffset="189242.5701">12286 5334 137,'1'-8'203,"-1"4"-5,1 0-32,-1 4-21,-3-4-15,3 4-14,0 0-13,-16 4-14,6 3-3,3 0-12,-5 0-2,-1 3-3,2-1-7,-1-1-1,0 1 1,3-1-4,0-1 0,1-2-5,1 2-2,0-2-4,0 1-1,3-2-4,-2-1-5,5 1 1,-2-3 0,0 2 2,1-1 4,2-2 4,-2 4 0,2-4 8,0 0 0,-3 4 4,3-4 3,0 0 9,-3 0 2,3 0 3,0 0-7,0 0 0,0 0-6,13-7-6,-6 0 0,0 2-5,0-2-3,6-2-7,-2-2 1,2-1-1,1 1 0,4-5-2,-7 4 2,4 5-4,-4-7 1,2 4-1,-7 3 1,4 1-3,-4 1-4,-2-1-2,2 4-2,-2-2-4,-1 2-4,0 0-8,-3 2-1,4-1-5,-4 1 4,11 5-8,-8 3 6,3 2-4,2 2 0,0 3 2,2 0-2,-2 1 0,1 1 2,1 0-3,-3 0-3,6 2 4,-6-3 1,2 0-1,-2-2-16,-2-2-25,-1-3-42,2 1-40,0-2-49,-4 1-53,1-1-44,0-1-255,0-1-561,-3 3 249</inkml:trace>
  <inkml:trace contextRef="#ctx0" brushRef="#br0" timeOffset="189758.1329">12020 6026 8,'0'0'168,"-7"0"-4,7 0-9,0 0-6,-6 0-5,6 0-6,0 0-7,0 0-7,0 0-2,0 0 5,0 0 5,0 0 7,0 0 1,0 0 1,17 3-3,-1-3-7,-3 2-7,5-1-9,3 1-4,1 0-14,-2-2-1,4 2-13,-3-2-10,-4 3-7,-2-2-4,0 0-7,-1 1-7,-5-1-6,1 2-4,-3-3 5,-1 1-11,1-1-2,-3 0-2,-4 0-12,7 0-5,-7 0-8,0 0-11,5 3-5,-5-3-27,0 0-12,0 0-10,0 0-3,-12-7 0,1 7-1,5-1 3,-3 2 7,0 1 4,-1-2 2,-2 2 8,2-2 2,-3 8-4,-3-1 10,2 4 8,2 1 3,-4 5 7,2 1 10,0 2 1,1 1 2,4-3 6,0-1 1,1-3 3,-5 7-1,5-6-1,1 2 3,-1-2-2,4 1-1,0-4 1,0 0 0,2-4-21,-2 4-31,1-4-37,-1 0-32,4-2-26,3-2-37,-2 0-168,0-3-373,-1-1 165</inkml:trace>
  <inkml:trace contextRef="#ctx0" brushRef="#br0" timeOffset="190216.9453">12257 6205 95,'2'-2'260,"0"-1"-24,-2 3-25,0 0-20,0 0-13,0 0-7,-7 15-14,1-8-12,-2 5 1,0 1-9,2 1-13,-1 2-14,4-1-8,-2 0-6,3 2-9,2-5-10,0 0-5,2-1-1,1 0-9,1-2 10,4 0 0,-3-2 6,4-1 4,-1-1-3,2-2 4,3-2-1,2 0 0,-4-3-7,6-3-1,-3-2-9,-2 1 5,1-3-7,0-2-11,-1-2 3,0-1 0,-2-2-5,0 3-3,-2-3-1,-2 2 4,1 1-3,-3 2-7,-1-1-5,-3 6-8,0-3-5,-3 4-5,2 0-25,-2-3-18,-2 4-14,-3-1-11,-1 1-8,-5 4-14,1 0-20,0 0-25,2 1-28,1 2-28,0 0-37,3 2-34,0 0-29,3-3-181,1 1-494,0 1 219</inkml:trace>
  <inkml:trace contextRef="#ctx0" brushRef="#br0" timeOffset="190713.12">12642 5964 261,'3'-11'300,"0"1"-6,-1 4-20,0 0-15,-2 1-35,3 0-30,-1 1-23,-2 4-19,0 0-18,0 0-10,-2 15-11,-1 0-10,-1 11-7,-2 4-4,1 1-1,-4 0-2,2 1-6,2 2 2,-8 12-6,2-2 0,2-12-3,-2 2-4,4-1-5,-3-3-1,3 4 4,-4-5-1,4 1-5,-2 1 4,2-5-3,0 3-4,0-4-3,0-1-4,3-5-6,0-1-5,-2-1 0,1-3-11,3 0-7,-1-4 7,0-1-1,-1-1-15,1-1-23,3-2-29,0 0-22,0-1-11,-3-2-13,3-2-10,0 0-26,0 0-19,0 0-17,0 0 1,0-15-4,3 4 2,0-1 9,-1-5-2,0 0 17,1-4 13,2-4 14,1-2 12,0 1 28,3 0 16,-1 1 18,-1 1 28,2 1 10,-2 7 17,-1-1 17,3 0 12,-2 2 10,7-3 8,-7 4 8,1-1 7,3 1-5,-2 2 5,4 0-4,-2 1 0,9-3 2,-4 7-12,2-6 4,3 5-9,-1-1-1,-5 5-6,5 0-9,-5 3 0,-1 1-11,1 0-5,-6 1 1,0 3-5,-1 2-8,-2 1-2,-2 2 3,-1 2-6,-2 0 4,-4 1-8,-5 4 2,1-1-4,-10 6 2,-3-4-1,4 0-8,-4-5-11,-1 0-17,1-3-19,3-5-19,2 0-22,-1-2-24,-5-2-29,6-1-37,1-4-49,1-3-52,-2 4-191,3-4-501,-3 0 221</inkml:trace>
  <inkml:trace contextRef="#ctx0" brushRef="#br0" timeOffset="191181.2774">11561 5280 9,'0'-6'276,"-2"1"-10,2-1-21,-1 2-25,1-1-26,0 5-28,0 0-17,0 0-13,0 0-19,-13 24-6,6 0-10,-4 5-8,-2-2-11,-1 6-9,0 10-7,-6-1-5,9-11-5,-4 3-6,3-4-2,0 2-3,0-3-6,0-4-3,2 1-1,2-7-2,0-4-6,4 2-2,-2-6-5,2 1 0,0-2-12,0-2-23,1-2-25,-1-1-29,2 1-32,-2-4-32,2 0-58,2-2-186,0 0-407,-8-7 180</inkml:trace>
  <inkml:trace contextRef="#ctx0" brushRef="#br0" timeOffset="191645.0907">11504 5302 211,'2'-4'219,"-2"4"-30,0-3-15,0 3-21,0 0-15,-13 5-10,6-1-19,-6 5-10,-1 0-13,-5 5-9,1 3-5,2-4-5,2-1-7,1-3-1,0 0 2,1 2 3,0-4 2,1 3-5,3-5 0,2 2-3,0-5-4,2 2 3,1 0-1,0-2 1,1 0 2,2-2 1,-5 3 3,5-3 13,-2 2-2,2-2 3,0 0-8,0 0 1,0 0 1,15-12-7,-8 5-1,6-1 4,-2-1 0,3-1 1,-2 1-2,1-1-3,7-2 1,-1 0 1,-7 0-2,2 7 0,-1-8 1,0 3 12,-1 1-9,-2-3 1,-2 7-3,1-4-3,-2 3 0,0 0-15,-2 3-13,0 1-3,-3-1 0,2 1-11,0-1-3,-4 3 0,4-2 5,-1 1-5,-3 1-3,8 4-3,0-1 0,-1 2-7,2 5-10,3 3 3,0 1 12,7 0-1,0 4 3,-3 2-18,2-3-11,1-2-21,2 1-29,-2-3-25,1 0-28,-2 1-30,1-2-30,-7-4-38,4-1-33,-3-1-38,-1 1-225,-3-3-558,-2-1 248</inkml:trace>
  <inkml:trace contextRef="#ctx0" brushRef="#br0" timeOffset="192459.2608">10093 6229 133,'-1'-3'235,"-3"-2"-8,1 0-4,0-2-14,3 1-6,-3-2-10,2-3-6,-1 1-10,2-4-10,0 4-12,3-2-9,0 1-10,0-2-13,0 3-12,2 0-11,2 2-8,-1 1-9,-2 0-13,2 5-8,-1-1-8,-1 6-6,1 2 2,0 4-14,-1 3 0,-1 6-2,-1 4-7,0 2 2,-2 4-5,-2 0-2,-3-3 0,0 0-4,1-1 0,-2-5 0,0-1-2,2-1-3,-1-3 3,-1 0-4,2-4 2,1-1-2,-1-5-4,0 2 7,3-2 26,-1 1 15,0-4 24,2-1 10,-3 5 16,3-5-11,0 0-9,0 0-8,2-19-13,-1 6-7,4-4 5,4-6-16,0-1-4,3-1-7,0-1-7,3 3 1,1-1-1,2 5-9,-3-1 2,2 4 1,-3 6-6,-1 0-3,1 3-3,-1 3-8,-3 1 3,0 6-3,0-2-6,-1 3 1,0 3 18,-1 2-18,2 4 3,-3 0 11,-2 3-13,0 2 2,-2 1-4,-3 0 4,0 4-2,-2 3-10,-2-6-4,1-2-21,-1 0-17,-2-1-9,2-2-22,-1-3-24,-2 0-30,2-1-28,0-3-27,2-1-28,0-2-20,3 0-7,0 0-7,0-5-12,0 0-174,0 0-478,6-1 211</inkml:trace>
  <inkml:trace contextRef="#ctx0" brushRef="#br0" timeOffset="193280.5268">10430 6278 121,'2'-7'244,"0"0"-4,1 4-12,-2 0-22,1-1-20,-1 1-23,-1 3-18,4-2-12,-4 2-12,0 0-14,1 7-7,-1-2-10,0-2-4,2 2-4,2 1 0,-2-1-2,5 4-3,0-3 1,0-2-5,1 1-1,1-2-4,3 2 0,-2-3-5,0-1-4,1-2 3,-1-2-1,0 1 3,-3 0 14,6-1 0,-5-4 9,1 0 5,-3-2-3,2-1 8,-4 0-3,2-2-5,-4 2-4,0-2-2,-4 2-7,2 0-15,-2 2-10,0 0-7,-3 3-4,-1 2-6,-1 2-7,-4 3-7,-1 5-3,-6 2 2,-2 8-2,2 0-1,1 3 2,0 1-10,5 2 0,0 3-2,5-5-2,1-1 1,4-3 1,2 2-1,1-2 2,3-2-4,1 1 4,2-4 1,3 3 1,-1-10-2,3 4 3,2-4-10,1-2-2,2-1 7,0-4-16,-5-2 13,6-2-2,1-5 3,0-2 5,0-2-9,-2-4 5,0 0 5,-3-1-11,0-1 9,0 0 5,-5 8 8,-1-2 11,-5 3 8,4 2 9,-3 1 9,1 1-5,-4 4-22,2 1 4,0-1-8,-1-1 0,-2 5-7,0 0-4,0 0-13,-9 12 15,3-1-3,-2 0 0,-1 3-5,1 0 2,-1 3-4,2-3 3,0 1-3,0 0-5,3-4 7,-2 0-2,2 1-7,1-3 3,0 1 9,1-2-7,0-1-3,-1-2 3,0 0-3,3-1 3,-1 1 0,1-5 1,-1 3-1,-1 0 2,2-3 6,0 0-3,0 0 2,7-8-5,0 0-8,5-2 10,3-8-4,2 1 0,-3-1-3,-3 4-4,-1 4 4,-4 1-5,0 1 2,1 1-4,-3 2-3,-2 0-3,3 4-10,-2-1-3,-3 2 7,0 0-6,4 7 10,-1-2-3,-3 3 4,0 4-1,1 2-1,0 2 0,-1 0 5,3 0-1,-1 0 8,3-2-8,1 1 5,0-1 0,0 0 4,3-2-2,-2-1 5,0-4-1,-1 3 2,1-5-4,1 1 0,-1-3 3,3-1 5,-3-2 1,3 2 2,0-4 11,-2-2-7,1 2 15,2-8 4,0 2-4,2-4-4,1 0 2,-5-2-3,6-5 7,-6 2-12,3-5-3,-3 2 1,-1-4-3,2 2 2,-3-2-8,-1-2 2,-3 7-2,1 0-3,-3-6 0,-1 6-4,-1 3 1,-1 1-1,-2-1-3,3 0-3,-5 2-2,0 3 4,2 0-4,-1 5-8,-1 0-21,-4 0-28,2 1-36,-2 2-38,-2 1-31,1 4-34,-4 1-37,2 0-38,3 2-65,-2 2-284,3 0-678,-2 0 299</inkml:trace>
  <inkml:trace contextRef="#ctx0" brushRef="#br0" timeOffset="194767.4353">9916 6945 132,'0'0'141,"0"0"-1,0 0-7,0 0-1,0 0-5,0 0 2,0 0-1,0 0 3,0 0-1,0 0-2,0 0-8,0 0-7,0 0-2,0 0-9,0 0-5,0 0-8,0 0-4,0 0-2,0 0-10,0 0-5,0 0-5,0 0-6,0 0-7,0 0-4,0 0-2,0 0-8,0 0 1,0 0-7,0 0-3,0 0 1,0 0-2,0 0 1,0 0-6,0 0-5,0 0-2,0 0 3,0 0-2,0 0-6,0 0 3,0 0-5,0 0 0,0 0-1,0 0 3,0 0-7,0 0-2,0 0 0,0 0 2,0 0 1,0 0-5,0 0 3,0 0-2,0 0-3,0 0 0,0 0 4,0 0 0,0 0-2,0 0 0,0 0-1,-2 4 0,2-4-2,-1 7 1,-1-3 3,0-1 0,-3-1-1,4 3 0,-1 0 0,-2-1 3,1-1-1,2 2-7,0-3 6,1-2 2,-3 6 0,1-5-3,2-1 3,-4 3 1,4-3-1,-1 3 2,1-3 1,-2 3-3,2-3 10,0 0-1,0 0 0,0 0-2,0 0-3,-1 3 5,1-3 0,0 0 1,0 0 1,0 0 9,0 0 2,0 0 0,0 0 0,0 0-1,4-9 1,0 5-7,3-4 0,3 0-1,2-4-3,4-6-1,0 1 1,1 0-4,0-1 1,-2 3-3,2-2 1,-1 1 2,-4 4-3,0 0 2,-4 0-5,2-1 2,-2 8 0,-2-2 2,0-2-2,-2 7-2,-1-6 2,-1 3-2,0 0-3,1 0-4,0 1 0,-3 1-2,0-1-4,0 4-2,-3-4-2,3 0-4,-5 1-3,5 3 1,-9-1-3,0 1 3,-1 3 0,2 0 1,-2 0 0,0 2 0,3 0 1,-3 2 5,3 1-1,0 1 3,0-1-2,1 3 5,5-4 1,-3 6-1,4 1 0,0-3 5,1 6-1,2-5 0,3 4-1,-1 0 4,4 0 6,1 1-10,-2 0 5,3 1 1,1-3-4,-2-1 5,1 1-5,-5-3 3,2-2 1,-3-1 1,0 0-2,-2-3 0,1-1-5,-3 2 2,-2-2 3,-1 0-5,-3-1 3,-4 1 1,-1 0-3,-4-3-4,0-3 5,0 1-7,-3-3 0,3 0-1,1-3-2,1 1-2,1 2-5,0-3-13,5 0-17,0 1-13,-2-2-35,6 0-35,2-3-22,3 0-32,4 2-179,-1-3-395,3-1 176</inkml:trace>
  <inkml:trace contextRef="#ctx0" brushRef="#br0" timeOffset="195235.7427">10369 6735 244,'7'-7'300,"-4"3"3,1 0-12,0 0-33,-1-1-27,0 4-30,-3 1-20,0 0-20,0 0-15,0 14-16,-3-1-11,-4 4-11,0 6-13,-4 7-10,-1-3-7,-1 5-6,1-3-8,2 3-5,-2-5-6,-2 1-3,4-4-8,1 2-5,-3-5-3,2 0-3,3-2-23,1-6-32,0 1-42,-1-2-41,3 0-41,1-3-39,-1-1-38,1-3-213,1-1-474,0-2 210</inkml:trace>
  <inkml:trace contextRef="#ctx0" brushRef="#br0" timeOffset="195700.0583">10193 6994 149,'4'-12'245,"-2"2"-3,-1 3-9,3-1-12,1 0-16,3 2-14,-1-1-11,7 2-18,-1 1-12,3 1-10,4 3-12,-4 4-5,5 2-14,-2 4-7,0 3-6,-2 1-15,-6-3-9,0 6-5,-1-3-9,-2 1-5,-4 2-5,-3-5-7,2 2-1,-3-2-6,-2-1-4,1 1-4,0-5 3,-1 0-5,0 1-2,-1-4 4,1 2 8,1-2 12,1-4 7,-6 0-3,6 0-3,-3-8-3,3 3-4,2-4-1,-2-1-11,7-7 2,-1 1-1,2-4-5,2 5-6,2-4 0,0 5-1,0 1-7,0-1-3,0 4 3,1 1-6,-2 2 6,0-1-4,1 5-14,-4 1-25,2 2-30,3-2-30,-2 4-33,1-1-38,3 1-37,-3 1-35,1 4-36,1-3-178,-3-1-486,2-1 215</inkml:trace>
  <inkml:trace contextRef="#ctx0" brushRef="#br0" timeOffset="195747.0918">10723 6975 205,'0'0'108,"7"-3"32,-5 2 8,-2 1 10,3-6 6,-3 4 16,0 2 13,0-5 0,0 5-7,0 0-18,-4-4-21,4 4-15,0 0-16,0 0-9,-12 11-10,6-1-8,-4 1-5,0 2-5,-5 5-6,5-2-5,1 1 0,1-2-7,0 1-7,2-1-3,1-1-1,4-4-2,-3 2-7,2-2-2,2-2-1,0 1 1,0-2-4,3 0 0,0-2-3,4 2-1,-2-3-5,6-3-8,-2-1-25,6 0-31,-1-1-31,0-4-49,3-1-56,4-4-46,-2 1-65,0-4-147,-2-1-468,-5-1 207</inkml:trace>
  <inkml:trace contextRef="#ctx0" brushRef="#br0" timeOffset="196261.5754">10935 7021 41,'2'-3'313,"-2"3"-25,0-3-30,0 3-32,0 0-26,0 0-18,0 0-21,0 13-14,-4-1-10,-2 2-18,-3 3-12,2-2-9,-2 2-8,0 0-9,1-5-9,-1 2-10,2-5 2,4-1-13,-1-1 0,0-3 10,1 1 21,0-2 22,1 0 22,2-3 9,-5 3 3,5-3-10,0 0-15,4-14-13,2 5-10,1-6 2,2-1-27,5-3-3,1 0-13,5 1-1,0 4-1,-4 1-9,-1 2-2,-1 5-8,1 0-2,1 2-7,-2 3 1,0 1-5,-4 1-5,-1 3 1,0 2-2,-2 2-3,-1 2-3,-2 0 1,-1 6-7,-3 2 5,-2-1-2,-1 2 1,1-1 12,-3-1-14,0-1-43,3 0-35,0-5-29,0-1-29,1-1-26,1 0-29,1-2-20,3-2-24,3 1-11,5-1-2,2-1-12,5-4-156,-2 0-450,6-2 199</inkml:trace>
  <inkml:trace contextRef="#ctx0" brushRef="#br0" timeOffset="196746.4251">11380 7129 80,'17'-19'148,"-3"-3"9,-1 0 18,-4 8 17,-5 0 7,-1 3-1,1 1-3,-3 3-18,-2 1-21,-1 1-17,-3 2-13,-7 3-16,-2 0-10,-5 8-7,-5 1-7,0 2-7,1 5-6,2-2-7,3 2-7,2-2-7,6 1-4,1-1-1,3 1-6,2-4-2,1 0-2,2 2-3,1-3-1,2 0-3,1-1 4,2-1-2,1-1-2,1-3-1,3 0-3,0 0 0,-1-3-2,3-1-1,0-1 2,-3-3-2,2-1-4,2-1-2,-3-3 3,2-1 1,-1 2 0,-1-4-1,-2 0 4,1-4 1,-1-1-1,-2 3 1,2-1 3,-2-2 4,-3 2 9,1 1 4,-1 2 13,1 3 0,-3 0 17,2 4 1,-1-1 2,-1 1-19,3 2-12,-4 1-5,0 2-6,0-6-12,0 6-4,0 0 4,0 0-6,0 0 2,-8 18-8,3-3 1,-3 1 9,2 1-12,-5 6 0,4 0 4,-3 5 2,0-3-1,0 1 1,2 2 3,0 0-1,-2 0 10,-2 3-2,4-1 6,-5 0-5,1 2 7,2-1-6,-3-2 6,0 3-2,1-6-2,-2-3-3,-2 2 23,3-7-2,-2 3 4,4-6 1,-1-3 1,0 1-5,-1-5 7,0-1-3,1-4 3,2-1 9,0-3 12,0 0 8,2-2 1,-2-3 0,4-2-5,1-4-7,0 3-6,1-7-17,3-11 2,2 8-5,5-1-9,3-5-2,6-1-7,3 1-4,2 1-11,9-6-12,-5 9-12,3 5-13,10-3-9,-11 8-18,1 2-11,3 3-17,-2 0-17,1 2-32,-5 1-17,2 3-28,-4 0-30,-2 1-34,-6 1-37,0 2-46,-4-2-51,0 2-285,-3 0-707,0-1 313</inkml:trace>
  <inkml:trace contextRef="#ctx0" brushRef="#br0" timeOffset="198435.9879">9917 7385 171,'7'-18'276,"-1"2"-10,-1 4-8,-2 2-10,1 1-23,-2 4-25,-2-2 1,1 5-26,1 0-19,-2 2-20,0 0-12,-8 13-12,3 4-9,-5 5-6,0 1-16,-4 4-4,1-1-7,1 3-8,-1 0-9,-3-2-1,5-3-6,-1 3-3,0-1-3,1-6 4,3-3 2,-1-3 1,2 1 2,0-6-1,4 2-5,-2-2 3,3-4-4,-1 1-3,0 0 0,1-4 2,2 2 1,-3-1 8,3-3 4,-3 5 3,3-5 16,-3 2 2,3-2 2,0 0 11,0 0-1,0 0 5,-2 2-2,2-2-9,0 0-10,0 0-1,7-11-9,-3 4-9,-1 0-4,4-3-8,-2-1-1,5-2-7,0 0-2,2 0-5,-2 2-4,6-6 1,-3 5-7,6-5 11,-6 8-11,1 1-7,2 0-3,-2 3 2,0 2-7,-3 4-1,-1-1-2,0 6-1,-1 1-3,2 0 4,-2 5-2,-1 2-2,-3 1-3,-1 2-1,-1 1-6,-4 1-16,-4-2-26,0 0-26,-9 4-16,-2-2-10,-2-1-4,-3-7-6,-2 2 3,-1-4-4,0-3 2,-1-2 13,2-2 8,3-1 11,0-4 12,4 0 10,2 1 6,1-5 9,4 4 16,0-1 14,5 1 10,-2 0 8,4 1 1,-1-2-1,0 3-1,3 1 4,0 0 0,0 0-2,0 0 2,8-2 2,-2 2 1,2 1 10,2 0-6,4 4 7,3-3 0,-1 2 2,4-1 2,2-2-1,3-1-6,-1 1 6,-1-3-3,2-2 4,-1 1-9,1-4 0,-3 0-2,1-4 0,0 2-1,-2 0 1,-7 0 4,0-1-4,5-1-1,-8 2 2,-3 2 5,2 2 11,-4-2 9,-2 4 7,0 1-6,0 0 0,-2-1-9,1 1-5,-1 0-5,-2 2-4,0 0 0,6-3-2,-6 3-1,0 0 3,9 7-4,-4-4 6,3-1-7,0 0-7,0 1 10,2 0 0,4-2-4,-4 1 4,3-4 0,-2 5 0,-1-4-1,1-1 4,-1 1-3,0-4 5,-2 1-4,1-1 8,-2-1 11,1-2 1,-4-2 8,2 3 1,-2-4-16,-2 1-1,-1 3 1,-1-1 13,0 2-7,-1-2-6,-4 5-16,0-3-7,-4 3 10,-3 3 0,-5 4-2,-5 4 0,3 6 5,-2 1-11,-2 2-1,2 0-3,7 1 2,-3 0-1,2 1 3,2 1 1,5-4 0,1-2-6,1 2 0,4-4 4,2 0 2,3 1-16,2-3 18,0 1 0,6-2-6,2 1-2,3-4 6,6-2-9,2 0 9,0-3-9,1-3 3,-1-5-2,3 1-2,-4-4 2,-3-2 3,2 1 0,-4-3 0,0-3-1,0-1-1,-3-1 3,-5 5-1,0 1 1,-3 0 2,0 2 18,-1 2-10,-4 4-5,4-1-5,-5 3 4,1-1-13,0 2-5,-2 2 6,0 0-2,0 0 9,-11 12 0,3 0-8,-1 2 1,-1 1 9,1 2-6,-4 1 0,4 0 4,1-3-5,2-1 3,1 1 3,0-3 0,4 0-3,0 0 11,-1 0-6,5-2 13,1-1-13,2 1 1,2 0-4,4-5 8,3 2-7,6-4 6,2-1-8,1-5 1,1-3 1,-1-1-3,3-1-6,-3-5 3,-2-1-3,1-1-10,-2-2 3,-3 2 1,-4-2 2,1-1 6,-6 2-3,1 3 4,-4 5 1,-2-3 1,0 1 6,-2 5 5,0 0 0,1 2-10,-1 1 1,-2 2 4,0 0-3,0 0-2,0 0 12,-13 12-18,6-2 1,-3 4 7,-2 1 1,-1 2-2,3 0 1,0-2 2,2-1-3,-1 1 16,1-1-17,3-5 1,2-1-1,-2-1 3,2-2 4,0 0 3,1-1 3,0 0 5,1-2 3,1-2 9,0 0-7,0 0-13,0 0 12,17-18-5,-3 9-5,4-8 1,2 3-6,2-1 5,-2 3-2,1 2-5,-7 3 0,0 0 0,0 3-2,-4 2-3,-1 2 1,-1 1 1,-1 1-9,3 3 8,-6 2-5,-1-1 3,4 4-2,-1 4 5,-1-1 1,1 4 2,1-4-7,-2 3 4,3 0 0,0-2 2,2-1 4,-1-2 0,3 1 5,4-3 1,-1-2-4,3-3 2,-1-2 0,6 2 15,-3-5-9,-3-2-14,-1-2 19,0-1 2,-2-3 3,6-5-1,-2 2 8,-4-5-11,2-2-13,-3 0 13,-4 2 4,-2 0-7,-1-2-3,-1-6-6,-2 5-4,-3 2 1,-1 1-5,-3 2-6,-3 5 5,1 1-19,-7 2-2,-1 2 0,-1 4 0,-6 6 5,-1 7 0,3 6-2,-1 4 10,2 7-6,-5 14 3,2 3 1,6 3 18,-1 1-12,2-2 2,3 1 0,-2-3 3,1 0 1,3-16-8,-1 16 3,2-13 3,-1 0 0,0 0-2,0-3 3,0-1 1,-3-4 2,2-1-4,3-10 4,0 1-5,1-5 4,0-3 2,-1-1-9,-1-2-26,2-2-33,1 0-37,1-4-30,4 2-31,-9-7-28,5-1-34,1-4-45,3-1-53,-1-2-187,-1-3-550,1-1 244</inkml:trace>
  <inkml:trace contextRef="#ctx0" brushRef="#br0" timeOffset="198962.3656">10550 7628 118,'-2'-7'289,"-1"3"-29,3 0-21,-1-1-30,-1 1-23,2 4-18,0 0-22,-2-4-29,2 4-47,0 0-58,0 0-64,0 0-67,0 0-156,-5 8-295,5-8 130</inkml:trace>
  <inkml:trace contextRef="#ctx0" brushRef="#br0" timeOffset="199486.1568">11272 7890 192,'0'0'197,"0"0"-18,0 0-15,8-8-12,2 4-16,4-4-13,5-4-11,0 2-10,0-3-11,0-4-6,3 1 3,-7-1 3,3-2 4,-6 5 7,-3 1 2,1-1 9,-3 7 7,-2-4 2,0 6 5,-2-1-11,1 3-15,-2 1-3,-2 2-20,0 0-11,0 0-7,-12 15-5,3-1-1,0 3-11,-3 7-3,-1 1-2,-2 0 8,6 0-15,2 2-5,0-3 0,2 2-7,3-6 3,2-2-5,0-1 2,1 0-5,5-3 4,2-2 3,2-3-4,-2-2-15,7-2-30,1-2-48,4-3-62,1-6-68,3-3-59,-3-3-204,1-3-507,-3-4 225</inkml:trace>
  <inkml:trace contextRef="#ctx0" brushRef="#br0" timeOffset="199525.1886">11697 7529 198,'-5'-2'176,"0"2"-16,0 0-19,5 0-30,-10 2-27,7 2-65,0 2-67,2 1-93,-2 3-151,3-4 67</inkml:trace>
  <inkml:trace contextRef="#ctx0" brushRef="#br0" timeOffset="200054.8529">11687 7768 30,'6'-7'282,"-2"-2"-10,1 6-28,-3-1-24,1-4-24,-3 7-27,0 1-20,0 0-8,10 10-16,-10-2-13,0 4-9,0 5-9,-3 0-10,-1 1-7,-1 0-6,0 2-7,-2-6 9,1 2 0,1-3-6,0-4 0,1 0 6,0-2 10,1-2 21,2 0 24,-2-3 25,0 2 14,3-4-14,0 0-14,0 0-12,0-15-17,3 4-12,4-4-5,3-7-8,3-2-12,0 2-13,4 2-2,1 4-10,3-4 2,-2 6-12,3 2 0,-8 5-6,1 4-6,-1 1 5,-1 4-14,0 1-2,-5 4-5,0 0 2,0 2-6,-3 5-4,-4 2 6,2 1 0,-3 1-5,-1 1-3,-3 6-3,0-5 2,-2-3-30,0 0-30,1 0-34,-4-2-40,2-3-48,0-2-51,3-1-55,1-3-64,-1-1-210,1-4-610,3-1 271</inkml:trace>
  <inkml:trace contextRef="#ctx0" brushRef="#br0" timeOffset="200101.179">12219 7753 21,'4'-11'297,"-1"1"0,0 1-7,-3 4-16,0 0-27,0-1-28,-2 1-23,1-1-22,-1 4-21,-4-1-13,-1 3-16,-7 3-13,3-1-8,-4 4-13,0-1-9,1 3-8,0 1-12,0 0-5,2 4-7,2-3-1,0 2-12,4-1-1,3 0-8,3 1 2,-1 0-3,2 1-1,4 3-7,-1-2 1,1 3 0,3-1-3,-3 0 0,-1-3-2,3 4-6,-4-6 4,0 3-1,-2-3-6,-2-1 1,-2-1 0,-1 2 2,-2-2-3,-6 0-3,-2-2 5,0-2-6,-3-2-4,-6-2 0,9-1-11,-9-4-6,7 4-14,0-5-21,1-2-18,2 2-27,-1-3-34,5 4-34,2-5-37,0 0-58,0-2-135,2 2-430,3-2 191</inkml:trace>
  <inkml:trace contextRef="#ctx0" brushRef="#br0" timeOffset="200911.0593">12204 7773 104,'0'0'228,"0"0"-21,0 0-26,0 0-17,0 0-17,7 8-14,-2-6-9,-2-1-13,4 5-11,-3-1-9,3-1-2,0-1-3,1 2-2,-1-1-3,2-3-4,0 0-5,2-2-7,-2 1-4,5 0-3,-4-2-8,4-2-1,-1 0-7,0-2-2,-3 0-5,2 1 5,-3-1-5,-1 0 7,0 0 14,-5 2 1,2-2 0,-1 2-5,-3 0-7,-1 1-6,0 3-7,0 0-6,-5-1-4,-7 5-2,-2-1-4,-5 8-2,-4 1-2,3-1-3,-1 4-2,-1-1-5,3 3-1,5-5-4,0 6-2,5-5-1,1 1 1,3-1 1,0 0 3,4-3 0,2 0-1,1 0 3,2-2 1,3 1 1,1-1 3,7-4 1,-1 1-4,1-2 0,6-2 1,3-3-3,-1 0 6,-1-5-2,2-2 0,-3-3-2,3-1 0,-4-2-1,1-4-2,-4 0-3,-1-1-7,-4-4-2,-3 10-2,-4-1 2,1-1-4,-3 2-1,0 0-1,-3 7 0,-2-5-3,-1 5 3,1 4-3,-3 0-7,0 2 0,5 1 5,-11 11-2,6-4 6,2 9 2,2 1 5,2 4 1,-1-1 1,3 6-1,0 0 3,1 3 5,-1-1-3,0-3-1,0 0 2,-3-5 1,0-3 0,-1 0 2,-1-1-3,-1-5 1,3 1 2,0-5-16,0-1-6,0 0 0,0-2-4,0-2-2,0-2-15,6 0-19,-6 0-23,12-7-5,1-2-11,4-5-8,1-3 8,2-4-5,1 0 15,-1-3 7,0 1 15,1-5 22,3-6 25,-6 5 13,4-9 30,-5 9 19,-1-2 22,-2 1 22,0 3 20,-1 0 16,-2 6 17,-4 7 15,-1 0 8,-2 3-7,-1 5-21,1 2-17,-4 0-16,1 1-8,-1 3-11,0 0-4,-6 21-8,-2-4-8,0 5-2,-2 6-5,0-5-9,0 5-1,3-1-3,-4 3-5,4-4-2,-2 2-4,2-2-7,3-2 2,-1 3-3,3-10 0,-1-1 1,3-5-3,0 2 2,0-4 4,3 3-4,1-3-1,2-1 2,2-2-4,2-3-7,0 1-19,0-3-23,4-2-23,0-1-21,0 0-26,-1-6-25,2 2-28,-5-2-33,2-1-39,-4-1-240,-4 1-506,3-1 224</inkml:trace>
  <inkml:trace contextRef="#ctx0" brushRef="#br0" timeOffset="201440.4533">12652 7845 199,'0'0'217,"0"0"-17,27-5-12,-4 5-21,1-1-17,1 1-11,3 0-17,0 0-13,-4 2-10,0 1-15,0-3-32,-8 1-44,-1 2-45,1-2-47,-1-1-53,-8 1-109,2-1-267,-1 0 118</inkml:trace>
  <inkml:trace contextRef="#ctx0" brushRef="#br0" timeOffset="201983.5986">13021 7874 27,'0'0'230,"0"0"-18,0 5-8,-1 1-13,2-2-11,2 1-10,-1 0-14,5 3-11,-2 0-5,2-2-7,2 1-7,3 0-9,3-2-7,-1 0-6,2-4-9,-1 0 3,0-2-5,-1 0 0,-1 1 7,-2-5-1,-1 1 3,-2 0 17,0 0 4,-1-5-2,-5 6 7,4-2-8,-3 0-4,0-1-20,-3 3-7,-3-4 4,-1 4-24,-3 1-7,-3-1-15,-6 3-8,-1 3 6,-4-1-11,0 5-4,1 1-5,3-2-3,3 3-1,3 2-15,-2-1-10,5 2-3,2-4-7,1 3-5,1 0-15,3-1-20,4 0-17,0 1-22,3 0-24,2-1-7,3 4-11,1-3-24,7-1-28,1 1-24,1-4-8,3-2 5,0 1 15,-1-2 19,3-6 14,-2 0 20,0-4 31,0 0 37,-1-4 44,-1 1 29,-1-4 35,-1-2 30,-2 1 29,-1-1 16,-6 4 13,1 0 0,-4-1 6,-1 1-11,-4 0-14,0-1-7,0 4-8,-5-3-13,-2 3-7,1-1-9,-6 4-7,1-2-8,-7 4-5,2 1-5,-5 4-1,-4 3-2,3 1-4,-2 5-3,3-3 1,2 4-4,2-3-1,1 4-4,2 1 0,-1-1 0,3 0 0,3 0-4,2-4 3,1 1-1,-1 0-2,4 0 0,0-3 1,2-1 3,0 1 3,3-3 0,3 2 5,1-2-1,4-1 6,0-3 13,0-1 3,2-5-5,0 2 3,5-3-3,-1-6-1,1-1-6,-2-1-1,0-4-4,2-4 0,-4-1-3,-1-3-3,3 1-3,-6-5 0,0 0-3,0 1 0,-3 0 5,-2-2 11,1 3 8,-3 3 18,-1 9 3,-3 4 11,3 2-6,-2 3-6,-2 1-10,0 3-9,0 4-5,0 0-6,-9 11-9,2 1 1,-3 5-11,-2 8 19,1 3-4,3-1-4,-1 4 1,-1-1-8,-1 2 4,4 0 4,1 0-6,-1-3-4,0 0-23,4-2 11,-1-9 14,4 0 7,-3-4-10,3-2 0,-1 0 1,2-3 17,2-2-19,1 2 4,-1-6 3,6 1-6,-1-2 2,6-2 3,0-1-3,3-1-8,4-3 10,1-1-1,-8 0-2,3 1-1,2-5 9,-5 2-16,-1 0-22,1 1-20,-1-2-28,-1 1-25,-5 2-25,1 1-22,-3-1-28,1 0-37,-2 2-38,-1 0-35,0-3-41,-2 5-199,0-4-562,-1 3 250</inkml:trace>
  <inkml:trace contextRef="#ctx0" brushRef="#br0" timeOffset="208844.406">15457 6140 87,'-3'-4'223,"1"-4"-8,1 5-17,0-4-20,1 0-14,2 2-16,1-2-11,4-1-9,0-1-7,3-1-9,4 1-6,-2-1-5,3 0 8,6 0-4,-1 1-12,4 1-6,-2 1-4,1 0-8,1-2-3,1 6-5,-1-1-4,0 1-4,3 1-5,-3 2-4,3 5 1,2-1-4,-1 1-13,-4 7 4,0 0-7,-3 3 1,2 6-3,-1 1-3,-2 6 1,8 9-2,-1 2-5,-6-3 1,3 8-2,-4-6-2,0 7-1,4-5 1,-3 1-5,1-2 1,-8-8-2,10 6 1,-8-8 1,-1 0 0,-1 2-2,-1-2 0,-2-3-2,-1 1 1,0-2 1,-4-1 0,-1-5-1,-2 1 3,1-4-1,-2 2-1,0-4 1,-1 0 1,-2-6-4,2 4 1,-1-3 0,-1-2-2,2-3 1,-1 0-3,-1 1 2,1-1-1,0-1 3,0-3-4,0 0 1,-2 3-15,2-3-31,0 0-29,0 0-33,0 0-56,-16-13-45,13 4-40,-4 1-219,-3-4-500,-2-3 221</inkml:trace>
  <inkml:trace contextRef="#ctx0" brushRef="#br0" timeOffset="209381.7109">16053 6646 20,'-5'-1'254,"1"-3"-9,1 1-21,-1 1-24,4 2-19,-3-2-18,3 2-23,0 0-10,0 0-1,3 12-2,5-1 0,2 2-3,0 1-1,0 1-1,4 4-10,0 2 0,1-4-10,1 4-4,1-7-7,-5 3-4,4 0-3,-2-6-3,-4 2-1,4-2-4,-4-1 4,1-3-14,-1 0 7,-3-1-11,0-3 5,-1 1 6,-2-3 7,0 3 28,1-3 2,-5-1 7,5 3 11,-2-2-9,-3-1-3,0 0-9,10-6-15,-7 3-5,2 0-11,2-3-7,1-1-8,0-1-6,3 0-8,0-2-2,-1-2-5,3 0-1,-2 0-6,6-8-2,2 3-5,-1-1 0,-5-2-6,3-1-2,3 1 1,-2 0-7,-2-2 1,2 0-16,-3-1 15,2 4-1,-8 4 0,-1 3 0,-1 2-2,1 2 2,-3 0-6,-1 2 0,1 1-2,-1 0-2,-2 0-10,1 1-30,-1 1-15,-1 3-24,2-5-55,-2 5-36,-3-7-28,1 5-34,-2-1-33,4 3-38,-10-5-34,6 3-267,-2-3-651,2-1 288</inkml:trace>
  <inkml:trace contextRef="#ctx0" brushRef="#br0" timeOffset="209890.4433">16716 5966 210,'-3'-10'255,"3"3"-25,0 4-30,0-1-21,0 4-17,0 0-21,-4 17-12,-2-1-9,2 12-15,-2 1-5,-1 2-8,-1 2-2,0 1-3,0-2 2,1-1 2,2 1-3,0-3 0,1-3 2,-1 1-2,2-10 1,0 1-2,0-3-1,1 0-3,-1-3-4,1-5 2,1-1 5,-1 1 0,2-2 19,0-3 24,0 3 21,0-5 17,-2 5 12,2-3 23,0-2 16,0 0-1,0 0-16,0 0-21,2-15-18,-2 2-20,3-5-14,-3-10-11,5-1-15,-3-4-9,5-3-9,-1-12-11,2 2-7,-1-3-6,2 4-6,2-1-5,-2 12-9,3-11-8,1 16 1,-2-2-9,5 3-1,-1 1-4,-1 3-4,0 4-3,0 3-3,0 5 0,3 0-6,0 7 0,-3 2-9,3 3-10,-3 6-14,0 0-15,3 10-10,-4-2-10,-2 7-14,0 2-11,-6 1-12,-4 3-15,-2-2 12,-3 0-17,-8 1-17,-2-1-5,-4-1-13,-3 1-12,-12 1-9,9-7-12,-9 5-9,8-7-12,-2-4-12,-1-1-7,3 0-10,2-7-2,7 2-4,-1-2-6,5-5-13,2 0-151,2 0-451,8 0 200</inkml:trace>
  <inkml:trace contextRef="#ctx0" brushRef="#br0" timeOffset="210467.4953">16993 6086 191,'0'-4'252,"0"4"-31,0 0-25,0 0-17,0 0-19,-4 12-13,-3 3-8,0 3-14,-3-3-11,0 9-9,3-7-5,0 0-8,3 0-5,0 0-11,1 2-6,3-3-3,0 0-7,3-2 1,1-2-9,3-2 2,2 2-5,0-3-4,4-1 2,1-3-5,0-1-1,0-1 0,2-5-1,-1-1-1,-2-1 3,5-8 7,-4 2-4,3-7-2,-4-2 3,2-3 1,-2 0 3,-3 0 2,1 0 6,-4 6 2,0-1 16,-1 2 9,-3 8-1,-2 0 0,2 2-14,-2-2-24,-1 7-7,0 0 1,0 0 2,0 0-14,-15 24-4,5-7-4,-4 2 6,5 5-4,1 1-4,1-1-3,1 2 1,4-1-4,2-4-9,4-2 12,-1-1-4,2 0 1,2-1-1,-3-2-2,5-5 0,-1-2-1,2-1 7,0 0-4,4-3-5,0-3 4,-1-1-1,3-1 0,-2-3 1,7-5-1,-3-1 2,1-3-1,1-2-4,0-4 1,0-2 1,-2 0-2,-2-2 3,-1 0-4,-3-2 2,0 0-3,-2 1 4,-3 0-7,-1 1-3,-5 3 2,-1 10-4,2-4 5,-4 3 1,-1 0-14,3 5-2,-5 0 6,2 3-2,-3 1-3,2 0 2,4 2-4,-15 8 1,10-2 0,-2 3 6,2-1-7,2 4 3,1 0 16,2 0-12,5 5 14,0-2-14,5 6 9,4 0-2,-1 1 2,2-4-8,-5-3 4,7 3 4,-6-5-3,-1 1 2,0-2 1,-3-3-3,0 2-1,-3-4 0,1 2 2,0-1-1,-2-3-3,1 1 5,-3-1 5,-1-1 0,0 3-10,-3-3-3,-3 1 4,-7 1 7,-1 0-2,-3-3 0,-4 2-6,1 1 6,-1-5-18,-1-2-23,1 2-22,0-4-26,5 3-26,2-2-25,-2 0-29,4-1-36,4 1-34,4-2-44,0-1-190,1-1-512,6 1 227</inkml:trace>
  <inkml:trace contextRef="#ctx0" brushRef="#br0" timeOffset="210989.6347">17788 5909 70,'3'-16'275,"-2"4"1,-1 2-12,3 3-23,-3 2-26,0 0-27,0 3-20,0 2-20,0 0-13,-3 22-8,0-5-10,0 12-2,-5 4-8,-2 16-4,-3-2-6,-1-2-6,0 1-5,0-3-5,0 3-8,4-15 1,0 0-6,-1 2-3,1-7 1,0 3 3,1-4-2,1-1-19,3-7-1,-1-1-3,2-3-5,1-3 0,0-1-3,1-4-1,0 1 15,-1-1 30,3-1 36,-1-2 30,1-2 3,0 0 12,0 5-4,0-5-8,0 0-16,8-13-11,-2 2-15,4-4-11,5-7-8,2-1-11,0 0-6,0 2-11,3-1-5,2 2-7,-1 3-4,-1-1-4,1 7-5,-5 2-4,-1 4-5,-1-3-3,-5 6-6,-1 2 1,2 1-5,-3 7-4,2-2 2,-4 3 3,1 7 0,-2 0-7,3 2 1,-4 0 2,-2 6-1,1-4-1,-1 5-5,-1-7 6,-1 0-6,-1 0 1,2-5 2,-1-1-4,0-3-1,-1-2 4,2 0-3,0-1 1,0 0 1,-3-1 6,3-2-12,0-3 8,0 7 2,0-5 0,0-2-2,0 0 3,0 6 2,0-6-2,0 0-1,-2 2-13,2-2-33,0 0-30,0 0-29,0 0-35,0 0-34,0 0-33,0 0-36,5-10-35,-5 5-46,0 5-48,0-7-320,0 2-740,0 5 327</inkml:trace>
  <inkml:trace contextRef="#ctx0" brushRef="#br0" timeOffset="214625.0431">20783 8840 6,'-2'0'196,"-4"2"-10,6-2-6,-4 2-9,4-2-9,-3 1-8,3-1 0,0 0 1,0 0 4,0 0 13,0 0-10,0 0-11,7-13-14,3 5-7,3-2-10,5-10-9,3 2-9,0-5-7,10-6-8,-11 2-5,14-2-6,-10-4-9,4-1-6,-10 7-3,-4-1-2,2 2 0,-2 5 0,-3-3 7,-1 8 3,-6 4 1,-1 1 8,1 2-8,-1 4-5,-2 0-12,1-1-9,2 2-9,-4 4-6,-4-3-6,4 3 3,0 0-5,-15 10 1,6 1-8,-1 5 13,0-1-17,2 3-8,-5 5 7,3 0 0,6-3 2,1 5-4,3 1 1,0 1 3,5 2 2,-1-5-4,4 0-3,0 1 9,0-3-8,-1-3-4,3 2 2,-2-4 1,-4-2-4,3-3-2,-4-2 7,1-2-2,-4 2-2,3-6 6,-2 1 2,-1 1 4,0-1-7,0-4-2,0-1 3,-8 4-1,1-4-3,-3-3-2,0 1 3,0 2 3,-1-3-6,-1-5-19,0 2-15,-2 3-22,6-5-21,-1 2-15,1-1-18,1 2-14,1-3-26,2-1-38,4 2-31,1 0-26,5-4-13,5 1-165,5-6-457,2-1 202</inkml:trace>
  <inkml:trace contextRef="#ctx0" brushRef="#br0" timeOffset="215124.5982">21350 8502 223,'6'-5'280,"1"-5"5,-3 5 2,0 0-6,0 2-23,-1-1-29,1 2-25,-3 2-27,-1 0-19,2 5-18,-4 7-14,1 4-11,-7 11-12,-5 2-11,2 4-6,-1-1-9,-6 10-8,6-13 0,-1 2-11,0-2-4,-1 3-7,3-6-3,-2-2-1,6-1-9,0-6-1,0-1-8,4-1 1,-1-6-1,1 1 0,1-3-4,0 1 1,2-1-2,0-3 0,3 1 8,0-1-18,2-3-14,2 2-17,3-3-28,4-3-29,-1 2-33,5-3-37,-2-1-39,4-2-34,-1-2-27,-5 2-207,-1-3-492,0 1 218</inkml:trace>
  <inkml:trace contextRef="#ctx0" brushRef="#br0" timeOffset="215167.6503">21244 8675 127,'-4'-1'258,"1"-2"-13,3 3-20,0 0-22,0 0-20,14-5-11,3 5-16,7-1-14,6 2-14,8-1-13,-9 3-11,1-2-11,2 2-13,-6-1-29,-1 1-41,0 1-46,-1 0-48,-3 0-31,-5-4-44,-2 5-158,-7-5-342,3 3 151</inkml:trace>
  <inkml:trace contextRef="#ctx0" brushRef="#br0" timeOffset="215904.9407">21740 8756 117,'7'-5'206,"-1"-3"2,-2 1 1,3-2 2,-1 3-8,-1-5 1,1 5-5,-2-3 0,-1 2-5,1-2-14,-4 4-5,0-1-7,0 2-15,0-3-12,0 2-19,-4 0-14,0 3-13,-5 1-17,-5 4 0,-7 1-13,-1 6-10,-2 2-3,-2 2-2,-2 3-9,-3 5-2,10-4-6,-2 3-4,9-4 0,-2 0-7,7-5 0,-1 2-5,7-2-2,-1-1 2,1-1-4,1 1 1,2-5 0,2 0 1,4 3 3,-2-6-6,5 2 4,0-2-3,7-3-2,-4-3 2,1-2-1,0 0-1,1-4 0,3-7 1,1 3-1,-1-2-6,-3-5 5,3-1 3,-1 3-8,-4-2 2,-2 6 10,0-1 14,-6 8 8,3-3 9,-1 4-2,-5-1-10,2 5-6,-3-1-10,3 1-3,-3 2-8,0 0 7,-6 14-5,2-4-4,-3 7 3,0 0-2,0 0-1,0 0 0,2 2 0,4-4 1,-3 2-5,4-1 3,0-3-3,4 4 5,-3-3 3,4 3-3,3-4 4,2-1 19,4-3-14,6 1 1,-6-3-2,3-3 2,3 0-2,3-7 4,0 1-1,-3-6-3,5-1-2,-5-6 6,3-6-2,-2 1 2,-2-6-1,1 1 13,5-13-3,-2-1-3,-3-2 3,-2-2-9,0 1 4,-3 1 5,-5 7-7,-2 7 12,0 0 9,-1 4 4,-2 6 7,-1 2-7,-3 5 1,1 3-6,-2 1-8,1 1-14,-1 5-2,0 0-2,-6 14-8,-5 3 6,-3 9 0,-3 3 1,-5 15-5,-1-5 2,3 2-13,6-11 16,0 0-9,1-1-1,4 0 4,0-1-5,4-3-3,0 0-1,4-7 6,-1-2 2,4 3-1,-2-9-4,1 4 4,1-4-1,2 0 3,0-1-3,0-3 1,2 0 2,2-1 0,2-1 1,0-1-11,1-3 11,6 0 6,-4-3-9,4-1 1,-3-1 3,7-7-5,-1 5 0,-2-5 5,-4 2-7,7-7-3,-7 1 0,-1 4 0,0-2-2,-2 1 3,-1 1 1,-3 2-2,-3 0 1,2 3-4,-3 1 3,-1 0 0,1 1-26,0 1 12,0-2 3,-3 4-7,0 2 4,0 0 5,-16 2-2,8 3 1,-6 2 1,1 1-3,-1 3-2,4-1 1,-1 2-7,1 0 3,2 1-6,2-4-1,3 3 2,-1-1-2,3 0 1,-1 2-3,4-2 2,-1 0-3,3-2-11,2 0-2,2 0 3,2 2-9,1-6-17,2 1-15,4-3-32,0 0-30,4-3-23,-5-3-22,5 1-29,-2 0-24,1-4-29,-3 2-17,-3-2-19,0 0-198,-7 1-542,2 0 241</inkml:trace>
  <inkml:trace contextRef="#ctx0" brushRef="#br0" timeOffset="216394.2254">22011 8590 226,'-3'0'294,"3"0"-20,-4-4-20,4 4-20,0 0-25,16 0-17,8 4-18,0 0-18,3-1-14,3 1-15,-5 3-12,0-2-11,-1-3-21,0 3-46,-3-3-50,-4 0-57,0 2-53,-1-5-65,-2 1-184,-2 3-402,-3-3 179</inkml:trace>
  <inkml:trace contextRef="#ctx0" brushRef="#br0" timeOffset="217430.7093">23009 8577 4,'10'-30'235,"-2"-1"-1,2 5 6,-4 1-3,1 7 0,-4 7-9,1-1-10,-1 5-16,-2 1-21,1 0-27,-1 3-15,-1 3-16,0 0-10,-7 17-12,0 7-12,-3 5-9,-7 12-4,-1 1-5,1 1-6,0-1 0,3-11-9,0 2 0,0-5 1,-3-1-8,7-1-2,-1-5-3,2-4-3,5-2 1,-3-3-5,4-2-5,-1 1 5,1-5 4,-1 3 6,1-5 7,3-1 21,0 2 21,-3-2 19,3-3 12,-1 3 11,1-3 8,0 0-1,0 0-10,0 0-16,7-14-12,2-2-11,3-3-12,2-5-10,3 0-1,11-7-14,-8 11-4,0 2-7,0 1-4,-1 1-8,-8 7-4,-3 3-12,0 1 1,-1 1-7,0 2-8,-3 4-2,-1 2-3,4 3 2,-4 5-3,1 5 1,-1 1-4,-3 1 6,0 8-6,0-3 0,0 2-2,-4-1-13,1-6-29,0 1-33,3-1-21,0-2-27,0-1-20,3 1-17,0-2-12,1 0-19,3-3-18,3 0-13,3-2-16,2-3-14,1-3-12,3-3-5,5-1-1,0-3 13,-1-2-157,1-5-455,-3 0 1494,3-3-750,-4-2 37,-1-4 35,2 1 36,-7-2 29,3-1 38,-4 1 22,1-1 21,-3-2 5,-4 5 14,-1 1 8,-1 0 23,-3 5-7,2 0-2,-2 5-11,-2 0-19,-2 2-12,-1 1-11,-4 1-3,-5 8-10,-4 2-6,-8 5-8,0 2-1,-2 3-6,-7 8-5,9-5-1,3 0-3,0 2-10,4-5 4,3-1-8,4-3 3,3 2-4,2-4-6,0 0 7,5-2-6,0 0 1,3-2 0,1-2 3,3 0 2,3-2-3,3-2 0,2-2-1,1-3 1,3-5-2,4-2-7,-2-2 5,-1-3-7,1-1 4,-4 0 1,0-4-4,-3 1 0,0 1-1,-4 5 14,-3 3 1,-1 2 11,-2 2 6,-1 2-7,-1 2-9,1-1-11,-3 3-2,0 1 3,0 0-2,-12 17-3,3-5 5,-1 2-5,-4 8-1,4-7 1,2 2-6,1-2-3,1-1 0,2 1-5,1-4-3,3 1 4,0-1 1,3-2 4,1-1 8,3-2-7,1-2-4,3 0-1,1 0 7,4-3 0,0-4-3,4 1 3,4-3-3,0-4 4,0-2 1,0-2 1,0 0 0,0-4-4,-1-1 7,0-2-3,0 0-3,-2-8 0,-4 3 3,4 0 0,-5-2-2,-3-1 5,2 4-6,-4 0 8,-4 7-1,-4 2 9,1 6-2,-2-2-3,-1 2-5,0 4-9,-1 1 4,0 4 1,-7 0-1,-1 4-7,0 6 5,-4 2-3,-2 9 4,1 1-6,5-1 2,0 3 6,5 0-6,0-3 9,7 3-7,-1-5 3,3 1-2,3 0-3,1 4 3,0-10 2,-2 3 0,0-5 1,-1-3-4,-3 2 2,3-4-1,-3 3 4,-1-6 3,-1-1 0,0 1-4,0-1 14,-1 0 8,-1-3-9,0 0 7,-5 7-12,0-5 2,-9 1 6,0 0 0,-11 0-11,5 0-20,-7-1-42,3-1-33,-7 3-46,6-3-53,-4 2-51,1-2-50,-11 4-230,12-2-561,-4-1 248</inkml:trace>
  <inkml:trace contextRef="#ctx0" brushRef="#br0" timeOffset="218026.2632">20540 9281 168,'6'-7'195,"-1"1"1,0 2 2,0-3 2,-2 2-3,0 0-3,0-2-2,-2 2-1,0-2-14,2 1-6,-3 2-9,0 0-15,0 4-21,-4-5-12,1 5-20,-6 0-9,-3 5-6,-5 6-11,-4 0-4,-3 5-8,-10 6-5,10-2 2,2 1-12,-1 0-7,5 2-1,0-4 0,4 0-7,4-2-4,4 0-3,2-1-4,5 1-9,1 0-16,3-4-16,8 2-23,0-1-34,8 0-37,1-7-34,6 1-32,-2-3-28,5-3 0,-3-4-179,0-1-424,10-4 189</inkml:trace>
  <inkml:trace contextRef="#ctx0" brushRef="#br0" timeOffset="218600.6725">20717 9321 87,'-4'-9'170,"-3"4"2,2 1-5,2-1-9,0 1-12,0 2-13,1 0-12,0-1-14,2 3-10,0 0-10,0 0-2,0 0-3,10-1-2,1 1 3,3 1-6,3-2-4,4-2 0,3 1 0,0 2 4,-7-3-3,-3-1-2,0 0-1,2-2 10,-4-1 9,0-1 4,-3 1 8,2-7 1,-3 1 0,0-3 14,-5 6-22,4-5 12,-3 5 5,-2 0 3,-1 4-5,-1 0-14,3 2-13,-2-1-10,-1 5-6,0 0-7,0 0-13,-18 16-6,5 7 3,-5 1-13,1 3 5,0-1-13,-8 12 7,8-10-12,-3 0 2,5 2-1,-2-2 9,1-1-14,1-1-5,1-3 2,2 1-4,1-8 0,3-2 0,2-2-2,2-4 3,-2 1 4,2-5-1,3 1 3,-4 0 6,5-1 30,-2-1 6,-1-2 17,3-1 3,0 0-11,5-9-7,3-5-5,7-6-7,1-1-4,3 1-5,2-1-9,2 1 3,-2 1-8,2 5 3,-2 1-7,-6 5-6,1 2 2,-2-1-6,-2 5 0,-5 1-6,3 3-3,-1 3-2,-1 0-3,-1 5 2,0 1 4,0 4 0,-4 0-3,-3 1-4,3 2 2,-6 1-2,7 0-9,-5-1-34,-2-2-28,2 1-41,-1-2-29,1-3-24,2 0-13,1 0-9,2 0-20,1 0-31,8-2-34,7 0-29,2-1-218,1-4-567,5-4 251</inkml:trace>
  <inkml:trace contextRef="#ctx0" brushRef="#br0" timeOffset="219588.3642">21363 9559 115,'14'-24'243,"-4"0"-19,-3 2-1,-2 4 5,-5 1 14,2 1 2,-4-1 0,-2 1-13,2 4-17,-3 0-32,-1 3-17,-3 2-9,-4 3-19,-4 3-24,-4 6-11,-6 6-7,0 2-16,-8 8-5,3 2-8,9-2-5,4-1-7,3 5-3,3-3-6,2 0-8,5-5-1,-1-1-3,7 1 8,-1 0-13,2-5 1,2 0-3,4-2-1,0 2 0,6-5 1,1-2 1,0-2-1,7-4-6,0-2-8,0-5 21,-1 0-16,1-4-4,-2-2 7,-1-1-9,-3-2-1,2-6 2,-3-3 6,-1 3 8,0-5 2,-2 4 3,0-2 14,-6 9 14,0 2 7,-1 3 10,-1 3-14,0 4-13,-3-2-8,1 2-8,-1 4-5,0 1 1,-7 8-7,3 2 0,-9 6-10,0 4 6,1 2-5,2 1-15,2-1 13,1-4-7,1 1-6,3-2-7,2 1-3,1 0-7,0-6-9,2 0-7,3-2-5,0 0 2,1-3-4,4-2-1,1 0-6,2-1-1,5-4-8,-4-4-2,9-1 7,-3-2-8,-1-3 5,1-2-6,0-3 5,0-2 9,-1-1 4,-2-4 1,-3-1 5,0 1 8,-5 6 7,-1 4 15,-2 2 9,-2 2 9,0 1 5,-1 3-10,0 0-6,-2 0 3,-1 4-7,0 0 0,0 0 2,-9 21 1,0-5-2,-2 5 7,-3 1-6,1 0 10,-2-1-7,3 0 0,2-6 0,-1 0-2,3-2 2,1-4-1,1 0 2,1-3 1,0-1 1,2 1 25,-1-3 15,3 2 15,-1-4 26,2-1 12,0 0-18,0 0 5,0 0-27,10-23 1,0 8-5,4-6-10,7-1-4,-3-2-2,2 2-2,1 3-10,-1 4-1,1 1-2,-2 2-4,-7 6-2,2 1-8,-4 2 4,4 2-2,-4 2-5,-3 3-4,0 3-3,0-1-1,-4 5 4,4-1-2,-4 2 1,-2 3-15,2 1 11,-3 1 3,0 0-7,0-3 9,0 3-1,-1-5-17,1-1-25,-2-1-4,4 2-13,-1-2-3,3-1-5,1-1-17,4 1-16,0 0-14,7-4-18,-1 5-17,6-5-5,4 3-10,2-6-7,0 0 6,-2-4 14,2-3 8,-2-3 8,2-2 22,-3 1 18,-3-6 28,0-2 38,0-2 32,-4-3 24,-4-2 19,-2 1 13,0-5 14,-5 6 10,0 3 10,-3 2 8,-2 0 3,-1 5-5,-1 0-10,-2 5-17,-6 0-10,-4 4-3,-3 1-7,-11 7-8,0 2-1,-11 7-7,11-2-4,4 0-2,0 3-1,3 2-4,2 0-4,8-4-4,0 1-2,6-2 2,1 0 2,3 0-1,0-1 0,6 0 0,1-2-1,4 1-3,3 0 3,6 0-2,1-6 2,-2 1-3,4-4 3,-9-4 9,3 0 2,-4-2 27,4-2-10,-3-1 17,0-3 10,-1 1 11,-1 0 0,-3 1 12,-1 1 0,-1 1 5,-4 2-1,3 0-8,-2 1-11,-2 1-16,0 2-5,-2 1-11,0 0-2,0 0-10,0 13-5,-5-1 0,-4 2 0,-1 8 3,-7-1-13,1 4-3,0-2 0,-1 1 0,0 2-3,0 1-1,-2-2-4,0 3-3,0-1 9,0 0-3,1-3 2,-2 0-1,3-3-2,-1-2 1,-2-3 0,8-5-2,-3-1 1,0-2 2,3-4-1,0-1 1,1-3-1,-2-4-6,0-5 2,4 1-25,-1-4-19,1-2-36,2-3-47,5 1-50,0-2-44,6-1-50,-1 0-52,8-9-58,6 5-286,2-3-714,10-4 317</inkml:trace>
  <inkml:trace contextRef="#ctx0" brushRef="#br0" timeOffset="220358.9163">22292 9455 94,'0'-3'280,"0"-1"-32,0 4-24,0 0-21,-3-5-20,3 5-18,0 0-17,0 0-12,-9 10-13,6-6-10,0 1-8,3 0-12,0 0-8,0 2-5,0-2-5,4 4-3,2-1 0,1-5 2,3 3-1,3-2 2,3-1-6,5-2 2,-4 2 2,3-7 5,1 0-2,0-3 3,-1 1 6,0-3 7,-5 2 15,-2-5-2,0 4 4,-1-4-10,-2 0 5,0 0 1,-3 4-1,-1-1 3,-1 1-29,-2-1 9,-3 3-5,3 0-15,-6 1-11,0 1-8,-4 2-5,-7 3 1,-7 4-9,-3 3-12,-1 4 5,-3 2 0,2 1-8,2 2-2,2 1-2,1 0-5,5 1-8,7-6-13,-1 4-11,5-1 0,2-1-1,5 2-3,1-3 6,5 3 7,10 0-6,6 0-5,0-4-5,3-2-13,15-1 3,-1-3-15,1-4 1,-1 0 4,3-3 6,-3-3 3,-2-5 7,-11 2 1,1-4 4,-1-1 5,-4-3 3,1-3 0,-4 0 11,0-2 16,-4 1 15,-4 4 11,-2 0 3,-4 0 7,-3 2-4,-2 4-4,1-4-5,-2 7-7,-5-2-2,-5 3-1,-6 3-1,-8 3-5,-3 4 0,2 3-6,-2 3 1,2 0-2,0 1-3,6 3 0,-2-1 1,9-4-5,-2 1 15,3 0-16,6-1-5,-3-1 5,6-3 6,-2 3-2,1-5 3,4 2 2,1-1 4,2 0 2,5-3-7,4-1-3,-1 2 4,5-4 2,4-2 1,-1-2-1,1-2-5,-1-5 4,2-2-1,-1-1-2,1-6 0,-2-3-1,10-9-1,-15 2 9,7-8-9,-6 10 2,3-10-17,-6 9 19,-4 3 10,-3 2 9,0 9 7,-3 3 2,-1 2-7,1 5-4,-4-2-7,0 5-5,0 2-1,0 0 0,-11 16-1,-3 2-4,1 8 0,0 1-2,1 2 4,2 0-4,-1 3 0,1-2 0,5 1 3,0-1-4,2-1-2,-1 0 0,6-3-3,0-6-6,1-1 12,3-3 1,-1 0-2,2-4 1,-1-1 1,1-2-3,3 0 0,1-2 1,1-1 2,0 1-4,1-6 5,2 0-5,1-1-4,-3-2-10,-1 2-6,5-6 7,-3 1-32,0-1-15,0 0-25,-1-3-16,-2 4-25,3-4-45,-8 5-28,4-1-33,-2-1-46,1 1-43,-5 0-276,3-2-642,-3 2 284</inkml:trace>
  <inkml:trace contextRef="#ctx0" brushRef="#br0" timeOffset="223227.9638">0 7994 52,'0'0'73,"0"0"2,0 0-12,0 0-5,0 0-4,0 0-3</inkml:trace>
  <inkml:trace contextRef="#ctx0" brushRef="#br0" timeOffset="227555.5702">0 7963 3111,'0'0'49,"0"0"-4,0 0-1,0 0-2,54 22 0,-27-21-5,2-1-2,1 3-2,10-3-1,-11 1 0,10 2-6,1-3 0,-12 1-2,13-1 0,2 2 3,0-4-6,5 2 1,-3 0 4,-2 0-5,4 2-5,0-2 4,-1 0-2,2 1 1,-3 0-2,-1-1 0,2 4 0,2-3 3,2 2-2,18-3-3,-25 1 2,0 2-4,1-1 4,0 1-2,2 2-1,1-2-5,-2-1 3,-3 2-2,3-1 2,-7 0-6,4 1 2,-1 1 0,-11 0 1,12-2-5,-1 2 2,1-1 3,-4 1 0,2-2-3,-1-1-2,2 2 8,1 0-6,-2-1-1,-1 0 0,0-2 5,1 1-2,-12 0-2,13 0 1,0 1 0,-13-2 0,10 3 3,4-2-2,-4-1 8,-9 0-8,0 5 1,2-4-5,0 0 4,-3 3 3,0-2-7,12 3 5,-12-3 0,0-1-8,-1 1 8,1 2-2,0-2 2,3 0-4,-4 1-3,1-2 6,-1 1 1,1-1-2,3 1-4,-1 1 6,8-1-4,-7-3 2,8 4 1,-1-1-3,-7 0 2,-1 1-3,-1-1-1,1-2 2,9 5 1,-9-3-6,1-1 3,-6 3-2,2-1-5,1-2 8,-1 3-1,1-2 2,-2-1-5,-4-1 9,2 1-3,-1 1-1,-1 1-1,-2-1-2,2 0 1,-6-2-2,6 2 2,2-3-2,-4 2 6,3-2-8,-4 3 6,-2-1 0,3 0-5,1-1 5,-7-1-1,3 2-9,0-1 9,-3 0 0,4-1 6,-2-1-6,2 1 3,-4 1-1,3 0-1,4-1 2,0 1-2,-5-1 7,-1 0-1,2 0-2,4 0 7,-4 0-10,6 3-5,-2-3 7,0 1-6,2-1 7,-1 3-6,1-3 4,-1 0-9,2 1 3,0 0 4,1 0 1,1-1-6,1 1 1,-3-1 1,1 2-3,-1-1 3,-2 0-4,1 0 12,-2-1-4,0 2-4,0-2 7,-1 2-9,2-2 6,1 0-3,-3 0 1,1 0-1,0 0-1,0 0 12,2 0-8,-1-2-3,-1 0 3,2 2-1,-2-1-2,2 1-2,-1 1 3,-2-2 0,1 0-5,0 1 9,2-1-4,1 2-7,-2 0 9,2-1-10,-1 0 11,1 1-13,0 1 5,1 0 4,-1-2-4,1 0 5,1 2-12,-1-1 11,0 1 1,3-1-3,-2 0 0,2 0 5,-3 0-7,0-1-2,3 0 6,-1 3-2,-1 0 4,2-2-7,-3 3 4,1-2-9,-2-1 16,4 3-11,-3-2 4,2-2-2,0 3 3,0-3-5,-1 2 3,1 1 0,-2-3 4,4 2-6,-3 0 2,1 1 2,3-1-2,-1 0-3,11 0 7,-11 1-6,9-1 1,-9-2 1,0 3-2,12 0 3,-13-1-1,2 2 1,11 0 5,1-2-4,-4 4 2,-7-5-4,7 2 6,0 3-12,0-4 1,-9 1 5,11 0 8,-3 2-9,-8-3-3,12-1 3,-13 5 4,12-3 1,-1 1-7,-11-1 0,12-3 2,-11 0-5,12 5 0,-3-1 7,0-1 0,-8-2-4,10 8-2,3-7-4,-5 3 12,2-5-10,0 5 9,1-4 11,-2 4-12,-2-1 2,-6 1-9,7 0 5,-11-1-6,2-1 6,1 0 10,9 3-7,-12-1 1,4-2-3,7 4 0,-8-5-2,0 3 1,0-2-2,8 1-5,-7-1 4,9 3 0,-1-2 2,-1 3 1,-9-2-11,13 0 13,-4 0 2,0 2-2,-9-3 2,8 1-12,-6 2 6,8-4-1,-12 0 2,14 0 8,-13 1-1,10 0-5,-8 1 2,-1-2-6,8 4 2,-6-2 4,7-2 0,-10 2-2,2 1-1,9 1 1,-11 1 2,-1-4-5,4 1 0,-3 3 3,2-4-9,-2 2 9,0 2-5,2-2 4,-2 0 2,9 4 0,-8-3-1,-2-1 3,1 1-2,0 2-1,-1-3 0,1 1-1,2 0-2,-2 0 7,0 1-12,-1-3 6,1 4 7,0-3-5,2 3 1,-2-4-2,1 3 0,0-2 9,-3 1-9,3 0 4,-3-1-10,1 1 2,1 0 1,-3 0-3,3-2 12,1 2-6,-5-3 4,4 2-3,-4 1 1,4-2-7,-4-2 10,1 6-9,1-6 4,-2 4-3,4-1 5,-1-2-5,-2 1-2,-2 0 11,3 0-6,0 0 4,-1-1-3,0 1 3,2 0-8,0-1 5,-2-1-2,-1-1 0,2 4-6,-2-5 7,0 2 0,2 1 0,0-1 2,0 0-8,0-2 5,-2 2 6,1-3-2,0 3-1,-1-2 2,0 3 3,2-5-11,-4 2 13,1-2-8,2 2 3,-4-1-1,0 0 6,-1 0-15,3-1 10,-2-2 7,-6 3-5,2-1 3,4 1-12,-4-3 3,-2 3 6,5-3-5,-4 1 6,1 0-7,-2 0 5,2 1-5,-1-1 2,-1 0 2,1 2 2,-2-3-1,1 3-1,1-1 4,-1 0-5,0 1 5,1-3-18,0 0 14,5 2-4,-4-2 5,-2 3 4,6-1-12,-4 0 2,0-1-5,-1 0 3,5 1 3,4-2 3,-7 0-3,4 2-3,0 1 3,-2-3 1,2 3-4,-1 0 3,0-1 2,1 1-8,-4 0 6,5 0 0,-1-3 2,-1 6-4,0-6 3,-1 2-3,3 0 3,-2 0-2,0 1 2,1 0-1,2-2 0,0 2 4,-1 0-3,1-2 1,0 2-6,1 0 7,-1 0-4,1 0 6,-1 0-8,2 0 6,-2 0 1,2 2-7,1-2 2,1 0 5,-1 0 1,-2 0 2,4 0 1,-3 2-8,3 0 3,-3-2-2,1 1-5,-2 2 13,3-2-7,-2-1-3,1 3 3,1-3-4,0 1-8,2-1 15,-4 1-6,3 4 4,0-4-4,-1 3 2,0-3-8,1 0 7,-1 2 2,1-2-1,0 2-2,-1 0-1,-1-2 2,-1-1 10,1 1-10,-2 4-1,-1-3 4,2-1-7,-4 1 13,1 0-9,-1 0 0,-1 1 5,1 0-2,1-3-3,3 2 3,-2 3-3,1-2-3,-7-2 8,5 2-6,-2 1 3,0-3-5,0 3 1,-4-1 7,0 0-5,3-1-6,-4 2 4,0 0 2,0-2 4,-1 0-2,2 1 0,0 1-3,-3-1 5,0 2-6,3-3-5,-3 1 2,0 1 5,1 1-3,0-2 5,0-1-2,-1 0 5,3 2-4,-3 0 2,2 1-3,-2-2 0,2-1 0,3 5-4,2-4 7,-5 1-6,-1-1 4,6 6-4,1-2 3,0-2 3,-1 0-5,0 1 4,1-2 11,-1 1-18,0 2 4,1 0 6,-2 0-3,4 0-1,-3-4-3,3 4 0,-1-4 3,-4 4 2,5 0-1,0-4 1,-3 3 0,4 0 8,-2-2-17,-2 1 10,0 1-4,-1-1-1,-2-3-5,-5 2 6,8 2-1,-5-2 0,-1-1-1,5-1 5,-4 3-7,0-1 10,6-1-7,-1-1 5,-4 1-5,-1-1 4,4 1 4,1 1-1,-5-3-7,5 3 2,-7-1-2,9-1 2,-4 2 1,-2-3-2,0 2-1,4 1 0,0-1 11,2 3-7,-3-3-3,2 2-1,-1 0 1,0 0-3,3 0 1,-3 1-1,2 0 0,1-2 3,-2 2-2,-2-2 4,1 1 1,3 0 2,0 2-7,0-2 2,-1-2 5,1 1 0,1 3 1,5-2 1,-6 0-7,2 1 7,-2-1 2,0-1-3,4 1 0,-4 0 5,0 2-6,3-3-1,-2 1 1,-1 0-2,0 2 6,2-2-1,0 0 1,-2 0-2,-1 0-3,1-2 2,-2 3 0,2-1 4,0-2-2,-3 2-6,5 0-1,-4 1 5,2-2-2,2 2 0,0-1 2,-2-2 8,3 2-14,-3 1 3,-1-1 2,2 1-1,-2-2 4,2 2 2,0-1-1,-4-1 0,6 3-1,-4-4 1,2 1-2,-1-1 0,0 2-4,3 0 2,-4-1 1,2 0 5,3 1-2,-3 1-6,-2-2 4,6-1 8,-2 2-6,1 0-1,-1 0-2,2-1 2,-2 1 1,1-1-1,-4 1 0,4-2 2,-2 2-6,-1 2 4,-1-2 0,4 0-5,-2 2-1,2-4 0,-3 5 1,3-4-3,-1 1 3,1 3 5,0-4-8,-2 4 3,0-2 0,3-2-1,-3 5 0,-2-2-2,3-2 3,-2 2-5,1-2 2,2 1 2,-1 1 1,0-2-5,-1 1 5,1 0 0,0 0 0,-2-1-1,3-1-2,-4 2-1,3-2 5,-2 1 2,2 2-6,1-1-3,0 0 6,-1-1-3,1 1-1,-1 0 3,-1 0 0,0 1-1,1 0-7,-2-3 8,2 4-1,-3-3 0,0 2-3,1-2 5,2 0 0,-1-1-3,-3 1 2,3 0 1,-2-1 2,3 2-4,-3 0 2,-1 0-2,1-1 3,0 1 3,0-1-1,2 1 0,-2-2 1,0 1-5,2 3 1,-2-4 2,2 2 0,2-1 3,-3 1-2,0 0 1,2-1 1,1 4 0,-1-6-5,3 3 4,-5-1 3,0 0-5,1 2-1,0-3-1,0 2 4,-1-1-2,2 0-3,-3 1 8,1 0-6,-2-1-1,2 0 0,-1-1 2,4 3 3,-2-2-1,0-2 5,1 2-3,1 2 1,-1-3 1,1 0 1,-1 0-3,-1 1-2,1-2 5,1 2 1,2 1-1,-3-3 2,0 0 1,2 1-2,0-1-1,0 1 6,-2-1-1,-2 0-1,2 1 2,1-3-2,-4 3-1,0-4 2,4 2-3,-5 2 3,1-4-3,-2 0 0,2 0 1,-2 2 1,4 0-1,-5 0-2,5 0-4,-4 1 1,4-3 0,-1 1 1,-1 0-4,1 2 0,-1-2 4,1 2-5,2 1 2,0-3-2,-2 2 0,-1-1-1,0 0 0,-1 0-1,-2 1-2,0 0 1,0-3 0,0 2-3,-4 1 6,4 1-1,3-2-4,-4 0 1,1 0 4,0 1-2,0-3 0,0 3 1,3-2-2,-4 1-5,1 1 6,0-1 0,1 0-3,0 1 3,1-1-7,1 2 5,-9-1 3,10 0-4,-12-1 3,8 0-3,-4 3 3,4-1-3,0-2 0,-4 2 0,4-2 2,-4 1-3,-3-2 1,9 3 2,-8-2-2,7 1 1,-7 0-5,1-1 5,6 5-2,-1-4 0,-4-1 3,0 1-4,4-1 3,2 2 0,-1 1-2,-5-4 3,4 1 0,0 5-1,-1-5-1,1 2 0,-4-1 0,-1 2-1,3-1 1,2 1 3,1-2-3,-3 2 2,2-3 0,-4 0-2,5 3 3,1-3 2,1 2-3,-3 0 1,2-1 1,-1 1 0,1-3 0,1 3 4,-1-1 1,-2 1-3,1-1 1,1 0 1,-1 0 4,2 1-3,-3 0 0,2-1 8,-2 0-9,2-1 2,-1 0 2,1 3-2,-1-3-1,2-1 1,-3 3-1,3-1-1,-1-2-1,0 0 3,0 2-3,-1-1 3,1 1-3,1-1 2,3-1 0,-2 0 3,-2 0 0,1 1-1,-2-1 0,2 0-2,0 0 2,-1-1 7,-1 2-10,-1 0 2,3-2-1,-2 0-1,0 3 0,2-4-3,1 4 2,-2-2 1,2 0-3,-1 0 0,0 2 2,4-3-3,-2 1 4,-1-1-5,2 3 0,-2-2-1,3 0 1,-1 2 0,4-1 5,7-1-4,-10 0 0,-1 2-1,4-3 0,-1 5-1,9-1 1,-12-2 0,2 1 1,-2 0-3,14 2 1,-13-1-1,9-1 2,-8 2-2,2 0-1,-4-3 0,13 3 1,-11 0 0,11-1-2,-11-1 2,12 2 2,-11-1-4,7 2 3,3-1-3,-2 0-1,0 1-1,-7-3 1,7 2 0,0 2 5,-10-4-5,12 4 2,-11-2-2,9 2 0,-7-4 3,-4 3-1,1-1-3,13 2 0,-13-2 0,-1 0 0,4 0 6,-3-3-8,3 5 3,9-4 0,-14 3-2,5-2 2,-4 0 1,0-2-3,1 4 3,0 1-1,0-2 2,9 2-2,-9-2-1,-1 0 2,-2 2-1,0-3 0,2 1 1,-1 1-2,-1 1 0,-2-2-1,-1-1 1,3 2 0,0-1 1,-3 0 0,2 1-2,4 1 0,-4-2 3,0 0 1,4 3-4,-4-4 3,4 5-1,-4-3 2,2-1-2,-2 2 0,2 0-2,-2 0 0,0-2 2,-3 2-1,3-2 2,-5 0-2,-4 0 2,1-1-3,-1-1 3,-1 0 0,0 1 2,3 0-2,-7-3 1,1 1-1,3-2 2,0 1 1,-4-1 1,0 2 0,0-3-2,1 1 4,2 2-2,0 0 5,-1-2-2,1-2-3,-2 4-1,1-2 2,3 0-5,1 0 2,-5 3-4,-1-3 5,1 0 0,-1 0-2,3 1 0,-4-2 3,1 1 0,0 0-2,1 0 1,-1 0-4,1 1 6,2 0-6,-3-1 0,1-1 1,3 4-2,3-2 3,-1-1-2,3 1 1,1 2-2,4-1 1,-3 0 0,3 1 2,-2-3-2,1 2 1,-3-1-4,-20-1 0,42 3 6,-26-3-2,-16 0-3,32 0-2,-32 0 5,38-4-2,-18 3 2,-20 1 1,31-3-3,-16 2-4,-15 1 3,31-2 1,-7 0 2,-4 2 0,3-2-2,-1 1 3,-22 1-3,42-1-1,-22 0 1,0 1-2,-20 0 6,35 0-4,-15 0 1,-20 0-2,31 0 0,-31 0 9,29-4-7,-29 4 0,24 0 0,-24 0 0,19 0-1,-19 0 2,21-3-4,-21 3 4,18-4 0,-18 4-1,22-1-3,-22 1 8,20-3-8,-20 3 1,24-1 2,-24 1 0,23-1-1,-23 1 0,0 0-1,29-3-1,-29 3 2,17-1 1,-17 1 0,0 0-2,28-1 3,-28 1 0,19-2-3,-19 2 5,0 0-3,28-5 0,-28 5 1,0 0 2,0 0-7,0 0 3,0 0-1,0 0 5,0 0-3,4-10 2,-4 10-1,0 0-3,0 0 3,0 0 6,0 0-3,0 0 0,0 0 0,0 0 0,0 0 1,0 0-3</inkml:trace>
  <inkml:trace contextRef="#ctx0" brushRef="#br0" timeOffset="232812.4283">1202 5536 34,'0'-8'206,"0"1"-12,0 2-6,0-1-9,0 2-6,0 4-11,0-7-7,0 4-13,0 3-4,0-6-21,0 6-9,0 0-17,2-4-10,-2 4-12,0 0-8,0 0-8,-6 17-3,5 0-7,-1 10-3,-4 1-3,1 4-5,-2 3-2,0 11 0,0-10-5,0 12-2,1-12-2,-5 9 3,5-12-5,2 1-1,-4-3-5,2 4 0,-1-4 0,4-2 3,-1-4-2,-2 0-1,2-8-1,1-2-3,-1-1 3,1-2-4,-1-4 0,3 1 1,-2-3-4,1 1-2,0-3-11,0-1-12,-2-1-30,4-2-35,-6 3-38,6-3-28,-7-3-28,4 1-20,1-3-114,-3-3-339,3 0 150</inkml:trace>
  <inkml:trace contextRef="#ctx0" brushRef="#br0" timeOffset="233378.8663">1195 5536 121,'0'-5'207,"0"5"-13,-1-6-16,1 6-22,-3-4-14,3 4-15,0 0-16,-10 7-12,0-2-10,0 7-5,-4-3-9,3 6 4,-4-5-4,5 4 4,-3-2-6,0 0 3,2 0-5,3 0-6,0-5-7,3-1-1,-2 1-5,4-2-4,0 0-5,-1-1 0,1-1-6,1 1 4,-1-1 1,1-1 1,2-2 6,-4 4 9,4-3 8,0-1 6,0 0 1,0 0 0,-4 3 0,4-3-3,0 0 3,0 0-5,0 0-2,0 0-6,6-13-3,1 2-9,2 0-3,1-3-4,3-7 3,0 0 0,4 1 1,-2-1-13,-2 0 19,-2 7-15,0 0 15,-1 2-6,-3 3 11,0 0 4,-1 2 6,-2 0 5,-2 2 0,3 2-6,-2-1-2,-1 0-4,0 2-12,-2 2-5,3-4 3,-3 4-14,1-2-3,-1 2 1,0 0-5,3-1-9,-3 1-7,0 0 6,6 10-4,-1 0 0,1 6 4,3 2-5,-2-1-8,2 4 8,4 1-6,-6-5 1,3-1 3,1 7 4,-1-2-7,-1-4-2,-1 0 6,-1-2 1,0 0-1,-3-1-2,5-2-8,-5-2 5,0 0-4,0-3 5,1 2-1,-2-4-1,-1 0-4,1-2-21,0 1-6,-3-2-33,5 1-16,-5-3-33,2 4-9,-2-4-24,1 4-23,-1-4-29,2 2-20,-2-2-21,0 0-28,1 3-26,-1-3-190,0 0-520,0 0 231</inkml:trace>
  <inkml:trace contextRef="#ctx0" brushRef="#br0" timeOffset="234349.2653">1125 6598 199,'0'0'251,"-6"0"-8,6 0-7,0 0-8,-7 0-6,7 0-11,0 0-16,-7 0-14,7 0-13,0 0-20,0 0-15,0 0-12,0 0-12,0 0-14,0 0-6,0 0-10,0 0-3,16-1-7,-1-1-10,6 2-6,0 0 4,3 0-14,0 0-5,-3 0 34,-1 2-9,-3-2-5,-1 1-1,-6 0-12,-2-1 1,-1 1-19,-1-1-21,-2 0-6,-4 0-12,7 3-15,-6-3-2,-1 0-4,0 0 2,0 0-6,7 1 3,-7-1-7,0 0-1,0 0-2,0 0 5,0 0 2,-19-1 6,14 0 0,-3 1 3,8 0 0,-11 1 7,4 0-7,-1 2 4,0-1 1,1 4 1,-3 1 4,0 4 4,-1 1-2,0 4 5,0 5 0,1-4 6,-2 5 1,0-1 0,0 3-3,1 3 5,1 0 1,0-1-1,1-1 3,-3-3 0,4 1-3,2-7 4,-1 0-5,4-1 4,-1 4-2,1-9 6,-1-2-4,1 1 2,-1-3-1,1 0 3,0-2-4,1 2 3,0-3 2,-2 1-1,1-2-5,-2 1-4,0-1 1,-2 1 0,2-1-2,-2-1 2,2-1 2,-3-1-1,-1 1-2,1 0 5,0-2 4,5 1 5,-4 2 7,1-1 8,-1-1 3,7 1 6,-10 1 11,7-1 0,3 0-3,-5 0-6,5 0-4,0 0-6,-6-1-1,6 1-9,0 0 1,0 0 3,0 0-3,17 1 1,-6 1 1,3-1-3,3 0-2,6 0 5,0 0-8,0-1-1,1-2 1,-1 2-2,-1 1-3,-1 3 4,-1-4-4,-4-1-8,-1-2 4,-2 3-15,-3 1-18,-2-1-18,-4 0-13,2 0-12,-2-1-8,0 0-7,-4 1-10,6-2-24,-6 2-29,0 0-38,7-2-36,-7 2-165,0 0-425,4-3 188</inkml:trace>
  <inkml:trace contextRef="#ctx0" brushRef="#br0" timeOffset="234911.2981">1555 6654 193,'5'-16'276,"-3"4"1,0 0-7,1 5-19,-3-2-28,0 4-27,3 1-26,-3 2-19,0 2-18,0 0-15,-7 15-10,1 9-11,-2 5-9,-5 3-7,-1 13-8,-3 6-5,1 5-4,-3-5-7,-1 2-1,2-4-7,-1-2 4,1-5-1,4 2 3,1-14-5,1 3-1,-1-2-1,3-1-7,-1-2 1,0-5-8,2 1-1,2-6-5,0 0-2,0-6-3,0 2-3,3-5-3,1 2 4,-4-5-7,4-1 0,3 2-9,-4-2 3,4-2-11,-3 0-7,3 1-1,0-4-11,0 5-6,0-5-10,0 0-17,0 0-23,0 0-26,0 0-29,3-15-31,-3 6-26,4-3-46,2 0-191,-2-3-462,3-2 204</inkml:trace>
  <inkml:trace contextRef="#ctx0" brushRef="#br0" timeOffset="235497.6245">1653 6875 95,'2'-9'279,"1"1"-3,-1 3-6,0 1-27,-1-2-25,-1 6-29,1-6-19,-1 6-23,0 0-18,0 0-10,0 0-15,-4 28-8,-3-4-12,0 3-3,0 2-7,1 4-2,-2-5-8,1 4 7,-3-4-7,2 2 4,2-1-2,-4 0 1,3-4 2,0 2 2,1-4 0,1-4-5,-1-2 8,0 0-8,2 0-10,0 0-5,0-5-6,1-2 1,0-1-5,0 0 4,2-4-5,1 2-12,-3-3 8,2 1 12,-1-1 11,2-4 12,0 0 12,-3 5 6,3-5 15,0 0 8,-1 3 1,1-3 6,0 0 4,0 0-2,0 0-6,0 0-13,0 0-10,1-19-9,2 9-10,0-5-5,1-2-8,-1-3-8,2-6-7,0 4-1,2-5-4,-3 1-7,5 2-1,-4 4-6,1-2-4,1-2 1,4 1-6,-5 7 0,2 0-3,2-1-6,-1 3 2,3 0-4,-2 2 0,3 2-2,7-3 2,-1 1-4,-3 5 0,-1 2-3,2-3 2,-7 8-11,0 0 4,1 3-3,-1 1-8,-3 1 1,-1-2-4,1 6 2,-3-1-6,-3 4 1,-1-1-1,-1 4 2,-6-1-5,1 3-6,-2-2-22,-9 3 5,0 1-9,-3-5-12,2 1-16,-3-2-2,1-3-11,-1-2-19,3 0-23,1-6-2,1 2-36,2-3-29,0-2-39,5 1-53,-1-4-61,4 1-210,2-1-620,1-1 275</inkml:trace>
  <inkml:trace contextRef="#ctx0" brushRef="#br0" timeOffset="237580.0173">5062 8832 95,'0'0'183,"1"-4"-11,1 2-8,-2 2-9,0 0 2,4-5-11,-4 5-5,0 0-9,3-1-5,-3 1-5,0 0-7,3-4-8,-3 4-2,1-2-13,-1 2-3,4-5-5,-4 5-5,0-6-1,3 4 10,-3-2-7,1 1-4,2-2-6,-1 1 5,-1 1-7,-1-2-1,0 0-2,1 1-7,1 0-3,-2-1-6,0-1-2,0 2-5,-2-2-5,1 3-2,0-2-5,-2-1-6,0 1-5,0 3-4,-1-1 0,1-3-5,-1 3-2,-3 3-4,1-2 0,-1 1 0,-3 4-2,0-3-4,1 7 3,0-2 4,-2-1-4,-3 9-2,1-4-2,0 1 3,2 0-3,0 0 0,2 2 1,1 0 2,-1 0-2,4-1-2,-1-1 4,1 0-4,-5 2 2,7 0 2,-3-4-2,2 4-1,-1-3 1,3 1 1,-1 0 2,0-2-1,3-2-4,-1 2 5,1-1-1,0 0-1,0 0-2,0 1 1,1-1 5,-1-1-5,2 2 4,2 1-1,-3-3-2,2 1 2,3 3-3,-2-3 4,0 3-3,2-5 3,-2 5-1,3-3 1,-4 1-3,3 0 3,-1 0-4,1 0 2,-2-2 0,3 2 1,-3-1 3,2-1-6,-2 2 1,3 0 4,-1 1-4,-3 1-1,2-3 5,-2 3-2,1-2-1,1 3-2,-1-4 2,0 3-1,0-3 0,-4 4-3,3-2 9,-1 0-7,-1 1 4,-1 0-1,1 2-4,-1-2 7,-2 1-6,0-1 3,-1-1-2,1 1 2,0 0-1,-1 0 4,0 0-1,-1-1-4,-3 1 3,2-4-1,-1 2 5,-3 0-3,1 0 0,1-2 0,-3 1-1,2-1 4,-2-2 2,0-1-2,-1-2 0,1 2 0,0-2 4,-4-2 1,3-1 4,3 0-2,-3-1 6,1-2 0,2-2 3,-5 1 7,8-3-3,-5-2 3,1-1 3,4 4 3,-1-3-5,0-1-2,1-2-3,2 2-5,2-1 0,-1 0 3,2-1-7,3-3 3,-3 4-5,7-2-4,-3-3 0,3 4 2,2-1 0,-2 0 7,3 1-13,-2 4-7,1 2 4,-4-1-4,4 1 5,-1 1-2,0 0-3,-3 2 2,2 1-3,0-1-4,-3 2-8,3-2-15,-2 2-17,0 2-21,-2-2-17,1-1-21,2 3-21,-1-3-23,5 3-22,-6 0-26,3-2-22,2 0-22,2-1-204,-4 2-480,9-3 213</inkml:trace>
  <inkml:trace contextRef="#ctx0" brushRef="#br0" timeOffset="238140.9477">5552 8915 94,'0'-5'237,"0"1"-19,0-3-13,0 1-10,-1 4-21,-2-1-14,3 3-18,-5-7-16,4 6-15,1 1-12,-10 6-9,2-3-7,-2 1-5,0 7-8,-4 0-5,-3 6-3,0 2 0,0 3-1,-1 2 3,0 1 0,-9 13 4,4-1-2,0 2-3,0 2 0,2 0-2,2 1 4,-2-2-4,9-7-7,-1-1-5,-4 9 0,6-9-5,2-1-4,-2 0-1,5 0-3,2-3-4,1-1-4,1-2-1,0-5-4,4-1 1,0-1-3,1-1-2,1-3-1,-1 1-17,1-3-28,6-2-36,-1-2-40,2 0-43,3-3-23,3-2-65,-3-2-212,7 0-481,-4-3 214</inkml:trace>
  <inkml:trace contextRef="#ctx0" brushRef="#br0" timeOffset="238860.3912">5731 9251 192,'0'0'200,"0"-8"-7,0 4-5,0-4-10,3 2-12,-2-1-8,2-3-6,0-1-7,1 0-3,-1-1-1,1 0-7,0 2-4,-1-2-9,0 0-4,0 0-7,-2 0 0,2 1-4,-2 0-4,1 0 3,-1 0-12,-2 2 1,1-1-12,-2 1-8,-1 2-7,-1-1-13,0 1-7,-2 2-4,-1 2-7,-3 0-5,-3 3-1,-3 4-7,-3 3 0,-4 5-3,3 2-6,-1-2 5,1 3-1,0 4-5,2 3 1,4 2-5,1-3-4,2 2 2,4-6-3,0-3 1,4 1 1,0-5-5,2 4 6,2-2 8,2-1-6,1 0-1,5 1 3,1-5-3,0 1 3,6-3-1,1-1-2,-1-1 9,6-3-10,-6-1 0,4-3 2,-5-1-4,2-1 4,-4-3-2,-1 0 2,1-2 6,-1 0-1,-2-4 1,0-2 3,2-4 5,-4 6 13,-1-2-2,-3 1-3,3 2 12,-4 3 9,1 2 1,-1-1 8,0 0 7,-2 7 5,1-1-6,0-1-18,-1 0-1,-1 3-9,0 2-9,0 0-3,0 0-3,-2 14 1,-5 10-8,-1 3-6,-4 4 6,1 3 2,-3 10-2,1-11-4,3 0 3,-6 7-5,6-4-1,1-5-13,-2 2 8,1-4 7,2 2-7,-1-7 10,2 3-12,1-10 4,1 0-1,4-3-2,-2-4-3,0-1 5,3-1 1,-3 0-3,3-7 6,0 4 20,-1-2 26,1 2 13,0-5 19,0 0 0,0 0-7,11-8-7,0-4-7,6-5-11,4-5-7,0-4 1,10-6-7,-1-1-4,0 3-5,-9 6-6,8-5 0,-5 8-5,-5 1 0,0 6-2,-3-6 0,-5 9-5,0 0-4,-2 4-4,-4 2-15,1-1-18,-2 5-34,-1-4-52,0 2-62,0 2-42,-3 1-26,0 0-39,5 9-39,-2 0-42,-1 2-331,-1 3-750,2-4 333</inkml:trace>
  <inkml:trace contextRef="#ctx0" brushRef="#br0" timeOffset="239421.9882">6154 9564 205,'1'-4'315,"0"1"4,2 0-17,-3 3-27,1-5-21,-1 5-33,2-2-24,-2 2-27,0 0-17,0 0-13,0 0-17,-2 14-10,-3-3-9,-2 4-3,-3 8-7,-1-4-4,1 5-14,-2-2-12,1 0-3,0 0-6,0 2 10,-1-5-18,4-3-19,1-1-55,1 2-61,-1-1-80,3-5-77,-1-1-263,2-2-549,0-2 242</inkml:trace>
  <inkml:trace contextRef="#ctx0" brushRef="#br0" timeOffset="240010.6347">6515 9390 74,'-1'-5'277,"1"5"-13,0 0-8,0-4-10,0 4-12,0 0 5,3-3-19,-3 3-6,0 0-5,0 0-8,0 0-6,1-2-11,-1 2-9,0 0-4,0 0-19,0 0-17,0 0-6,0 0-16,0 0-12,0 0-11,0 0-13,6-1-4,-6 1-15,6 6 2,-1 1-9,-2-1-3,4 5-9,1 2-3,-2 1 4,-2 3-5,3 6-1,-2-4-3,-3-1-11,-2 3 0,1-2 9,-2 1-9,-3-2-9,-2-1 15,-3 6-30,-4-1-35,3-10-28,-8 5-38,1-1-38,-3-3-35,-1-2-41,3-3-37,2-2-40,1-1-251,2-2-592,3 0 261</inkml:trace>
  <inkml:trace contextRef="#ctx0" brushRef="#br0" timeOffset="240693.1725">7003 9489 84,'0'0'177,"0"0"-11,9-8-8,-7 4-2,1 2-5,0-1-1,-2 0-2,3-2-3,-1 1-3,1 1-2,-2-2-7,1 0-11,-1-2-1,1 3-9,0-1-9,0-5-2,-2 4-10,2-2-5,0-2-5,-1 2-7,1-3-10,-1 1-4,1-2-4,-1 0-3,0 1-1,-1-1 3,-1-5-13,3 5-1,-3 1-4,2 0 1,-2 1 2,0-1-1,-2 1-4,2-1 5,-1 6-16,-1 0 0,-1-4-6,-1 1-4,-2 0 11,4 4-16,-5-4 0,-3 4-2,1 3-4,-3 0 2,1 1-1,-5 0 5,2 5-7,-8 6 4,3 1-5,-2-1-1,1 3 10,1 5-10,-1-1 0,-2 4 2,4 1-2,0 0-5,4 2 5,1-3-2,0 3-1,2-4 2,4-3 4,2 0-1,0 1 3,3-1-1,2 0 0,0-3 3,1 0-3,3-1 0,0 1 3,1-5-2,2-1 1,1-1 5,1-1-8,-1-3 5,3-1 3,2-1-7,0-2 2,1-4 10,-5 1-10,4-4 1,0-1 2,0-2 6,5-5-13,-4-2 6,-4 1-5,4-8 3,-1 1-6,-1 0 6,1-3-3,0 1 1,-3 0-3,-2 0 1,2 3 0,-3 3 12,-1 4 8,-2 5 15,-1 1 9,2-1 3,-2 5-1,0 0-9,-2 1-10,1-1 6,-2 2-22,0 3-2,0 0 6,0 0-9,-3 15-1,-1-5 5,-2 3-1,-1 10-4,0-4 0,-3 4-5,2 1 5,-1-1-2,1 1-2,2-1 5,3-4-1,-1 2-8,0-4 2,1 0 2,3 2 14,0-4-16,-1-3 1,1 0 1,1 0 4,3-3-4,-1-1 5,1 1 0,2-1 1,1-2 15,-1 1-16,1-3 14,3 2-16,-2-6 1,3 2-5,2-4-8,1 2-19,1-5-12,-2 1-9,0-3-6,-2 3-21,3-3-4,-5 2-13,-1 0-8,0 2-10,-2-2-16,0 1-10,-2 1-14,-1 1-28,1 1-32,0-1-37,-4 2-183,3-2-463,-3 2 205</inkml:trace>
  <inkml:trace contextRef="#ctx0" brushRef="#br0" timeOffset="241262.4627">7287 9796 322,'0'0'334,"0"-5"-19,0 5-25,3-2-28,-3 2-26,0 0-30,0 0-20,0 0-17,3 10-18,-2-3-10,-1 12-10,-1-4-11,-2 4-3,-4 4-6,1 7-12,-5-3-9,1 1-3,-5-1-8,-1 2-6,-2-2-6,-2 0-8,1-1-11,-4-3-50,2-2-73,-3-2-74,1-3-84,1 4-306,1-6-585,1-1 259</inkml:trace>
  <inkml:trace contextRef="#ctx0" brushRef="#br0" timeOffset="244604.2853">15444 7134 122,'-8'-2'156,"3"-1"-7,-2 2-10,3-3-8,1 0-6,-4 1-10,6 3-3,1 0-4,-6-2-6,6 2-9,0 0-7,-4 0-4,4 0-6,0 0 0,-3-2-7,3 2-3,0 0 0,0 0-4,0 0-5,0 0-4,0 0-1,0 0-1,0 0 1,0 0-2,21 4 4,-7 3-1,5 1-3,3-2 0,5 5-4,1-1-5,10 6-3,4-1-5,-2 2 3,1 0-7,-2-1-2,-1 4-4,0-3-2,-10-8-1,-1 4-1,-2-1-4,-1-2-2,-4 1 0,-6-8-1,0 2-2,-5-2 1,-4 0-1,2 0-1,-2-1 1,-3 0 2,4-1-1,-6-1-2,5 2 8,-5-2-4,3 1 0,-3-1-4,0 0 3,0 0-3,6-4-6,-6 4-12,0 0-12,0-4-12,0 4 1,-3-7-7,2 4-15,-2-1 0,1 0-11,-6-4-1,4 0 9,-2-1-4,-2-1 7,2 1 6,-2-3 2,-1-1 5,1-3 3,0 3 6,-1 1 4,1-2 0,-1 2 15,2 4 7,3-2 9,-2 3 13,2 0 16,1 1 11,-1 2 4,2-3 1,1 3-2,-2 1-6,3 3 1,0-5-4,0 5-5,-4-2 0,4 2-7,0-4 0,0 4-1,0 0-3,0 0-4,0 0 0,8 6 10,-2 2 3,1-1 2,3 5 6,3-1-4,-2 0-1,0 1-3,1 0-2,0 2 1,-2 1 0,0-2-6,-1 1-4,1 1-2,-4-7-2,0 6 3,-2-3-4,-1 0 0,-2 2 1,-2-2 2,-3 5-2,-2-4-2,-2 0 0,-4 2 0,-2-2-3,-6-1-1,-2 1 3,-2-1-1,2-1-2,-2-1-3,1-2 3,-1-1-20,0 0-27,3 0-26,-3 0-30,3-2-27,4-1-24,5 0-37,-3 1-29,1-1-29,4-2-127,3 2-397,-1-2 176</inkml:trace>
  <inkml:trace contextRef="#ctx0" brushRef="#br0" timeOffset="245252.198">14602 6474 87,'5'-9'233,"-2"1"-4,3 1 11,-2 2-14,-4 3-20,3-2-25,-3 3-21,0 1-18,0 0-15,-3 10-13,-8 1-12,-1 9-6,-3 4-8,-5 2-5,-9 6-7,3 4-9,0-2-4,0 0-5,5-10-8,5 3-3,1-1-5,-2-3-3,2 3-5,2-4 0,0 1-1,6-5-2,-4-2-7,7 1 0,-2-2 1,1-5-5,2 5 2,1-6-2,-2 1-5,3-2 4,-1 0-4,1-3 1,1 3-2,1-1-2,-1-1 1,0 1 2,3-2-5,1 0 4,-1-1-7,2 0-11,1 0-15,3-3-17,-1 2-28,1-3-27,2-1-29,-1-2-28,5 1-29,-2-3-26,-2-1-19,2-2-127,-2 3-376,1-4 166</inkml:trace>
  <inkml:trace contextRef="#ctx0" brushRef="#br0" timeOffset="245874.9533">14255 6711 107,'-3'-1'274,"1"0"-32,2 1-18,0 0-25,15-3-21,6 5-16,5-1-19,3 1-9,11 7-12,3-1-15,-4-4-6,0 4-9,-12 0-9,2 1-7,-4-2-9,-5-1-7,-3 1-6,-10-7-7,4 1-5,-2 3-5,-6-4-6,2 4-3,-3 0-3,-2 1 0,-2 4-1,-5 2 3,-7 10 0,0-2-3,-3-2 3,0-1-5,7-2-4,-7 5-1,3 1 1,5-4-4,1-2 5,1-1-7,0 2 7,4-4-3,2 2 2,1-2 5,0 0 10,3 1 6,3-3 15,1-1 2,4 2 2,2-3-2,2-3 3,1-1 8,0-3 0,-1-3-3,0 1 6,1-5 10,-1-2-3,3-6 3,-4 4-6,-1 0 0,-2-4-2,1-5-7,-4 3-8,1 1-10,-4 0-4,-1-2-13,-1 1-1,-3 5 8,0 0-18,-3 0-12,-1-2-8,-3 2-18,-3 2-6,-1-1-10,-4 5-15,2-1-8,-1 3-14,1 3-24,3 1-20,0 1-21,3 2-22,0 0-11,3 2-10,4 1-14,4 2-24,5-1-45,2 5-172,5-3-471,5 4 210</inkml:trace>
  <inkml:trace contextRef="#ctx0" brushRef="#br0" timeOffset="246477.2356">15090 6747 69,'9'-19'260,"-2"4"-9,0 1-1,-3 4-5,0 3-10,-1 0-17,0 2-22,-1-2-27,0 6-18,-2 1-16,0 0-14,-2 13-9,-3 1-13,-5 12-9,-2 4-7,-6 14-5,-1-1-5,-5 3-3,1 3-6,-3-1-5,1-3-4,-1 1 1,2 0 0,-3-2-3,-1 1 2,3-2 10,-2-5 5,1 2-19,7-13-4,-5 9 3,3-9-7,1-2-1,2 3 0,-1-3-5,4 3-3,-2-2 5,2-5-12,1 3-4,4-7 9,1-2-1,2 0-7,0-4-11,5-4-11,-3 2-3,2-3 1,-1-3 2,4-1 0,0-2 4,0 0 2,0 0-3,0 0-5,10-14-3,0 1-2,-4-2 3,2 1 4,0 0-6,2-1 0,0-1 5,4-4-2,0-2 5,-1-2-5,3 3 4,-2-1-3,-2-1-1,5-3 8,-3 0 8,0-1-3,3 3 20,0-3 10,-1-2 5,0 0-1,1 3 1,0-2-4,0 3 12,0 1 3,2 6 5,-4-2-4,2 4-5,-6 6-7,3 1-3,-1 1-8,1 1-5,2 4 3,0 3-8,-1 1-3,0 0 1,0 6-4,2-1-4,-3 3-9,2 2 7,-5-2-14,-1 3 12,0 1-2,-3 0-4,-1-4-1,1 4 3,-5-2-5,1-1-1,-3-1-1,0 0 0,0 0 5,-3 0 1,-1 0-6,-4-2 1,1 2 4,-4-1 0,-5-1-7,2-2-1,-9 0 7,2-3-6,-4-2-16,1 2-29,-3-4-36,0-3-36,2 3-34,-2-2-36,3-1-31,-2-1-44,3 1-33,2 0-50,5 1-194,4 3-585,2-2 259</inkml:trace>
  <inkml:trace contextRef="#ctx0" brushRef="#br0" timeOffset="247733.1203">7982 9447 191,'0'0'172,"1"-4"-23,-1 4 1,2-6-10,-1 2-5,-1 4-4,2-7 0,1 4-3,-1-2-2,1 1 1,0 0-4,-2-3 0,2 1 1,2-2-4,-3-3-3,1 1 1,-2 1-8,2-2 0,-3 2-3,4 1-3,-4 1-5,0-7-8,-3 6-9,3-4-6,-1 0-4,1 3-5,-3-1-10,2 0 5,-2-1-15,1 1-7,-3 2-3,2-1-1,-4 2-5,1 0-9,1 2-3,-5 2-1,1 0-4,-5 3-2,-3 3 0,2-1-3,-5 10 2,-2-2-6,-1 5 0,2 1 1,-3 4-1,0 1-2,4 1 2,1 0 9,0 2-14,2-1 10,2-5-8,4 6 0,2-7-4,2 0 2,4-2 0,-4 1 1,6-5 3,1 3-3,0-4-2,2 2 6,1-2-1,2-1 3,-1-1 0,2-1 1,4-1 1,-2-2 1,0 0-2,2-4-1,0 0 1,4 0-1,0-4 3,0-2-6,0-1 10,2-3-15,2-6 6,-1 2-2,0-4-2,0-1 12,0 1-9,-2-3 0,-1 2 1,0 0-4,-1 0-2,1-1 3,-6 8-2,0 3 3,-1 1 4,-4 0 1,1 3 4,-1 1 0,0 1-4,-1-1-5,-1-1 0,-1 5-6,0 0 1,0 0-1,-2 15 1,-4-4 4,-2 4-8,-1 7 11,-3 2-5,1-3 2,-1 1-3,4 2 0,-1 0 1,2-2-1,4-4 3,-2-2-3,2 1 5,0-2-7,3-4 11,1 1-9,1 0-1,1-2 7,1-2-1,0-1-2,2 0 1,-2-1 5,4-2-4,0-1 1,2 0 3,-1-3 1,1 0-8,4-3 1,-1-2-13,1-2-15,-1 2-15,-2-2-10,-2 0-19,1 1-23,-2 1-21,0-2-21,-1 0-38,0 0-30,0 0-26,-3-1-30,2 2-167,-2-2-461,2 0 205</inkml:trace>
  <inkml:trace contextRef="#ctx0" brushRef="#br0" timeOffset="248376.1146">8224 8970 63,'-3'-4'221,"2"2"-15,1 2-20,-3-3-20,3 3-12,-2-3-13,2 3-13,-3-4-7,3 4-8,0 0-7,0 0-2,0 0 5,0 0 10,20 6-4,-11-2 1,5 3-4,0 3-7,5 1-5,-1 2-6,1 4-10,0 2-6,-4 0-7,1 6-10,-1 1 2,-1 0-4,-4 3-6,-3 3 1,-1-2-4,-5 3-2,-2 1 1,-1 0-8,-4 12 6,-6-1-8,-2 0 3,-2-1 5,0 3 4,-4-5-4,0-1 13,0 1-15,-2 0-2,-1-3 0,8-8-2,-9 8-5,7-10 1,-3-1-3,4 0-6,-3-2 1,2-2-9,2 1-2,-1-8 8,2 0-5,3-4-8,1-3 4,1-2-19,2 0-40,0-4-35,1 1-52,3-5-67,3 0-69,-6-5-296,6 1-607,0-4 268</inkml:trace>
  <inkml:trace contextRef="#ctx0" brushRef="#br0" timeOffset="248966.2016">8925 9619 309,'0'0'306,"-4"-2"-15,4 2-20,-5-2-7,5 2-25,-3-3-20,3 3-9,0 0-18,0 0 0,0 0-34,0 0-11,0 0-16,0 0-11,15 2-13,1-1-3,4 3-14,3-1-5,3 2-5,-1-1-12,0 1-9,-1-2-4,1 2-6,-3 2-4,-5-4-31,-3 2-32,-2-1-30,-2 0-30,-1-3-38,-5 4-48,2-1-36,-4-3-34,1 3-33,-4-1-180,1-3-484,-9 9 214</inkml:trace>
  <inkml:trace contextRef="#ctx0" brushRef="#br0" timeOffset="249007.2308">8824 9817 53,'-4'1'228,"-2"2"-3,2 1-13,1-2 16,2 3 8,1-5-2,6 10-6,7-5-11,2 7 14,4-3-28,4 4-12,-1-4-20,2 1-19,2-3-8,-3 1-22,-1-1-8,-7-2-16,1-1-37,-1 1-30,-6-4-43,1 1-40,-2 0-48,-3 1-57,1-3-66,0 2-250,1-2-512,-3-1 227</inkml:trace>
  <inkml:trace contextRef="#ctx0" brushRef="#br0" timeOffset="256936.8233">15599 10490 70,'4'-16'176,"-2"6"1,0-4-5,1 4-2,0 0 0,-2 1-5,3 1-3,-2-1-4,-1 4-6,2-1 10,-1-1-9,-2 3-7,3-1-6,-2 2-10,-1 3-11,1-7-12,1 5-7,-2 2-12,0 0-9,0-5-3,0 5-17,0 0-11,0 0-1,0 0-7,0 0-7,0 0-6,0 12 0,-2-2 0,0 3 0,-1 5-5,-3 9-2,0 2-2,2 3-3,-4 0 0,-2 13-3,-1 3-3,-1 2 4,1-1-4,1 0 1,0 1 1,1 1 0,-2-2 1,3-1 2,0-2-10,1-12 2,-2 11-1,-1 0 0,2-11 0,2 0 1,-5 11-2,1 1-1,3-11 4,-3 8-4,0-8 0,2 2 1,-4 8 0,-1-1 4,4-11-4,1 0 0,-2 1-1,1-4 1,0 1 2,-1-1-2,3 3-1,-2-5 1,2 2 6,2-2-3,-2 1-2,2-3 4,-2 1 1,2 0 1,-1 2 3,0-4-2,-1 1 1,3 1 5,1-1-3,-4 1 1,4-3-1,1 1-6,-3 1 2,1-1 2,1 1-4,0-7 0,2-1 2,-2 1-3,3 0 0,-5-4 2,5-2-6,-2-2 3,2-1-2,0 3-2,-3-3 5,3 0-5,0-1 0,-2 2 3,4-2-3,-4 1 4,0-2 2,1 3-2,-1-1-3,0-3 6,2 3 0,-1-1 1,-3-1 3,4-2-10,0 0 2,-3 0-2,6 0 4,-6 1-1,2-2 0,-1 0-3,1 2 3,1 1 1,-4-4 8,4 3 1,0 1 4,-1-3 5,1 7-9,-2-7-9,2 2-2,0 0 6,-1-1-3,-1-2 1,2 0 0,0 1-4,0-5 4,0 5 0,3-3-2,-3-2-1,0 0 2,0 6-3,0-6 2,-1 2 0,1-2-1,0 0 14,0 0-13,1 5-2,-1-5 4,0 0-4,0 0-3,0 0 4,0 4-6,0-4 6,0 3 2,0-3 3,7 4 0,-3-3 10,3 1 0,1 1 5,2-3-6,4 2-2,1 0-3,6 0 1,2-1-10,-1 3 7,1-2-4,1 6 1,0-5 1,2 2 15,0 0-23,3 4 4,8-1-1,-10-1 1,9 2-6,4 2 1,-11-5-5,12 5 7,1 0 3,2-1-5,-2-3 3,1 3-4,3-3 5,-1 3-9,0 1 2,-2-1 2,0 0-3,-1 2 6,-1-2-1,-3-1-6,-10 2-2,1-2 6,-3 3 1,1-5-5,0 3 6,-2-3-3,-1 4 2,0-2 1,2-2-2,-2 3-3,-2-3 0,3 0-7,-1 0 2,0 0 5,0-2 1,-3 0 1,3 0 0,-1 2-11,-2-2 17,1-2-6,-2 4 2,-3-2-2,-1-5 1,-4 4-1,0-3 5,-3 2-6,1-2-2,-3 4 6,-1-5-5,-2 0-7,1 1 8,-5-1 1,6 1 5,-6-1 1,6 0-4,-6 0 2,4-1 1,-4 1 5,0 0-6,7 0 2,-4-3-12,1 0 9,-4 3 2,5-2-3,-3-1-5,1-1 16,1 4 15,-1-3-11,0-3 2,1 2 10,-3 0 4,1-2 4,2 0-10,-2 3 12,-1-2 1,3-2-2,-1 0 1,1-4-5,-1 0-7,3 1 0,-2-6-2,3-1-5,0-1 0,2-7 2,-1 0-5,3-4-3,-1 0-2,2-3 1,-1-3 2,3-7-1,1-2 2,-2 1 10,-2 10 5,-1-2 6,-2 3 0,5-12-2,-3-1 3,-3 13 1,2-2-1,2-9-2,-3 12-3,2-15-4,-2 14 4,1-1-4,5-13-3,-2 1-4,4-2-2,4 1-2,-3-5 0,3 3-1,-1-3-3,5 3-2,-1-2-1,-2 3-1,0 0 2,-3 3 7,-2 15 7,2-11-4,-6 8 4,-4 0 10,3 3 1,-2-2 3,-1 2 1,-1 0 0,0 1-4,2-2-2,-3 3-8,0-2 3,1 0-4,-1 0-8,3 0 0,0 0 2,1-2-5,1 4-5,-1-2 3,3 0-5,-2 0 2,-2 7-1,-2 2 0,0 4 6,-1-1 4,-1 3 3,-1 3 4,1-1 3,-1 1-4,-3 1 0,2-2-2,0 3-1,0-2-5,1 2-1,-3-1 0,2-2-5,0 3 0,1-3-1,-1 1 1,-1 2-17,2-1 16,0-2-3,0 0 0,0 3 1,-1-2-2,1-1-1,-1 4-6,1-2 4,-1-1-3,0 6 3,-2 0 0,2-1 0,-3 1-1,3 3 0,-3-3 4,0 5-7,4-5-1,-4 5-4,0-3 3,0 3-4,0-5-5,0 5-14,3-2-18,-3 2-21,0 0-24,0 0-39,0 0-37,0 0-60,0 0-57,0 0-46,-7 14-52,7-6-50,-3 3-356,3 6-851,-5 1 377</inkml:trace>
  <inkml:trace contextRef="#ctx0" brushRef="#br0" timeOffset="258158.9497">15782 12213 141,'-4'-3'243,"1"-1"-5,-3 3-13,2 0-8,-1 0-9,3-1-12,2 2-8,-6-4-12,6 4-7,-4-3-16,4 3 2,-1-2-28,1 2-18,0 0-11,0 0-9,0 0-8,0 0-7,0 0-3,13 4-7,-3-2 11,6 4-13,5-2-9,2 3-5,-1 0-3,2-3-3,-1 0-5,-2 1-6,-7 1 0,2 0-3,-4-2-8,2 0 0,-4 1 2,-1-1-2,-1-3-3,-2 1 0,-1 2-9,1-2 3,-2 1 3,-1-3-5,1 3-1,-1-2 6,-3-1-8,3 2 2,-3-2 10,4 2-13,-4-2 2,0 0-3,-7 7 0,-5 2 1,0-1-1,-7 4-2,-3 0 0,1 2 7,-3-2-8,2 1 1,-4 3 2,5-3-3,-3 1 2,2-2-1,0 1 2,4-3-5,4 1 32,0-4-12,4-2 0,2 0 2,-1 0-4,5-2-2,-3-1 2,4 0-4,-2 1 1,3-1 1,2-2 10,-5 4-1,1-1 5,4-3-3,-1 3-6,1-3-1,0 0-3,0 0 1,0 4 1,5-2-1,0 2 4,2 0 0,3 0-1,3 2 1,1-1 0,7 2-7,-1 0 3,0-2-9,-3 2 3,4-5-2,0 2-3,1 1 3,2 0-21,-1-1-35,-2-3-33,0 3-30,-6 0-30,1-1-20,-1-1-21,1 3-5,-2-3-12,0 2-4,-2 0 3,-3-3 4,1 0 18,-1-1 16,-4 2 23,2-2 25,-2-2 33,0 1 38,-1 0 29,1-2 36,-3-1 33,3 2 19,-3-1 20,1 0 17,0 1 13,-2 0 2,-1 2-13,3-5-8,-3 5-9,0 0-13,0 0-11,0 0-8,0 0-5,-17 15-2,6-4-5,1 4-7,-4-1-10,3 2 1,-4 1-6,3-3-2,5 0-1,-3 0-6,3 1 0,4-3 1,2-4 2,-2 3-11,3 1 3,3-5 3,1 3-1,-1-3-4,5-2 10,1 3-1,-1-4 5,5-1 2,1 2 4,0-5 9,-1 0 11,1-3 11,-3-1 7,3 0 9,-2-1 6,-3 0 7,-2-2 8,1 1-1,-1-2 0,-2-3-7,-1 2-7,-1-1-6,-3-2-21,3 3 3,-6-4-11,0 2-2,-4-3-7,0 2-10,-3 2-13,-2 1-17,-1 1-23,-1 3-19,-1 0-31,-1 1-36,3 4-39,2 0-50,1 0-59,2 0-54,2 2-49,-1-2-254,4 0-659,3 0 292</inkml:trace>
  <inkml:trace contextRef="#ctx0" brushRef="#br0" timeOffset="259554.0137">16062 11869 148,'0'0'145,"0"0"-12,0 0-11,0 0 0,0 0-3,3-5 1,-3 5 1,4-1 0,-4 1-4,6-3 2,-6 3 0,6-2-2,-5-1 0,3 0 1,-2-1-2,-2 4-2,5-5-6,-3 3 2,0-1-7,0-1-9,1-1-6,-2-2-7,1 2 0,-1-2-10,0 2-6,2-2-9,-1-1 1,1-2-7,-2-1-6,1-1-3,0 1-5,0-1-2,-2 3-3,1-3 0,-1 4-4,0 1-7,0-1 1,-3-2-1,3 1-4,-3 2-2,-1-2 4,1 4 2,-2-3-11,-1 1 0,0 0-1,-2 3 1,-2-2-6,3 2 2,-6-1 2,2 5-4,1-1-1,0 2-2,-4 3 0,1 1-1,0 1 11,1 2-11,-2 1 1,-3 4 1,3-3 0,-1 6-1,-1 1 1,2-4-2,-1 4 1,0 2 0,1-1 0,5-4 3,-3 1-4,4 2 3,-2 6-5,4-8 0,-2 0 0,1 1 3,4 1-4,-1-7 5,2 8-6,1-6 3,-2-1 9,3 1-8,2-2 2,1-3 0,-1 3-1,1-3 2,1-2 1,-1 1 3,8-2 1,-2 0-3,-1-3 0,2 0 3,1-1-4,2-1 2,0-2 0,3-2-2,-3 1 3,1-1-2,0 0-3,-2-5 6,1 2-2,0-1 0,0 0-5,-2-4 4,2 1-2,-3-3 2,1-2 1,3 0-3,-4-4 2,0 4-1,1-4 4,-1 0-2,-3 5 2,-1-4 2,4 6 9,-3 0 4,-3 4 5,0 2 10,-1 2 3,0 1-4,0 0-6,-2 0 1,1 3-6,-1-1-7,-1 3-5,0 0-4,0 0 0,-6 12 3,1-3-3,0 6 4,-4-1-3,4 2-1,-3 1-1,0 8-5,2-8 5,0 1-2,1-2-3,0 1 2,2 0-1,2-2-5,1 2 3,0 0-2,0-1 2,1-5 3,2 2-2,4 0 2,0-3-5,3 2 2,-4-5 3,9 2-4,-3-3 1,3 1 20,1-3-13,5-1-6,1-2 0,-1 0 1,-1-2 0,-3 0 0,1-1 0,-4 0 9,1-1 0,-3 1 1,-1 0 0,-4-1 4,2 2 1,-2 0 0,-4 0-1,1-2 4,1 2-8,1 1 2,-6 0-2,4 0-2,-4 0 14,6-3-18,-6 3 0,0 0-2,4-1-2,-4 1 5,0 0-10,3-2 0,-3 2 7,0 0-4,0 0 5,0 0 3,0 0-15,0 0-3,0 0 11,0 0-9,0 0-2,0 0-8,0 0-11,0 0-21,0 0-17,0 0-15,0 0-12,0 0-15,0 0-16,0 0-22,0 0-18,0 0-13,0 0-12,0 0-12,-10 6-14,10-6-7,-7 1-14,7-1-142,0 0-409,-11-1 180</inkml:trace>
  <inkml:trace contextRef="#ctx0" brushRef="#br0" timeOffset="260744.1584">16179 11268 136,'0'0'142,"3"1"0,-3-1-4,0 0-1,0 0-1,0 0-5,0 0 0,7-9-2,-7 6-4,4-1-5,-1 1-7,-1-1-4,0-3-4,4-1-3,-5 3-3,5-4-3,-2-1 0,-1 0 4,1 0-8,-1-2-5,3-2-3,-3 0-2,-1 3-3,3-6-4,-3 1-4,3 1-5,-4 3-5,3-5-1,-4 5-1,2 0-3,-1 0-3,1 0 1,-1 2-5,0-1-3,-1 6 0,0-4-4,-2 2-3,0 2-2,1-2-7,1 2-5,-2 1 2,-2-1-8,2 0 0,-3 1-1,0 0-5,0 2-2,-2 0 1,0-1 0,-3 3-3,0 0-1,1 3-1,-3 0 7,-2 2-10,0 1-5,1 4 2,-2-3 2,-3 8-1,6-2 0,-6 3-5,3-2 7,0 6-6,1-5 4,2 2-4,-2-1 2,4-1 2,-1 2-5,3-1 1,0-1 1,0 0-1,0 0-4,1 0 4,3-4-1,2 4-1,0-2 2,2-1 0,0-1 1,1 0 1,2-2 4,1 2 3,2-3-6,0 1 1,2-3 1,3 0 0,-1-4 0,3 4 2,0-5-5,2 0 4,-1-1 1,0-4 3,0-1-1,-1 1-3,-2-1-3,2-5 6,-1 1-2,1-1-2,0-3 2,-2 0-5,3-8 3,-4 6 4,4-5-6,-1-2 2,-2 1-5,-1 6 3,-3-2 5,2 5 0,-2 1 6,-2 0 15,-2 4-7,0 1 2,0 1-4,0 2-10,-3-1-3,0 4-2,0 0 5,0 0-2,-3 16-3,-3-6 2,2 9 6,-6 2-7,0 4-6,0-1 4,0-2 6,2 3-8,2-5 0,2-2-3,1 2 4,-1-2-1,1 2 1,3-6-1,0 1-1,3-4 3,-3-1-2,0 1 2,4-1 0,-1-3 0,0 2 3,1-4-3,3 0 5,0 2-3,3-6-2,0 5 3,2 0-1,-1-6-2,1 1 0,2-1 2,-1 0 5,0-1-25,-3 1-18,1-5-29,-3 2-23,1-1-32,-1 0-40,2 0-35,-3 2-31,0-3-36,-3 2-223,3-1-522,-5 0 230</inkml:trace>
  <inkml:trace contextRef="#ctx0" brushRef="#br0" timeOffset="261681.673">14931 10750 181,'-8'-6'185,"-2"0"0,2 1 4,1 2 5,2 1 3,-2-1-7,3 1-10,1-1-15,0 1-18,2-1-15,1 3-16,-6-1-13,6 1-8,0 0-5,0 0-8,7 9 7,-1-2 4,8-2 5,6 7-4,2 0 5,2 1-8,6-1-3,8 5-1,1 0-2,4 0-7,-1-2-7,1 0 0,-2-1-10,2 1-8,-3-1 1,3-1-9,-7 1-3,-6-3 2,-5-2-12,-1 4-5,0-6 0,-1 4-5,-8-5 1,-1-1-2,-1 1 2,-3-3-8,-2-2-3,2 4 4,-7-4-2,3 1 3,-3 0-1,-1-1-6,1 2 13,-3-3-12,6 1-2,-6-1 1,5 1-2,-5-1-2,2 1-1,-2-1-5,0 0-7,0 0-19,0 0-17,5 0-20,-5 0-17,0 0-19,6-3-19,-6 3-15,2-3-19,-2 3-11,4-4-22,-2 2-15,-2 2-3,3-6 6,-3 3 11,1 1 10,-1-5 9,0 2 19,-1 0 12,-2-3 12,2 1 22,-4-2 25,3 0 21,-4-2 33,1 1 11,2 1 24,-2-1 14,1-1 20,0 2 13,0 1 11,0 0 17,1 1 8,0 4 13,0-1 5,2 1 0,-2 0-5,3-1-5,0 4-13,-3-3-12,3 3-6,-3-3-6,3 3-10,0 0-6,0 0-5,0 0-8,0 0-2,0 0 5,0 0-11,0 0 5,0 0 0,0 0-2,10 12 3,-5-6-5,-1-1-2,1 5 1,1-3-5,-1 2 1,1 1-2,3 3-3,-4-4-2,5 3 0,-4-2-2,0-1-1,6 3-3,-8-3 1,3 2 3,1-3-9,-4 1 0,1-1 0,1 0 2,-2-2-4,-1 1 4,-2-1-3,2 0 3,-3 1 5,0 0 4,-3 1 6,-1 3-1,-6 2 1,1-1 1,-4 2-1,-5 2-2,-3-3-1,3 1-1,-3-3 0,2 1-8,-1-1-4,-3-3-7,3 2-16,1-2-25,-1-1-27,5 0-29,-1 0-35,2-2-36,-3-1-32,0 1-35,3 0-195,-8-2-464,8-3 205</inkml:trace>
  <inkml:trace contextRef="#ctx0" brushRef="#br0" timeOffset="262326.7401">14562 10339 152,'5'-9'175,"-5"-2"3,2 6 2,-2-2 2,3 1-1,-3 2-9,3 1-16,-3-1-15,0 4-21,0 0-12,0 0-10,0 0-12,-8 10-7,0 4-7,-1 2-7,-5 6-5,-1 2-5,5 0-5,-7 1 2,2 1-5,1 1-5,0-3-2,1 3-1,-1-3-2,3 1-3,1-3-3,3 1 3,0-6-9,4 0-2,0 0 2,1-1-5,2-5 0,0 2-4,0 0-3,2-5 1,1 1 0,4-1-3,-3 0-1,4-1-2,0-5-17,0 2-12,2-1-17,0-3-17,0 0-21,1-3-18,-2 2-18,1-2-28,-1 1-15,0-4-23,-1 2-154,-4-1-359,2 0 160</inkml:trace>
  <inkml:trace contextRef="#ctx0" brushRef="#br0" timeOffset="262946.2026">14315 10568 2,'0'0'211,"-5"-1"-17,5 1-25,0 0-19,0-4-11,0 4-13,7-3-7,2 0-9,1-1-8,4 2-5,-1 1-4,5 0-9,1-4-8,2 4-10,-1 0-2,2-1-2,-2 1-7,-3-2-4,-3 2-3,0 0-7,-3 0 0,-2 0-3,1-2-5,-1 3 0,-1 0 1,-2-1 5,-4 0 6,4 1 1,-6 0-1,0 0-3,8 0-6,-8 0-2,3 2-6,-3 2 0,0-4-5,-8 12 0,2-2-1,2-1-2,-6 5-5,3 0 5,-1 0-7,-1 3-2,3-2-3,3 0 4,0-1-4,0 2 1,1-3-1,0-1 2,4-2-3,0 2 1,1-1 1,0-3-1,3 0 10,0-1-2,2 0-1,2-4 7,0 1 1,4-3 2,0-1-1,0-1 2,1-1 2,-6-1 3,4-3 6,-4 1 4,0-6-2,1 1 5,0-2 4,-6 1 1,1-4-6,-2 4-3,1-4-3,-4 3-7,0 0-1,0-1-5,-5 1-5,3 1-1,-4 1-3,0 0-2,-1 3-4,0-1-4,0 3-4,-2-1-14,1 2-12,0 0-19,-1 3-20,1 1-35,-1 0-30,4 1-31,-1-1-28,3 2-16,1 1-10,2-3-23,0 0-132,0 0-398,12 7 177</inkml:trace>
  <inkml:trace contextRef="#ctx0" brushRef="#br0" timeOffset="263623.6241">15000 10318 193,'5'-7'239,"-3"0"-16,1 0-21,-1 4-18,0-1-20,0 1-21,0 1-16,-2 2-14,0 0-14,0 0-8,0 14 0,-5 1-7,-1 4-3,-3 8-6,-4 2-5,-4 12-1,-3 7-4,-1 1-3,1 3-5,-8 21 3,8-20-5,0-2-4,-2 4-3,0-1-1,-2-2-6,1 0 1,3-7-3,-1-1 2,7-13-1,0-1 1,-2-1 1,1-1-2,5-4 0,-5-2-2,5-1-7,2-4 0,0-4-7,3 0 0,-1-4-2,3 1-3,1-4-1,0 1-4,-1-3 3,3-1-3,-1 1-8,1-4-11,-3 3-17,0 0-16,3-3-21,0 0-37,0 0-47,0 0-33,0 0-34,6-16-46,-5 5-130,2 4-417,1-8 184</inkml:trace>
  <inkml:trace contextRef="#ctx0" brushRef="#br0" timeOffset="263672.8714">14772 10864 222,'4'-9'218,"-1"0"-9,0-1-15,1 5-7,-1-4-4,0 1-1,0-1-9,1 2-7,-1 2-6,1-4-11,3 1-13,-1 1-9,1 2-14,1-2-4,3-3-10,-2 5-7,2-4-1,2 4-7,2-3-6,-3 5-2,3 0-7,-1 3-5,0 0-2,0 1-8,-4 2-6,1 6-3,-2-1-1,1 1-4,-5 1-5,1 0 0,-5 2-4,1-2-4,-4 4-1,0 1 4,-4-1-2,-2 1-2,-4-1-2,-3 3-5,-2-2-1,1 0 4,-5-3-3,7-3-1,-2-1-7,4-2 0,-4 4-2,2-8-1,0 1-8,3-1-20,-2 1-15,2-3-20,1 0-22,2 0-18,-1 0-24,2 0-37,3 0-28,4 0-41,-10-3-39,10 3-177,-3-2-476,3 2 210</inkml:trace>
  <inkml:trace contextRef="#ctx0" brushRef="#br0" timeOffset="264970.1193">20785 10974 145,'8'-14'271,"-2"5"-6,-3 1-22,1 1-26,-1 1-27,-1 2-22,0 4-15,-2 0-12,-1 10-17,-5 7-10,-5 9-11,-1 1-8,-3 4-11,-6 11-8,3 1-3,-2-2-7,6-13-10,-1 0-1,-1-1-5,2-1-2,1 0-5,-4-3-8,3-2-1,-3-3 0,3 1-4,4-5-7,3 0-16,-2-2-21,0-5-27,3-1-29,2-2-26,1-1-31,-1 2-13,4-5-11,0 0-30,0 2-174,0-2-382,0 0 169</inkml:trace>
  <inkml:trace contextRef="#ctx0" brushRef="#br0" timeOffset="265581.855">20647 11089 216,'4'-11'244,"2"0"-10,-1-4-12,5 0-13,-2 1-11,7-4-3,3 2-7,2-1-15,3 0-7,3 2-11,1 4-2,2-1-15,-2 6-11,0 3-9,1 3-13,-4 3-10,-1 4-8,-5 3-14,-4-2-4,-2 6-10,-5-7-10,-2 10-1,-3-5-6,0 5-4,-6 1-2,-2-2-1,-6 6-2,-3-2-3,-3-2-6,-3 2-13,-4-5-22,5-3-24,-4 0-23,0-3-17,5 1-19,3-5-10,2-2-18,0 1-6,7-2-17,-3-2-12,6-4-12,1 1-14,3-1-11,0-1-156,3 0-378,1 0 168</inkml:trace>
  <inkml:trace contextRef="#ctx0" brushRef="#br0" timeOffset="266282.9203">21175 11268 140,'0'-5'286,"0"-1"-25,0 6-31,-1-4-25,1 4-18,0 0-20,0 0-21,-16 11-14,8 1-14,-6 6-6,4-2-16,0-1-11,0 2-6,3 1-11,-3 3-7,6-4-3,1-1-10,-1-4-2,4 1-2,0-1 0,4-3-2,-1 0 0,1 0 6,2-2 4,5-5 4,2 1 3,2-3-8,2-3-2,3-4 5,4-2-4,-3-2 1,0-2-3,-1-4 2,3-3-6,-2 0-3,-2-3-1,-2 0-4,-3 1 0,0 1 4,-1 0 3,-3 6 3,-3 7 0,-3-2 8,-1 5-11,1-1-13,-1 3-5,-3-1-5,0 4-5,0 0 1,0 0-3,-13 21 2,5-8-7,0 3 1,-1 0-1,1 8-2,1-6-4,4 5-6,1 2-10,2-8 4,2 3 2,1-3 1,2 0-1,5-2-3,-3-1 5,3-3 0,3 0-2,-1-6 5,1 1-5,5-3 1,-3-2 4,6-3 1,-6-1 1,2-4-4,1-1 6,-4-2 0,6-6 0,-2 5 3,-2-7-1,1-2-2,-6 6 3,3-7-3,-7 2 1,0 3-1,2-1 1,-4 1 5,1 0 1,-3 6 10,-2-2-2,3 3-2,-4 4-4,1 1-2,1-2-3,-4 1-3,2 5-2,0 0 0,0 0-3,-9 15-3,6-6-2,0 3-3,-1 3 7,3 2-4,2 0 3,2 1 2,1 7-3,0-7-4,3-2 4,-1 1 1,1 3 2,-1-11-3,-1 6 3,0-5 1,-3 0-2,1-3 4,-1-3-1,-1 2 2,-1-1 3,1-1 5,-1-4-4,-4 8 0,-3-4 0,-3-4 5,-4 1-4,-7-1-2,0-4-1,0 4-2,-3-4-22,1 2-24,2-1-29,0-2-28,4 4-27,3-1-21,0 1-34,6-2-35,2-1-43,2 4-184,4 0-482,1-7 213</inkml:trace>
  <inkml:trace contextRef="#ctx0" brushRef="#br0" timeOffset="266333.9293">22102 11201 103,'11'-12'327,"-7"2"13,1 2-25,0 1-36,-2 4-29,-3 0-25,0 3-26,-4 13-19,-6 2-14,-4 9-18,-3 4-17,-7 10-10,0 1-10,0 0-19,-1 3-6,1-2 0,3 0-6,4-9-14,0-4-10,3 1-5,-1-4-6,1-2 3,5-6 4,-1 0-18,5-6 15,-2-2-12,2-2 11,1 0 15,1-3 32,0 3 27,0-5 27,2 3 8,1-4-3,0 0-18,0 0-16,10-17-11,4-3-13,3 2-10,6-3-11,2 2-8,7-7-9,-6 9-2,0 4-10,1 1-2,-4 3-7,2 4-3,-4 0-9,-5 3-12,-2 2 1,-4 2-13,0 1-4,-1 2-8,-3 2-1,1 1 1,-3 0-3,1 5-10,-3-1-1,-2 2-12,0 3-40,-4 1-8,-3 0-44,3-1-41,-4-1-41,-2 1-47,2 0-44,1-1-33,0 1-41,3-3-191,4 2-615,4 1 272</inkml:trace>
  <inkml:trace contextRef="#ctx0" brushRef="#br0" timeOffset="266977.1076">22821 11530 234,'2'-12'287,"-3"1"-12,0 5-29,-4-3-30,-2 4-22,0 5-20,-7 3-16,-3 4-15,-4 5-17,0 5-11,-2 0-11,2 3-14,4 1-6,2 0-10,1-1-10,4 6-5,3-8-10,3-2 0,2 1-3,2-1-1,3 0 2,1-6 4,3 2 10,2-3 8,3-2 10,5-4 10,4 2-1,-1-7 5,4 0 9,-1-2-1,-1-5 7,-1 0-3,-1-6 6,1-2-13,0 0-6,-4-3-9,-3 4 0,-4 0-3,0 4-1,-3-4-3,-1 0-10,-5 4-25,-1 1-2,0-3 4,-1 2-4,-5 0-11,-1 2-3,-3 1-3,-1 1 0,-6 4-24,-3-1-22,3 4-21,-2 2-21,5 1-41,-2 1-30,3 5-29,6-3-32,-1 4-24,4 2-9,-2-1-22,9-1-15,3 3-30,5 1-175,7 2-512,2-1 227</inkml:trace>
  <inkml:trace contextRef="#ctx0" brushRef="#br0" timeOffset="267690.2817">23209 11426 131,'17'-30'249,"-3"1"0,-1 2 4,-3 1 2,-3 10-9,0 2 2,-3 2-19,0 4-23,-1 1-26,-3 3-19,2 3-16,-2 1-18,-8 16-14,0 5-9,-9 9-13,-7 13-8,0 8-8,-11 16-5,10-16-2,-9 23-8,10-26-5,-3 4-6,-10 16-1,15-22-4,-1-3-5,2-2-2,0-1-1,6-10-4,-1 1 3,2-4-9,-3 1 0,3-2-2,0-6-4,2 1 3,4-6-4,1-6-7,3-1-29,0-1-33,0-1-18,1-2-14,1-3-23,2-1-37,0 0-30,0 0-14,15-12 2,-3 3-9,4-9-10,-1 1 22,2-2 17,0 0 25,1-2 23,-2-1 31,1 0 38,-2-4 30,1 1 31,-1-1 31,-1-1 19,0 0 30,0-1 10,-1-1 12,0 3 11,-2-3 7,5 3 9,-2 0-20,1 6-9,3-3-12,-1 5-3,3 1-13,5 8-5,2 2-11,-2 5-12,2 2 0,1 9-3,-1-1-4,-6 3-4,-1 5-7,-2-1-3,-8 0-4,-1 2-5,-4-2-1,-2 1 1,-4-1-10,-4 0 8,-3 0-3,-5 4 1,-5-5-4,-3-2 3,-3-2-1,0-3-5,-4-2 6,2-1-9,1-3-4,1-1-26,-1-1-22,4-1-22,5 0-32,2-3-29,-1 0-25,6 1-41,0-4-42,3 0-41,0 3-190,3-2-497,6-1 219</inkml:trace>
  <inkml:trace contextRef="#ctx0" brushRef="#br0" timeOffset="267750.138">23540 11661 188,'0'0'225,"0"0"-19,0 6-23,0-6-17,-4 8-14,4-3-18,-4 0-11,4 3-11,0 0-8,0 1-1,4-1-3,-4 0-1,7 1-4,0-2-1,0 2-5,3-4-8,0 0-7,5-1 1,-2 2 1,1-4 4,2-3 3,-1 0 7,-1-5 0,0-2 14,-2-1-15,0-3 1,-2-2-4,1 2-6,-5-1 10,1 0-4,-1 2 9,-5 0-26,0 2-8,-2-1-16,-3 2 2,-6 1-10,-4 3-8,-2 4 6,-8 0-12,1 8 10,-2-3-6,3 8-11,-1 1-5,4 3-12,3 0-14,-1 4-2,8 2-7,1 0-1,6-3 3,2-2 0,1 0 5,6-1 11,0-1-9,3-1 5,1-3-2,8 3 10,0-6-6,1-3 3,2-2 12,1-1-10,1 0-3,1-6 1,2-1 10,-3-4-5,0-2 0,0-2 9,1-5-7,-4-2-3,2 0 2,-2-2-3,-4 3 5,1-1 0,-6-4 2,-1 9 6,-4-1 1,0 6 10,-3-1 1,-1 2-13,0 0 5,-2 3-3,1 2-12,-2 3 6,0 0-5,0 0-5,0 0-5,-7 20 3,5-8-9,1 5 0,2 2 1,-1 8-1,0-4 1,2 0-1,-1 1 3,-1-5 1,1-2-1,-2 0 1,0-4-4,1 1-2,0-3-1,-2 0-3,2 0-11,0-3-3,0 1-5,0-4-9,0 0-1,0 0-5,2-3-8,-1 1-19,3-1-39,0-2-51,6 0-37,0-2-55,0 2-154,7-3-454,4 1 201</inkml:trace>
  <inkml:trace contextRef="#ctx0" brushRef="#br0" timeOffset="268400.5466">24423 11887 14,'4'-18'299,"4"0"-1,-4-2-26,2 3-23,-1 1-13,0 3-5,-3 1-7,-2 4-7,3 0-28,-3 2-22,0-2-12,-5 5-20,-5 0-11,-11 5-15,-5 2-1,-3 7-21,-11-1-8,-1 6-7,5 0-4,2 5-10,11-7-11,2 2-2,3 1-5,7-2-7,-1-1-3,5 2-1,0-3-9,2-3 5,3 0-4,1 1 0,2-4 11,5 1-6,1-4-2,3-1-1,5-2-4,6-1-2,-4-1 0,3-5-6,2-1 6,1-7 0,0 2-2,-1-6-5,-1-2-1,0-2 0,0 1-14,-4-4 24,-1 7 3,-5 4 17,-1 3 20,-2 2-10,-4 3-5,-1-1-12,0 5-3,0 0-6,-3 2-1,0 0-1,-10 15 1,3 1-10,-7 4-15,1-1 23,5 2-5,-5 3-2,5-2 1,2-2-7,3-2 16,-1 1-11,4-1 1,0 0-16,0-1 11,4-3-4,3-2 7,3 0 9,0-2-5,6-2-1,3 1-3,-3-6 2,7-1 5,2-3-10,-3-3-15,2-1 17,2-4-1,0-6 2,1 1 1,8-11-1,-4 1-7,-11 3 0,4-3 4,4-11-2,-10 9 3,9-10 3,-10 11 3,-3 0 17,-4 4 14,1 7 11,-5 2-4,-6 12-4,8-15-9,-8 15-8,0 0-2,0 0-5,0 0-4,0 0-1,0 0 1,-49 31-3,29-9-2,-2 1-4,4 0 3,-1 2-8,2 0 4,-1 0 0,5-1-4,-1 4-6,4-5 2,3-1-23,0-6-13,3-3-19,2-1-30,-2 0-15,4-12-16,2 23-20,-2-23-22,4 20-30,2-9-33,-6-11-31,15 10-37,-15-10-32,22 5-226,-22-5-588,0 0 260</inkml:trace>
  <inkml:trace contextRef="#ctx0" brushRef="#br0" timeOffset="269075.3716">24616 11882 89,'-2'-2'254,"2"2"-17,0 0-18,0 0-10,0 0-18,50-3-8,-26 5-14,4 0-5,1 1-6,0-1-3,9 1-6,-10-1-5,-2-4 7,-1-2-13,2 0 11,-5-2-33,2-2-1,-1 1 8,-2-5-6,-7 4 12,0-2 13,-3 2-4,-11 8-2,20-12 11,-11 6-2,-9 6-14,0 0-10,0 0-14,14-12-18,-14 12-12,0 0-7,0 0-10,0 0-4,0 0-8,0 0-1,-12 51-7,7-34-6,-4 0-3,-2 4 5,3-5-4,-1-2-6,0-2-2,1 0-4,8-12-6,-14 16 2,14-16 3,-10 11-1,10-11 1,0 0 3,-8 10 30,8-10 27,0 0 9,0 0-5,0 0-9,0 0-6,0 0-9,0 0-6,18-41-5,-4 23-6,0-1-7,0 0-2,3-1-2,0 3-6,0 2-7,-3 4 2,0 2-5,0 1-3,-1 3-1,-13 5-3,25-5-2,-25 5-2,0 0-2,31 15-5,-22-6 3,-3 6 4,0-1-4,-1 3-2,-5 2-2,-1-1 1,-4 1 1,-2 0-6,0 4-5,-2-6-8,1-1-33,-2-1-32,-1-1-49,0-2-56,-1 2-47,1-4-49,1 2-66,10-12-59,-21 13-302,11-5-773,10-8 342</inkml:trace>
  <inkml:trace contextRef="#ctx0" brushRef="#br0" timeOffset="277322.066">20970 12329 2,'0'0'169,"0"0"3,0 0-9,0 0 5,0 0-6,0 0-2,0 0-6,0 0-9,0 0 0,0 0-7,0 0-9,0 0-2,0 0-6,0 0-5,0 0-13,7-8-10,-6 2-10,1 1-6,-2-2-6,4-5-5,-3 0-8,2-3-9,0-2 2,-2 0-4,2 0-5,-3 0-1,0 1-10,0 4 5,-3-1-5,2 4-7,-2-1-3,-3 0-3,-1 5 3,-4-1-9,-2 5 14,-1 6-8,-10 1-1,0 3 0,-1 4-4,1 3-4,0 0-1,3 3 0,1-2-3,6 3 0,-3 4-4,8-8-1,0 0-1,3 1-3,3-3 3,-1 1-2,4-4 4,0 1 0,4-1 2,-1-2-2,3-1 4,1 1-4,3-2 0,5 0 5,-2-3 3,1-2-6,0 0 4,3 0-1,-3-7-2,2 3 1,5-8-1,-6 3-1,5-4 5,1-4-7,-4-1 6,3 0-2,-2-1 2,-1-1 1,-1 1 8,-5 3 9,-3 5 8,-1 2 8,-1 0 1,-1 2-7,-2 1-11,0-1 0,-3 4-8,0 1 0,0 0-1,-3 17-2,0-2 0,-8 11-1,-3 3-5,-7 10 3,3 1 0,1-10-4,4 2 12,-1 1-8,-3 8 0,5-11-8,0 1 2,2-3 0,-1 0 2,3-6-7,1-5 3,1-3-1,2-4 3,0 2-2,1-3 3,1-1 12,-1-4 28,2 1 29,0-1 19,1 0 25,0-4 22,0 3 17,0-3-2,5 0-15,4-6-13,2-3-11,10-6-11,0-2-14,6-2-8,-7-1-4,12-6-12,-8 6-7,0 2 1,-3 0-12,-4 2 0,1-1-3,-6 6-9,0 2 0,-2 1-2,-4 1-8,-2 3-2,0 0-5,2 1-6,-3 2-8,-2-2-29,-1 3-29,4-2-34,-4 2-42,0 0-30,0 0-32,0 0-38,0 0-38,0 12-42,-1-7-43,-3 2-311,2 3-716,2 2 317</inkml:trace>
  <inkml:trace contextRef="#ctx0" brushRef="#br0" timeOffset="277957.6894">21453 12560 28,'4'-6'280,"2"4"-3,-2-2-25,-1 3-28,1 1-30,-4 0-19,0 0-16,-4 14-13,-3-1-12,-5 2-25,-2 11-1,-4-2-2,-2 2-5,3 1-10,-1-3-4,3 1-8,-1 0-11,3 0-2,-1-2-2,3 0-11,3-7-2,-1-2-9,6 1-2,-4-1-1,3-5-8,1 2 0,-1-2-7,4-4 4,-3-1-32,0 1-26,3-1-36,-4-1-41,4-3-66,0 4-74,0-4-163,0 0-445,0 0 197</inkml:trace>
  <inkml:trace contextRef="#ctx0" brushRef="#br0" timeOffset="278630.3612">22025 12857 29,'0'0'194,"-3"2"-1,3-2-8,0 0-6,0 0-11,0 0-5,11-9-9,0 3-1,9-4-6,1-1-7,2-2-10,2 0-6,-1-1-6,3-3-2,-2 1-6,3-2-9,-4 0 1,-4-1-10,0 0-1,-2-2 1,-4 3 5,-3 3-8,-1 1-5,-3-1 4,0 3-4,-6 2-6,1 1-12,2 1 0,-2 4-11,-2-2-12,0 0-5,0 3-9,0 3-6,-7-3-4,1 4 0,-2 3-5,-4 4-2,1 2-5,1 4-2,-2 8-3,2 0-2,1 2-2,2-1 2,2 3 0,-1 2-1,6-1-3,3-2 3,-2 0-2,2-6 0,1 1 6,0 5-3,1-8 3,-1 0-7,-1-1 2,-2-5 4,3-1-2,-4-3-2,0-1 2,0 1 5,0-2-1,-1-2 3,-2-1-2,-1 1-2,-6-4 7,0-1-1,-1 0-1,-3-5 0,-2 1-3,2-1-1,0-2-13,-2 0-19,4-2-21,-1 2-18,1-4-25,1 4-16,3-3-22,1 3-40,3 1-35,0 1-33,4-3-206,5 3-479,0-3 213</inkml:trace>
  <inkml:trace contextRef="#ctx0" brushRef="#br0" timeOffset="279302.1446">22705 12544 52,'7'-6'218,"-3"4"-16,-1 1-28,1-1-23,-4 2-8,0 0-13,-4 15-11,-6 1-11,-7 6-1,0 5-6,-8 11-2,1-1-3,0 3-2,3-13-6,4 2-10,1-2-5,1-1-9,1 2-3,1 0-3,2-6-8,3 2 1,2-8-9,2 0 0,2 0-5,-1-6 6,3 2-5,0-4-6,1 1 0,1-2 0,1-1-7,4 1 2,1-3-14,2-1-18,3-1-27,1-2-32,0-4-24,3 1-39,0 1-22,4-8-22,-7 3-170,-1 1-370,-2-3 165</inkml:trace>
  <inkml:trace contextRef="#ctx0" brushRef="#br0" timeOffset="279355.1816">22409 12736 19,'-1'-3'237,"-2"1"-13,3 2-20,-3-2-26,3 2-16,13 0-18,-2-1-14,9 4-8,2-3-18,3 3-2,2 1-17,0 4-11,0-3-7,-5 4-5,1 2-30,-7-5-31,-1 1-27,-1 2-47,-1-1-33,-1-1-34,1 1-127,-3-1-290,1 0 128</inkml:trace>
  <inkml:trace contextRef="#ctx0" brushRef="#br0" timeOffset="280059.1338">23011 12927 141,'6'-7'191,"2"-1"-9,-3-4-13,-2 5-7,1-5-5,-1 2 0,0 3-10,-3-5-9,0 2-7,0 0-16,-3 1-13,-4 0-10,1 1-13,-9 0-10,1 1-5,-7 3-7,-2 4-4,1 2-10,-4 5-4,-2 2-2,4 1-7,0 1 0,2 3-8,4-1-2,3-1 1,4 2 0,0 1-4,4 0-7,1-4 6,6 3 3,0-2 3,0 0 5,6-2 2,-2-1 2,7 2 3,-2-4 9,3-2 7,4 0-3,1-1 4,0-4-2,5 0-1,-3-3-1,-4-3-3,8-2 3,-4-4-6,1 0 1,-1-1-3,-3-1 1,-3 2-2,-2-1 1,0 0 3,-1 3-5,-3 1 16,1 4 9,-3-3-4,-2 3-6,1 3-3,0-3-7,-1 3-2,-3-2-10,0 4-6,4-3-5,-4 3-2,0 0 4,0 0-10,-7 14-1,3-7 0,0 1-1,-6 6-1,7-6-7,-2 4 1,3 0 4,-3 2-6,4-2 4,-3 3 5,4-1-10,0 0-3,2-2 5,1-2 2,-1 3-1,5-3 1,-1 0 2,1 2 1,7-5-1,0 0 6,1-6-6,8-1 1,-1-4 0,6-2-4,-2 0 6,1-6 4,10-10-6,-11 8-2,9-10 3,-10 4-2,7-7-3,-2-3 2,-11 6 2,1-1-4,-2 0 0,2-3 1,-5-1-3,1 0 3,-2 4 0,-4-1 4,4 2 5,-7 8 0,0 0 7,-4 6 6,1 1-6,-1 1-3,0 1-5,-3 2-9,3 4 3,-3 1-2,0 0-3,-13 13 14,2 7-9,-9 3-13,3 1 9,-7 9 1,3-4-3,1-3 8,2 2-11,1-1 8,0-2 7,3 2-19,0-2 3,4-2 5,0 4-3,3-3 3,3-7 0,3 2-3,-1-2 5,2-2-4,2-3 2,3 2 3,-2-2 2,4-3 5,4 3-3,2-4 10,8 0-14,0-2 4,3-3-3,2-3-4,0 0 3,2 0 4,-1-4-1,-1 0-2,-1-5-4,-1 0 4,-3-2 0,0 0 11,0-3-5,-4 1 7,-3 1-3,-1 0 12,-2 0-7,-2 0 4,-1 2 12,1-2-2,-5 3-3,0-1-10,-1 0-6,-2 4 10,1-1-11,-2 3-1,-2-1-13,2 1 6,-4 1-2,4 3-3,-15 5-8,-1 0 8,2 4-1,-6 4 2,-4 1 0,3 2 7,0 4-7,6 2 12,-1-3-14,2 3-6,1-1-1,6-5 3,-1 0-7,3-1 5,4-3 1,1 5 12,0-5 0,3 0-8,8 0 3,-4-1 11,3 1-11,3-6 7,1 2-4,0-3 6,2-2 1,-2-2-3,1-1 0,2-4-12,0 0-27,-3 0-32,0-1-33,0 0-30,-1-2-32,-3 0-32,-2 0-25,1-2-32,-2 3-21,0 0-20,-2-2-207,-2 0-535,1-1 236</inkml:trace>
  <inkml:trace contextRef="#ctx0" brushRef="#br0" timeOffset="280117.1749">23439 12782 4,'0'0'287,"0"0"-19,-3-3-23,3 3-24,8-3-11,2 3-9,7-1 7,7-2-22,4 3-9,10 0-14,-11 0-17,0 0-16,1 0-7,0-1-17,-4 2-12,-1-1-8,-8 0-8,2 0-9,-3 0-21,-1 0-35,-5 0-40,-1 0-25,-1 3-55,0-2-49,-2 0-41,-1 2-36,-2 0-150,0 1-412,-1-4 182</inkml:trace>
  <inkml:trace contextRef="#ctx0" brushRef="#br0" timeOffset="281366.6716">9882 9399 42,'7'-9'193,"-3"-3"-4,2 2-2,-1-5-5,2 1-10,-2 2-6,0 2-5,1 0-5,-3 2-3,1-1-7,-1 4-7,-1-2-7,1 3-10,-1 0-10,-1 0-11,1 2-10,-2 2-14,1-3-8,-1 3-5,0 0-10,0 0-6,-13 15 0,3-1-2,-8 6-5,-9 16-2,1 3-2,-4 2 1,2 4 0,-2 5-3,-12 16 2,18-21-2,-3 0 2,3 2-3,5 1-4,-2-2 0,5 0 0,6-16 1,3 3 3,1-2-12,2-1-1,2 0-2,1 0-5,4-2-6,0-3-19,3-8-21,1-2-36,2-1-60,9 0-61,3-8-61,4-2-214,-3-4-503,1-4 223</inkml:trace>
  <inkml:trace contextRef="#ctx0" brushRef="#br0" timeOffset="282070.9775">10135 9769 123,'0'0'155,"7"0"4,-7 0 12,4-4 0,-4 4 2,6-4-5,-4 3-8,2-2-13,-1-2-9,-1 1-6,3-1-9,-3-2-9,3-1-8,-1-1-10,-3 0-5,1-2-5,2 2-5,-3-1-5,1-2-3,-2 3-1,1-4-7,-1 1-2,-1 2 1,-1 1-4,2 1-4,-2 0 8,-3 2-27,0-1-3,-2 2-2,-3 5-6,-6 0-3,-3 5-5,-3 4 0,-3 3-2,3 3 0,-2 2-4,1 2-3,3 0-3,0-2 0,8 3 0,-1-6-3,2-2 1,5 3-2,1-1 0,1-2 0,2-4 2,2 2-4,2 0 3,2-4 11,1 1-4,2-1-4,3 1-3,3-2 1,1-2 4,2-4 0,-1-3 8,1 1-8,-2 0-3,1-3 1,6-3 1,-8-2-3,1 1 7,3-4-9,-4 1 3,-2-2 4,-1 1 4,0 0 9,-2-1 10,0 1 3,-2 6 15,0-1 7,-2 0 0,-1 6-4,-2 0-11,2-2-13,-3 5-2,0 0-8,0 0 2,-1 17-2,-4-2-4,-2 4 4,0 10-9,-3-3 5,1 3-10,-1 1 21,0-3-12,0 4-5,2 0-1,-2 0 2,3-5-6,1 0 16,1-2-13,-1-5 4,0-6 3,3 3-4,1-7 2,0-1-1,1 0-3,-1-2 9,1-2 29,-2 2 18,2-4 21,1-2 24,0 0 16,0 0-2,0 0-8,12-9-7,1-5-13,4-3-12,4-3-5,1-4-10,7-7-7,-5 9-7,-3-2-3,-1 4-10,-1 3-1,-2 0-2,-4 3-5,-1 7-5,0-3-3,-7 5-19,0 0-29,0 0-41,-2 1-51,1 1-50,-1 3-48,-3 0-25,0 0-28,4 7-33,-3 1-35,1-2-312,0 5-699,-1 3 310</inkml:trace>
  <inkml:trace contextRef="#ctx0" brushRef="#br0" timeOffset="282730.4723">10511 10081 38,'0'0'378,"3"-4"-35,-3 4-15,4-3-18,-4 3-29,0 0-23,0 0-34,0 0-21,1 9-25,-3 2-14,-4 6-10,-1 7-12,-3 2 2,1-1-20,-2 4-10,0-1-9,0 0-12,0-2-9,1 0-3,0-1-3,-2-1-60,3-7-48,2-2-52,-3 1-70,5-6-69,0-1-95,1-2-192,1-4-548,3-2 243</inkml:trace>
  <inkml:trace contextRef="#ctx0" brushRef="#br0" timeOffset="282794.5224">10966 10048 54,'0'0'311,"0"0"-1,-4-4-10,4 4-24,0 0-19,0 0-25,0 0-22,0 0-18,0 0-20,0 0-9,0 0 2,0 0-10,14 11-3,-11-5-10,3 2-8,-1 2-9,2 5-12,-4 2 3,0 2-4,-3 6-25,-3 2 7,-4 1-8,-3-2-12,-4 1-36,0-1-41,-3-1-67,-3-3-57,-2 2-63,-1-5-77,0-2-303,-2-1-616,2-5 274</inkml:trace>
  <inkml:trace contextRef="#ctx0" brushRef="#br0" timeOffset="285504.7172">11995 9956 60,'0'0'176,"0"-5"-7,0 5 2,0-3-9,0 3-3,2-4-9,-2 4-5,2-3-5,-2 3-14,0 0-16,0 0-13,0 0-12,0 0-11,0 0-9,0 0-9,0 0-3,0 0-6,0 0-4,-6 10-3,5-3-3,-1 0-5,1-1-7,-1 0 1,-2 2-5,4 0 0,-1-2-3,1 2-3,0-1 1,0-2 1,1 2-3,1 0 3,0-1-5,1 0 2,-1 1 4,1-2-3,2 0-1,0-1 6,3 1 4,0-2 3,1 0 2,1-2 3,1-2 3,-1-2 3,2 1 0,2-1 4,1-4-1,0 1 3,1-3 3,2-6-2,-1 0 3,-3 5-3,1-8-1,1 2 3,-3 5 0,1-6-2,-2 5-3,-2-2-3,5-6-6,1 2 0,-5 2 3,5-2-11,-1 1 1,2 0-4,-5 4-4,4-3 1,1 1-2,2 1-4,-7 4 1,7 0-1,-4 3-2,6-2-3,-5 4 1,-1 1-1,5-1-4,-6 4 3,0 1-11,0 1 7,-3 0-2,-3 3-2,2 0-1,2 5 0,-5-1 1,0 0-7,0 1 4,-4 3 0,3-1 4,-2 5-3,-3-3-3,0-2 6,1 5-2,-2-1 0,-2-5 9,1 2-9,1-2-4,-2-1 3,0 3 2,-1 0-1,2-5-3,1 1 5,-3-1 0,3-2-1,0 0 1,-3-1 2,3 1 0,0-5 0,0 3 4,-1 2-4,1-5 6,0 0 1,-2 3 13,2-3 4,0 0 2,0 0-2,0 0-4,0 0-2,3-11-3,-3 6 1,3-4-7,-2-3-4,2 2 8,0-2-1,1-2-3,-1 2-2,-3-1 2,3-1-7,-2-1 2,-1 3 0,0 1 11,2 1-11,-4 0 2,1-1-2,1 2 0,-3 0 2,0-1-7,2 3 3,-3-1-2,1 1-6,-3 1 4,2-1 0,-2 6-1,-1-3-2,0 3-3,-2 1 5,-1 2 2,-5 1-7,0 5 3,-5 2-2,-1 3 1,0 3 2,0-1-1,1 0 4,-1 0-2,3 1 0,-1 2-1,7-6 1,0 1-2,1 3-4,0-2 4,1 2 2,4-1-4,1-2-1,-1 2 0,3-2 4,3-2-4,0 0 1,0 0 0,0 0 4,3-1-2,1 0 7,-1-2-4,1-4 5,4 5-3,0-4-1,-1-1 5,3 0 3,3 0 0,-4-4 0,5-3-3,1 1-1,-3-2 14,2-3-14,0 3-5,-1-5 4,5-5-2,-4 3 2,2-4-3,-1-2 6,1-1-4,-2 1-1,2-2-1,-7 5 3,1 1 0,0 0 2,-3 0 6,-3 2 5,3 3 4,-1-2 14,-2 5 2,-1-2 4,1 4-6,-1-1-19,-1 2 1,-1-2 3,-1 4-12,0 0 1,0 0-4,0 0 1,0 0-3,-6 20 8,2-11-3,-3 4-5,0 4 3,4-5 5,-4 5-8,2-1 3,-1-1 7,3 0-12,-2-3-2,3 3-1,1-4 7,1 0 1,0-2-6,0 3 1,0-6 0,1 2-2,3-3 4,-1 2-5,0-2 4,1-1 3,0 1 5,3-2-4,0-3 2,3 0-2,0 0 0,0-3-2,0 1 5,1-2-1,1-3-6,-1 2 6,1 0-8,-2 2 10,-1 1-9,-1-4-1,0 2 4,-2 2-1,-2-1 0,1-1-1,0 2 0,-2-1-1,1 3 4,-1-3-5,-3 3-2,4 0 20,-4 0-18,0-6 1,0 6-1,6 0 1,-6 0-2,0 0 6,0 0 0,0 0-2,3-4-3,-3 4 1,0 0-1,0 0 6,0 0-8,0 0-5,0 0 4,0 0 3,0 0 0,0 0-3,0 0-2,0 0 2,0 0 0,0 0 12,0 0-13,0 0-1,0 0 3,0 0-4,0 0 4,0 0-1,0 0-1,0 0-7,4 0 8,-4 0 0,0 0 2,0 0 3,0 0-3,0 0-4,0 0 6,0 0-2,0 0-1,0 0-6,0 0 5,0 0-1,0 0 1,0 0 3,0 0-5,0 0 7,0 0-8,0 0-5,0 0 7,0 0-6,0 0-1,0 0-6,0 0-2,0 0-12,0 0-8,0 0-13,0 0-15,0 0-22,0 0-21,0 0-26,0 0-37,0 0-29,0 0-43,0 0-41,-13 6-187,7-6-511,-2-2 227</inkml:trace>
  <inkml:trace contextRef="#ctx0" brushRef="#br0" timeOffset="287058.3563">11304 9740 91,'0'0'144,"-3"-4"-5,3 4-4,-1-5-1,1 5-5,0 0-8,0 0-14,-1-3-13,1 3-12,0 0-14,0 0-2,0 0-11,0 0-9,-7 7-3,5-3-5,-1 1 7,1 3-6,-3 2 1,3-1-1,0 2 1,-5-1 4,4 2-4,-2 2-3,0 1-1,3 1-2,0-4-3,-1 0 0,1-2 2,0 4-4,-1-4 1,3 0-1,0-1 2,0-2-3,-1-1 0,2 0 2,-1-2-1,0 0 0,0 1 6,3-1 11,-1-1 5,-2-3 11,4 3 6,0-3-2,-4 0 1,11-5-5,-6 1-6,4 1-3,-2-3-3,5 0-7,-4-2 2,2 1-4,1-1-8,-2-1 1,2 1-2,2-3-3,-1 0-4,1 1-2,4-3-1,-4 1-8,4-5 4,-6 5-2,1 0 4,5-3 2,-3 3 1,-1 0 0,-2-1 1,2 2 4,-2-4-2,2 2 0,0 3 1,-3-2 1,1 0 1,0 1-1,0 0-2,1 1-4,-3-3-1,1 4 0,2-2-1,-3 2 5,1 1-11,0-1 2,1 0-2,-1 1 0,3-1-8,-2 2 0,-1 4 3,3-4-6,-1 4 4,1-1-1,1 2 9,-5 1-16,1 1 2,2-2 3,0 4-3,-3-1 1,1 0 4,0 2-9,-1-1 0,0 1-4,-4 1 2,2 1 2,-2 3 0,1-2-3,-1 5 0,-2-4 4,2 4-7,-3 2 1,0-1 4,-1 0 2,-1 5-2,0-5 2,-1 0-3,-1 1-1,1 1 5,-2-4 1,0 2-2,0-3-1,3-1 3,-2-2 0,0 0-2,1 0-4,0-1 6,1 0 6,0-4-3,-2 4 2,2-5 0,0 4-1,0-4 2,0 0 10,-1 5 4,1-5 5,0 0 2,0 0-8,0 0 16,0 0-17,0 0-1,3-15-6,-2 8 0,0-2-2,2-2 0,-2-1 2,-1 1-10,3-5 3,0 0 2,-3 3 1,2-4-5,-2 6-1,0-1 2,0-2 0,-2 6 0,2-4-3,0 3 0,-3-2 3,0 5-6,2-1 8,-2-1-7,1 3 1,-1-2-3,-2 2-4,0 3 4,-1-2 2,-2-2-2,-1 6-2,1 0-1,-2 3 1,-3 2 2,-1 2 2,-5 3 2,-1 2-1,0 2-1,0 1-2,1 1 0,-2 1 4,3 1-2,2 0 1,-3 0-7,6 3 5,-3-1 0,3-1 0,0 2 0,6-6 1,-1 2 2,2-2-9,1-1 7,-1-1-5,5-2 0,-1 2-2,1 1 3,2-3 3,1-1-2,-2-2 2,4-1 2,-1-2-4,0 2 8,1-2-3,1 1 3,0-2 0,2 0 3,0-3-1,1-1-1,1 0 0,0-3 2,2-1 2,0-1-7,1-3 4,2-2-1,-1 0 0,3-7-1,-1 1 2,1-1 2,-7 3-3,6-6 2,-4 6-8,-1 1 8,-2-1-4,0 0-4,0 4 2,-3 2 8,-1 2 6,2-1 5,-5 2-6,2 0 3,0 1 0,1 1-4,-4-2-3,3 5 2,-3 0-9,2-4 3,-2 4-6,1-4 1,-1 4-1,0 0-6,0 0-2,0 0 1,0 0-1,0 0 6,1 8 3,-2 0-4,-2 1 1,0 3 3,-1 2-4,-2 1 11,3 2-11,-2 3 0,2-1 0,-2 4 3,0-3-1,2-1 10,2-2-11,-2 2 0,3-4 0,0 2-2,0-5 5,0 0 1,0 0 1,3-1 6,1-2-11,-2 1 4,1-2 1,0 0 1,1-4-1,2 1 1,-3 1-1,6-4 8,-1 1 1,5-1-3,-1-2 0,3 0-3,-1-1 0,3 0 0,0-3 0,-3 0 2,3 1 3,-2-2 7,-1 1-13,-1-3 4,-2 5-3,-1-3-3,-3 2 1,2-2-2,-1 2 7,-2 2-8,-4 1-13,3-3-22,-2 1-32,0-2-37,1 1-41,-4 3-47,7-5-33,-5 2-35,5 2-44,-2-3-163,4 0-505,1 4 224</inkml:trace>
  <inkml:trace contextRef="#ctx0" brushRef="#br0" timeOffset="287803.8921">12924 9443 5,'-5'-11'152,"-3"3"11,2-2-10,0 1 9,0 1 2,1-1 1,0 2 0,2 2 2,-1 0 1,0-1-2,3 2-2,-2 1 1,0-1-2,3 1-5,-3 0-6,3 3-3,-2-5-12,2 5-10,0 0-8,-5-2-9,5 2-12,0 0-10,0 0-10,0 0-6,0-3-11,0 3-2,0 0-11,0 0-2,0 0-9,0 0 1,0 0-11,14 13 0,-3-3 9,6 7-13,-1 2-4,2 2-2,-1 4 3,3 1 0,-2-1-9,5 12 3,-6-7-1,-2-1-1,0 0-6,-2 2 7,-1-1 0,-3 1-7,1 1 2,-1-3 1,-4 0 1,1 2-3,-5-2 1,2 0 0,-3 0 4,-3 0 3,-4-2 3,2 0 2,-4 2 8,-1-3-3,-4 3-5,2-2 6,-4-1-1,1 1-11,-2 0 7,-2-4-2,1 0 5,-2-2-8,2 0 2,-2-2-4,1-1-2,-3-1-4,0 0-27,-1-3-31,2-2-38,-3-1-34,3 0-47,-1-4-54,2 0-43,4-1-305,2-4-618,3 1 273</inkml:trace>
  <inkml:trace contextRef="#ctx0" brushRef="#br0" timeOffset="290614.1215">12664 10334 42,'-1'-4'191,"0"-2"-6,0 0-7,2 2-13,-1 4-14,1-5-15,-1 1-15,0 4-9,1-4-19,-1 4-12,0 0-8,0 0-13,0 0-6,0 0-7,0 0 4,-2 15 6,-2 0-1,1 5 2,-1 6 2,-3 1-1,0 4-3,-2-2-5,2 4-2,-4-1-1,1-1-7,0-2 0,3-1-1,-1-1-8,1-2-2,-2-2-2,4-5-2,0-1-5,1-1 0,-1-2-1,2-3-3,0 0-3,0-1 2,1-2-3,0-3-3,-1 0-10,0 2-10,3-3-12,-2-3-9,2-1-20,-2 3-32,2-3-44,0 0-29,0 0-37,-4-12-130,4 4-347,1-4 153</inkml:trace>
  <inkml:trace contextRef="#ctx0" brushRef="#br0" timeOffset="291289.4834">12668 10343 189,'1'-3'168,"-2"-1"-15,1 4-14,0 0-15,-10 2-15,2 3-11,-4 3-2,-5 2-4,-1 3-14,-2-2-5,2 3-2,-3-1-9,1 2 3,9-4-10,-3 0-6,1 0 3,3-2-1,0 0-1,3-4-6,0 1-3,2-1 0,0-1-7,3-1 17,-3-1 5,4 0 14,0 0 7,1-2 8,-5 3 9,5-3 13,0 0 3,0 0-6,0 0-5,0 0-3,6-12-13,0 3-7,-1-2 7,4-3-13,-1 0 8,2-1-11,0 1-3,0-2 1,0 0-3,1 1-4,-1 2-4,-1 1-4,0-1-1,-2 7-3,2-2-7,-1 2-3,-4 1-4,2 0-5,2 1 3,-3 3-8,2 0 15,0 2-22,2 3-1,4 2-8,1 1 9,0 3-4,5 5-4,0-1-1,0 3 2,0 0 1,3 2-6,-1-2-2,0 2 1,-2-4 6,1 4-1,-1-4-2,-4 0-11,-4-7-24,1 1-33,-3 0-28,0-1-29,-4-1-18,-2-1-14,2 0-15,-3-1-21,-4 4-16,0-3-20,-4 0-30,0 4-162,-7-3-450,-7 6 200</inkml:trace>
  <inkml:trace contextRef="#ctx0" brushRef="#br0" timeOffset="291345.5796">12409 10992 101,'4'-8'265,"-1"-2"3,-1 5-20,0-3-21,-1 4-24,1 0-26,-1 2-23,-1 2-17,0 0-15,0 0-14,0 0-5,-6 14-9,2-3-12,-1 5-9,-6 2 12,1 4-10,0 0-1,-2 0-13,3-1-6,0-3-5,-4 2-7,4-4-2,0-3-5,2 2 0,0-1-4,1-5-5,-1 1-1,3 0-5,-2-3-27,3-2-31,2 1-35,-3 0-34,3-5-28,-1 3-21,-1-2-25,3-2-48,0 0-123,0 0-381,0 0 168</inkml:trace>
  <inkml:trace contextRef="#ctx0" brushRef="#br0" timeOffset="292069.9358">12200 11126 216,'0'0'234,"0"0"-19,-3-4-21,3 4-18,7-4-21,5-1-14,2 2-12,8-2-15,2-2-12,2 5 1,0-1-4,-2 3-7,3 0-7,-4 3-10,-2-1-9,-6 5-7,-1-2-6,-4 2 0,-3-2-10,0 7 5,-4-2 2,0 2 4,-2 5 0,-2 0-3,-2 0 3,0-2-7,1 1-2,0-3-3,1-2-9,-1-1-1,2 3-2,-3-6 5,6 4 10,-1-4-1,0 2 1,3 0 6,2-2 5,0-5 6,3 3-4,2-3 4,4 0 2,-1-2 2,-2-4 13,1-1 4,2-2-2,-5 2 10,0-5-9,0 0 4,1-2-14,-7 4 1,1-5 6,-2 3-26,-1-2-3,-2 0-10,-2 0-15,-3 3-8,-2 0-9,0-2-16,-1 5-17,-5-3-15,-2 2-11,0 4-28,-2-1-22,2 4-30,0 0-36,1 0-38,3 3-43,2-1-30,-1 3-242,5-1-563,1 0 249</inkml:trace>
  <inkml:trace contextRef="#ctx0" brushRef="#br0" timeOffset="292718.2576">12990 10946 145,'2'-8'314,"-1"3"-25,-1 0-29,2 1-34,-2 4-22,0 0-20,0 0-17,-7 27-16,0-10-13,-2 11-10,1 4-14,-4-1-2,1 12 1,-2-9-1,1-1-5,-4 12 0,4-13-1,0 1 2,1-2-7,-4 1-5,0-3 6,3-2-3,-1 2-6,2 0-8,-2-5-3,5 0-11,-1-11 11,2 3-22,4-3-10,-4-6-2,5 0-8,-1-2-3,0-1 7,1 0 15,2-1 10,0-3 14,-2 5 12,2-5 11,-2 3-10,2-3-8,0 0-7,4-16-11,1 6-6,-1-8-7,4-5-3,2-1-10,0 0 0,0-2-6,0 2-7,-2-2 0,2 1-16,3 1 6,1 3 1,-3-1-2,5-2-1,-1 4-6,-1 2-2,5 1-3,3 4 1,-1 1-4,0 4 2,2 1-11,-1 3 7,1 4 0,-8 2-3,2 1 2,-5 1-8,2 5-2,-6-3-8,-1 3-8,-2 1-5,-3-1-6,-1 3-4,-2-2-1,-3 1 1,-3 1-1,-6-1-2,-2 1-27,-8-3-26,-2-2-20,-2-2-23,2-3-27,-2-2-33,3-3-45,-1-1-48,4-3-64,-2-2-221,10 1-623,-1-1 276</inkml:trace>
  <inkml:trace contextRef="#ctx0" brushRef="#br0" timeOffset="292775.8676">11814 10256 222,'2'-5'245,"0"0"-6,0-1-2,-1 3-17,-1 0-23,0 3-27,3-3-21,-3 3-18,0 0-13,-4 14-9,-2 2-11,-5 8-7,0 2-7,-1 3-8,-3 3-3,0-3-7,-1 2-7,-1 1 1,3-2-10,-2-2-4,0-1-3,0-5-5,3 3-5,-1-3 1,0-1-5,4-5-4,1 1 6,1-3-7,1-1-5,0-2 1,5-3-1,-3-1-4,3-2-8,-1 0-21,0-2-18,0 1-26,3-4-31,0 0-71,-4 0-57,4 0-202,-2-13-451,2 2 199</inkml:trace>
  <inkml:trace contextRef="#ctx0" brushRef="#br0" timeOffset="293489.3755">11759 10311 152,'5'-6'250,"-3"1"-18,0 2-27,-1 2-23,-1 1-21,0 0-12,0 0-14,-16 8-15,3 2-12,-7 4-12,-3 3-1,1-1-14,-1 0-4,2 0-9,-1 1-3,2-5-6,2 1-1,-1 2-3,5-6-4,2-2-1,2 0-2,2-2 0,2 0 0,1-4 8,1 3 7,1-2 12,-1 1 16,4-2 10,0-1 10,0 0-11,0 0-4,0 0-10,1-11-7,9 4-11,1-3-3,1-1 0,5-4-3,0 0-9,1 0 3,2-1-3,-1 0 2,1 3 1,3-1-5,-1-1 1,-1 2-1,-1 4-3,1-3-4,-6 6-1,-2-1-4,4 5-6,-8 0-6,1 0-8,-1 2-11,7 4 9,-8-1-1,2 4-5,1 1 3,-1 3-2,2 3 1,-4 0-17,2 2 17,-5 1-8,4 0 1,0 6 0,-2-5 5,2 4-9,-3-5-43,2 2-34,-2-1-35,1 0-31,0-1-32,-3 0-32,5 0-26,1-5-43,-2 1-34,-1-4-187,0 1-534,0-1 236</inkml:trace>
  <inkml:trace contextRef="#ctx0" brushRef="#br0" timeOffset="294198.0252">10123 10759 149,'-10'-2'166,"3"4"-3,-2-2 6,0 1 3,4-1 8,5 0 1,-7 1 4,4-1 0,3 0-2,0 0 1,-8 1-3,8-1 5,0 0-4,-4-3-10,4 3-14,-2-4-12,2 4-6,0 0-20,2-8-8,-1 4-14,-1 4-15,3-4-5,-3 4-8,0-4-5,0 4-10,0 0-12,0 0-8,0 0-2,0 0-2,1 12-17,-1-3 3,0 7 3,0 2-2,-1 11 1,-5-2-17,3 2 10,-4-2 2,0 1-6,0-1 3,0 2-2,2-5 2,-4-1-6,4-5 7,-3-2-1,2-2 0,-2 1-4,3-6-1,-2 3 4,2-7 3,2 1-4,1 1 0,-1-3 7,2-3 22,-2 1 29,3-2 20,-2 5 7,2-5-6,0 0-13,0 0-8,9-19-11,4-2-2,1-1-8,3-2-3,2-2-6,1 1-3,8-9-6,-7 13-1,0 1-2,0 2-3,1 3-6,-3 4-1,-6 2-2,0 2-4,-3 3-5,-2 1-5,0 3-4,-3 4 1,2 4-4,-2 2-1,1 2-1,-3 7 2,-2 0 1,1 9-4,-5-2-15,1 2 5,-2-3-8,-1 4-20,0-4-12,1-4-18,-3 1-16,1-3-27,1-2-25,-1-3-27,1-1-25,0-3-24,1 2-18,3-5-35,-1 0-5,2-2-17,3-1-157,1-1-494,1-1 219</inkml:trace>
  <inkml:trace contextRef="#ctx0" brushRef="#br0" timeOffset="294947.8317">10413 11059 189,'3'-5'230,"-1"1"-20,-1-2-20,-1 4-16,2-1-19,-2 3-24,2-6-12,-2 6-14,2-1-14,-2 1-5,0 0-2,9 5-2,-5-3-1,2 0 6,2 1 6,2 0-2,3 0 15,4-3-6,-2 0-4,2 0 0,-1-4 4,-1 0 19,1-1-3,-7 0 8,4 0 10,-5 0-9,4-3 26,-5 0-1,-4 5-8,2-3 3,-2 1-5,-2 2-11,-1-2-21,-1-1-14,-2 0-10,-2 3-10,-5 3-7,-5 3-4,-5 1-10,-3 5-8,0 1-4,1 5-4,-3-2-2,3 4-5,4 0-5,3 1-12,3-4-9,3 0-14,3 2-12,2 1-11,4-2 4,2 2-4,4-5 5,3 2-3,2-1 6,3-3-9,6-1 3,1-1-5,4-3 14,-2-2-2,-1-2 5,3-5 5,-4 0 8,2-5-5,-2 0-1,-2-1 4,0-6 4,-1-1-1,-6 4 5,3-6 16,-3 4 8,-3 3 18,-3-2 3,-3 3 9,3 2 13,-3 1 4,1 2-1,-1 1-22,-2 2 6,1 0-12,-2-1-9,0 4-3,0 0-3,-13 10 4,4 1-8,-3 1-4,2 1 1,-1 2-2,2 0-5,-4 5-5,2-3 3,3-2-3,-1 2 4,1-2-13,2-1 8,2 2 0,0-7-7,0 0-7,3-1-8,-1-4-4,0 0 2,4 1 4,-2-1 14,3-3-7,3-1 1,4 0 4,4-7 0,6 0-2,1-5-2,2-1 2,-2 4 1,-2 0 3,1-2-3,-7 4 3,-2 3-4,-4-1 5,0 3 6,-2-1-15,0 0 2,-2 2-3,0-1-7,-3 2 11,0 0-6,5 9-2,-3-5 3,-2 2 7,0 3-3,1 1-1,-1 1-4,3 0 3,-3 0 1,6-1-1,-3 3 2,-1-5 11,4 3-9,0-5-1,-1 3 5,1-3 1,1-1 1,1 1-9,-1-2 11,3-3 1,0 0 4,5-1 2,-6-2 4,5-3 0,2-1 7,-2-4 8,-1-2 8,2 0-2,0-4 5,-2-3-2,1 1-12,-3-3 4,-1-3-5,-5 7-5,0-8-2,-2 6-6,0 2 0,-3-2 4,-3 0-7,0 5-7,-2-3-26,0 2-10,-3 4-25,-1 2-40,-2 0-39,-2 6-37,-2 1-30,-1 2-43,1 4-39,-8 5-31,9 1-29,-5 6-265,2 1-659,-2 2 292</inkml:trace>
  <inkml:trace contextRef="#ctx0" brushRef="#br0" timeOffset="295642.1436">9808 11560 99,'-8'3'207,"2"-2"-8,0 0 2,3 2-1,3-3 6,-6 1-2,3 2-11,3-3-7,0 0-15,0 0-12,10-9-10,2 1-4,3 1-9,7-5-7,-1-1 0,3 0-1,-3-1 1,-1-2-1,1 4-12,-2-2-7,-7 3 2,0 0-1,-4 4 6,-1 0 8,-1 3 1,-3 0-11,1 1-18,-1-1-11,-1 3-10,-2 1-11,0 0-10,0 0-5,-11 11-5,0-2-7,-5 9-3,1 3 1,2 4-21,3 1-24,-1 0-6,2 1-13,7-2-4,0 3 5,4-4 7,-1-4-4,3-1 1,-2 0 3,5-2-1,-3 0 8,2-3-2,-3-4-2,-2 0 8,2-4-3,-3 0-1,0 0 6,1-1 1,-2-3 8,-3 5 8,1-5-12,-7 0 3,0-1-5,0 1 0,-3-5 6,-1 1-22,1 0-26,-2-5-14,2 4-19,2-2-23,-3-2-19,6 3-15,2 2-27,0-2-33,4-1-47,3 0-42,2 2-184,2-4-509,8-2 226</inkml:trace>
  <inkml:trace contextRef="#ctx0" brushRef="#br0" timeOffset="295712.189">10409 11586 15,'8'-1'289,"-1"0"-10,0-2-19,-3 3-28,-4 0-20,0 0-25,0 5-20,-7 1-14,-4 5-15,-6 4-13,0 2-9,-1 1-8,-2 1-9,2 2-8,-2-1-8,2 2-7,-1 0-7,4 1-10,-2 2-2,4-1-6,-1-5-7,6-2-6,-1-1-4,5-4-4,-3 1-6,4-3-1,2-2-11,1 0-6,0 0-14,0-5-11,3 2-13,1-1-24,0-3-30,3 0-30,0-1-22,3-3-25,0-1-24,1-3-15,-2 0-143,-1-2-374,1 1 165</inkml:trace>
  <inkml:trace contextRef="#ctx0" brushRef="#br0" timeOffset="295775.2338">10159 11754 97,'-7'-6'212,"1"2"-8,6-1-19,0 1-19,6-1-14,3 0-18,6 2-8,8-1-11,2 5-5,2 2-10,1 4-10,-1 1-5,-1 6-3,-2 0-4,-1 6-4,-5 2-4,-2-3-2,-5 3-4,-3 2-1,-3-5-2,-4-1 0,-2 1-2,-4 0-5,-2-2-1,0-1 0,-2 0 3,0-4 6,-1-1 3,3-4 11,2-1 9,0-2 17,3-1 21,-1 0 16,3-3-2,0 0-23,0 0-16,8-17-13,3 4-9,8-6-2,-1 1 3,3 0-22,2-1-7,-1 2-4,-2 1-9,0 2-3,0 3-3,-5 3 1,5-1-33,-4 4-23,-3 1-25,4 1-29,-6 0-25,0 3-39,-2 2-41,1-2-39,3 2-44,-2 1-44,-3 0-165,2 1-517,0 2 229</inkml:trace>
  <inkml:trace contextRef="#ctx0" brushRef="#br0" timeOffset="296490.3711">10802 11893 304,'-2'-2'299,"1"0"-5,1 2-18,0 0-25,-2-5-28,2 5-23,0 0-23,-7 5-15,2 3-19,-3 0-14,-1 5-14,-3 1-10,2 1-12,-2 4-7,2-5-3,3 2-6,-3-2-13,3 1-10,0-3-4,0 2-6,4-5-5,-1-1-7,3 0-4,-1-1-12,4 0-10,-1-3-20,6 2-28,-1-2-49,2-4-54,6 0-54,3-6-44,4 0-193,-4-1-473,4-4 209</inkml:trace>
  <inkml:trace contextRef="#ctx0" brushRef="#br0" timeOffset="296549.395">10963 11976 159,'3'-7'276,"-1"0"-22,1 4-25,-1-1-28,1 2-22,-3 2-19,6 6-16,-3-1-11,-2 6-17,0 1-12,-1 5-7,-2 1-10,0 2-8,-3 3-6,-2 0-3,-1-4-11,3-1-3,1-4-4,-1-5-6,-1 1 10,5-5 19,-1 2 25,-1-2 37,1-4 37,1 2 14,1-3-18,0 0-16,0 0-18,9-19-10,2 5-15,3-3-10,3-4-11,2 0-11,2 0-7,-1 2-4,1 3-8,-2 0-12,-1 6-6,-4 1 0,-1 2-8,-5 2-3,2 2-8,-3 3-1,0 0 2,0 5-9,-3 0 2,1 2-7,-3 3-2,-2 4 0,0 1 5,-2 2-7,-1 1 6,-3 1 6,2-2-15,0-2-27,-2 3-30,1-4-39,0-2-35,0 1-33,2-1-17,3-1-25,0-4-32,5 1-59,0-1-286,3-2-628,6 0 278</inkml:trace>
  <inkml:trace contextRef="#ctx0" brushRef="#br0" timeOffset="297257.4201">11531 12077 14,'7'-13'246,"2"-3"-5,-2 3 1,-3 3 3,-1-2-7,2 2-8,-2 0-8,-1 3-11,-2 0-17,0 3-20,0-1-20,-5 1-14,-2 4-16,-4 2-13,-2 1-11,-2 2-13,-5 6 6,-1 0-18,4 4-15,3-3-6,0 5-5,2-3-6,3-2-10,2 5-3,1-2 1,5-3-4,-3 2-3,4-4-2,2 0 7,1-1-8,0-1 0,4 0 2,-1-4-1,-2 0 0,6-2 3,0-1-7,0-2 4,1-1 0,1-2-2,1-6 0,1 0 3,-3 1 6,6-8 2,-5 5-2,0-2-2,0-1 8,-3 0 9,1 1 3,-1 1 0,-4 3 12,-1 1 3,2 1 10,-2 4 1,-2-1-15,1 3-13,-2-2-4,-1 4-6,0 0-5,0 0-4,-4 11-1,-5 1-3,0 4-6,-4 7-1,-1-1 10,-3 4-11,1 1 0,-2 0-1,1 3-1,0-2 3,-7 10 1,5-11 0,-1 0 9,-1-2-3,1 0-1,2-5-1,-1 2-1,2-6 0,3-1-5,-3-1-8,5-5 24,1 2 7,-1-5-1,2 0 5,3-4 11,-4 0 6,4-1 4,-1-4 13,0 1 2,2 0 1,1-3-5,1 1-8,1-1-5,3-2-6,0-3-8,5-1-11,3-1-4,3 0-16,8-3-22,2 4-18,4-5-28,0 5-25,2 0-31,1 3-43,-2 0-34,-1 1-39,-7 4-43,4-4-53,-3 7-61,-5-2-295,0-1-734,-4 1 326</inkml:trace>
  <inkml:trace contextRef="#ctx0" brushRef="#br0" timeOffset="298871.0305">9638 12682 164,'0'0'159,"-4"2"-18,4-2-18,0 0-4,0 0-15,0 0-3,0 0-4,0 0-13,0 0-5,0 0-4,8-7-10,-1 2-2,2-1-7,2-5-4,0 2 3,1-3-2,-1 0 4,2-1-2,-2 2 5,0-5-3,2 3-1,-3 4-3,-2-4 6,-1 3 1,0 3 10,-2-1 9,-1 2 1,0 1 0,0 2-4,-1-1-7,0 4-9,-2-3-14,-1 3-7,0 0-3,0 0-5,0 0 0,0 0-2,-6 13-6,1-5-1,-3 5-3,2 0-4,0 3-1,-2-2-3,1-4-1,2 0-2,0 1 1,1 0-3,-1-1 3,3-1-4,-1 1-4,1-1 5,1-2-6,1 1 1,1 2 2,-1-3 1,3 1 1,0-2 2,1 1-2,-1-3 0,1 1-2,2 3-1,-3-5-1,2 0 0,-2 1 0,4-1-2,-1 0-5,0-1-6,2 0 3,-3-2-5,1 1-5,0-1-5,2 0-5,-2 0-6,2-1-6,-1 1-5,0 0-9,-2-2 0,0-1-11,-1 1-6,1-2-9,-3 0-22,3 2-10,-1 0-15,-1-1-10,0-2-13,-1 1-11,0 1-107,-1 0-290,1-1 129</inkml:trace>
  <inkml:trace contextRef="#ctx0" brushRef="#br0" timeOffset="299522.4893">9758 12358 201,'0'0'194,"0"0"-28,0 0-12,0 0-19,0 0-23,0 0-18,0 0-16,0 0-31,0 0-32,0 0-45,0 0-34,0 0-44,0 0-58,0 0-179,0 0 78</inkml:trace>
  <inkml:trace contextRef="#ctx0" brushRef="#br0" timeOffset="302048.245">9828 12398 95,'6'-6'126,"-2"-6"-2,2 0 0,1-3 3,1 1-6,-1-3 1,1 3-4,0-10 3,-1 10 4,-2 1 3,0 1-1,-3 3 0,1 3-9,0 1-15,-1-1-15,2 5-14,-4-3-11,0 4-2,0 0-8,-7 16-6,0 1-1,-5 9-7,0 5-3,-1 2-2,-4 10-3,0-1-2,6-10-7,0-1 1,-2 0-1,2-3-1,-2-1 1,3 1-6,2-5-5,-1-6 1,4-2-1,-1-5-4,2-1 1,2-2 1,-1-1-2,1 1 2,0-3 5,2-1 12,-4 1 18,3-1 11,-1 1 17,2-4 10,0 0 9,0 3 1,0-3-11,0 0-7,0 0-13,0 0-3,2-14-8,-1 7-4,1-2-1,0 0-10,2-2-3,-1 1-6,0-2 4,1 0-3,1 0-8,-2 2-1,0-2 1,2 0-2,-1 6 0,2-5-4,-3 4-3,2-3-3,-2 4-1,4-3 9,-4 4-10,3 1 0,-1-1 0,1 2-1,4-2-4,-3 1 1,3 3 1,1 1-3,-1 0 0,2 5 6,-2-2-10,0 6-1,-1-1 3,-1 3-2,0 4 0,0 0-1,-3 0 0,1 1 2,-5 1 0,2-2-1,-2 2 4,-1 0 3,-4-2-7,1 1 1,-2-1 3,-4 0 1,2-1 0,-3-2-1,-3 1 7,-2-4 0,2-2-6,-2 0-6,0 0-8,0-4-8,0 1-3,1-4-7,0 0 1,4-2-7,0 0-2,0-1-4,2 0-11,-1-3-14,2 1-17,3 2-18,0-2-24,1-2-24,0 1-28,3-1-22,3-2-33,1 3-149,2-5-416,1 6 184</inkml:trace>
  <inkml:trace contextRef="#ctx0" brushRef="#br0" timeOffset="303246.226">10059 12610 19,'6'-1'228,"-6"1"-30,0 0-23,0 0-21,3 7-13,-5-1-15,2-1-11,0 7-10,0-2-16,0 1-4,0 0-8,2 1-10,-1-1-2,2-2-7,1 2-4,2-3-5,-2 0 1,2-1-5,3 0 6,-1-5-12,4 0 3,-3-2-5,5-2 3,-2-1 2,1-2 3,0-2 8,-3 4 2,-1-10 3,-1 5 4,2-5-3,-2-1 3,-1 0-3,-3-1-3,0 1-5,-1 2 4,-3 0-3,0 4-3,0-1-3,0 1-9,-1 1-6,-3 4-2,1 0-7,-2 4-5,-5 2-1,-1 4-3,-3 3 3,-3 6-5,-2 1-1,3 0 2,1 2-4,-1 0-2,5-3-3,1-1-3,4 2 1,1-1-2,1 1-1,2-5 2,2 0 4,0 0 3,4-2-2,1 1 1,3 1 0,5-2 0,6 2 8,-5-6-7,9-1 0,-2-1-1,3-3 1,-1-2-3,-1-1 4,1-2 0,-3-2-5,1-1 7,0-2-5,-2-2 3,1 0-1,-8-1 8,1 1 10,-1 2 8,-4 2 8,-1-3 8,0 4 9,-2-1 12,0-2 6,-1 5-2,-1 1 4,0-2-6,0 1-8,-3 1-12,0 3-11,3-2-5,-3 2-5,2-1-1,-2 1-1,0 0-8,-8 8-7,2 2 2,-1-1-4,-3 2 1,2 2 2,0-1-6,-1 1 0,3 1-2,-1-5-1,3 2-4,1 1-2,-1-3-2,1 1-5,2 0-1,1-2-5,1 1 8,2-1-6,1 1 2,2 0-1,2-4 2,5 2 2,1-4-5,2 1 5,1-1 1,4-1 1,1-6-2,-2 1 2,3-3-5,-3-2 1,-5 0 2,-1 0 13,0-1-4,-1 2-7,-4-4 7,2 1-4,-2 2-2,-2 1 8,-3-3-4,2 3-1,-2 1 1,1-2 5,-1 3 2,-3-1 14,2 1 2,-2 0-11,1 1 0,-1 3-5,-1-3-1,0 4 7,2-5-14,-2 5-3,0 0 3,0 0-8,0 0 2,-13 13 4,7-7 1,-1 2-4,-3 0 5,5 0 5,-4 1 0,1-2-10,1 2 0,0-2 0,0 1 8,1-3-4,0 3 12,3-2-10,0-3-1,0-1-2,0 1 1,0-1-8,3-2 6,-1 5 5,1-5 4,0 0 5,0 0-2,0 0 3,0 0-1,19-12 8,-7 5-2,3-1-14,-3-1-5,1 2 10,2 1-10,-6 0 1,0 3 0,0 0 1,-3 1-8,1 0 2,0 2 3,-2 0-6,0 1-7,-1 2 5,1 0-3,-4 2 8,3-1 4,-1 3-6,-2 3 4,5 0-6,-6 0 2,2 2 2,-1-2-9,0 4 14,4 0-4,-3-4 0,3 2-1,-2-2 12,3 5-4,2-1 2,0-4 6,3 4-9,-1-2-3,0-5 3,1 5-4,1-6 1,0 1 2,0-6 0,2 2 5,-1-3 3,2-1-4,-1-5 2,0 1-2,-1-1-3,1-5 4,-4 2 3,2-3-4,-2-1-2,-1 1 2,-2-3-3,-2 1 4,-2 3 0,0-2-8,-1 3 1,-3 1 7,1-1-5,-3 4-10,2 1 4,-4-1-4,0 5 2,-3 1 11,-4 4-10,0 1 0,-2 4-4,-5 3 0,7 1 5,0 1-4,1 0 0,0 1-1,1 7 7,0-1-3,5-1 1,0-2 5,0 0-3,-1 9 3,2-3-5,-2 0 1,-1 1 2,2 2-2,-3-4-1,1 4 9,-1-3-3,1 0-3,-4 1-3,2-3 1,-2 1 3,0-2 1,-2 0 3,4-4 1,0-1-5,-3-3-6,3-1-7,-1 0-10,4-3-7,-1-2-10,0-1-14,3-1-12,0-1-22,-1-1-39,1 0-37,-2-3-44,6 0-47,-4-8-42,0 1-150,3-3-487,0-2 215</inkml:trace>
  <inkml:trace contextRef="#ctx0" brushRef="#br0" timeOffset="303966.4521">10585 12552 140,'-6'-15'253,"2"8"-5,2-1-13,-4 0-27,5 3-28,-3 1-26,4 0-13,-3 1-26,3 3-16,0 0-19,0 0-36,0 0-47,-3 11-53,5-5-62,-2 0-169,3 0-311,1 0 138</inkml:trace>
  <inkml:trace contextRef="#ctx0" brushRef="#br0" timeOffset="304704.7053">11473 13050 1,'0'0'158,"-5"-1"-10,1 0-8,4 1-9,-5-2-11,5 2-3,0 0-12,-4 0-1,4 0-8,0 0-9,0 0 1,0 0-4,-7 0 5,7 0 4,0 0 0,0 0-1,0 0-3,8-10-4,0 5-5,1 0-7,4-4 1,1-1-6,7-3-2,-2-1 5,0 0-5,0-1 18,0 1 3,0-1-4,-5 4 1,-2-1 3,0 2-5,-4 3 4,-1 1 5,-2 0 0,-2 2-9,2 2-15,-2-1-10,-1 1-7,-2 2-12,3-2 0,-3 2-5,0 0-6,-8 15-2,0-1-3,-7 4-1,5-2-3,-2 5 1,3-6-5,-3 6-2,3 2 1,1-4-3,1-2-1,2 0 7,3-2-12,0 1-3,-1-3-6,5-2-6,1-1-3,-2-1-9,2-1-4,3 0-9,0-3-16,4-1-15,2 3-24,2-7-28,3 3-27,4-4-28,-1-3-30,2-1-29,1-3-196,-2-2-463,-2-1 206</inkml:trace>
  <inkml:trace contextRef="#ctx0" brushRef="#br0" timeOffset="304764.7486">11923 12734 105,'-4'-4'162,"3"2"-24,1-4-22,0 1-42,0 5-33,0 0-20,0 0-22,0 0-22,0 0-34,6 11-39,-4-8-104,2 3 46</inkml:trace>
  <inkml:trace contextRef="#ctx0" brushRef="#br0" timeOffset="304830.7963">11907 12922 47,'2'-5'210,"-1"1"-18,0 0-17,4 0-17,-3 0-17,1 3-14,-3 1-15,8 0-17,-8 0-8,6 9-7,-6-2-3,0 2-4,0 3-2,-1 5-3,-4 0-6,-1 2 0,-1-3-5,0 2 2,-1 1-5,2-4-3,-4-2 2,3 0 0,-2-1-6,2-3-1,0-1 6,4 0-2,-1-4 9,1 1 19,-1-2 14,3-1 17,-1 1 15,2-3-13,0 0-10,0 0-14,7-17-9,1 4-12,5-8 4,4 0-17,3-1-3,0 0-7,2 0-5,2 2-6,-3 6-2,0 2-3,1 0-4,0 4-2,-6 3 13,-1 2-26,-6 4-1,0 2-1,-2 4-6,0 2-3,-1 1 2,-2 6-1,-4 2 1,0 1 1,-4 6 1,-2 3-4,-1-3 6,0 4-4,-2-6 3,0 0 2,1-6-1,-1 0-7,1-1-8,-2-1-14,1-1-17,4-4-14,0-1-13,1-1-13,0-1-10,1-2-13,-1-2-11,1 1-21,0-1-17,3-3-16,-1 4-37,1-4-197,0 0-437,0 0 193</inkml:trace>
  <inkml:trace contextRef="#ctx0" brushRef="#br0" timeOffset="306082.5686">12474 13054 75,'0'0'127,"0"0"6,4-4-6,-4 4-21,0 0 19,0 0-10,1-4-6,-1 4 1,0 0-6,0 0-8,0-3 6,0 3-8,0 0-5,0 0-4,0 0-2,0 0 0,0-6-9,0 6-5,0 0-2,0 0-5,0-6-5,0 6-2,-1-5-5,1-1-2,-2 2-3,2 0-7,0-1 2,0-2-4,-3 2-1,2-1-1,-2 0-7,0-4-4,-1 3 13,-2-1-2,4 1-4,-5-2-4,1 1-5,0 4-2,-1-1-7,0 0 1,0 1-4,-1 3-3,-2 1-1,2 0 0,-2 1-2,0 3 0,0 1-1,3-3-1,-2 5-1,2-2-5,0 3 4,2-1-4,-1 0-1,5 3 6,-2-1-5,3 0 4,0 0 1,1 2 3,2 2 0,4 1-1,0 1-1,0 1 3,0 1-1,0-2-2,2 0 4,-2-1-3,-2 1 5,2 1-6,-1-4 1,-4-1 2,0 3-2,1-2-2,-1 0 2,-1-2 2,-2-1 4,-2 2 3,-1-3 2,-4 0 4,-1-3 3,-4 2 3,-1-2 1,0-5 0,-3 0-2,1-3 1,-1 0-4,-4-2 0,3-4 0,3 0 3,-2-2 1,3 2 0,1-3-2,2 3 2,2 1-2,2 2-2,1 0 0,2-1-3,0 0-9,1 2-16,-1 0-30,4 0-29,0 0-37,0 5-28,7-11-32,1 8-31,5 0-32,3 1-150,5 0-409,1 2 181</inkml:trace>
  <inkml:trace contextRef="#ctx0" brushRef="#br0" timeOffset="306846.8123">12597 13049 88,'-7'-3'165,"2"3"-14,5 0-25,-8 0-12,8 0-15,0 0-13,0 0-6,-9 3-11,9-3-5,-3 5 0,3-1-17,0-4 2,0 8-4,0-8-3,1 10-5,-1-6-1,3 0 1,-3-4 4,3 7 11,1-5-1,0-1 2,-4-1 5,10 3 2,-10-3-3,12-5 0,-4 0 2,-1 2-3,2-2 0,-2-3 0,1 2-3,2-5-1,-4 3-5,1-2 6,-2 0-3,1 0 1,-2 1-3,0-1-1,-1 2 0,-3 1-2,0 0-3,0 0-8,0 2-3,-3-2-7,1 2-3,-1 1-4,-4-1-4,0 4 1,-2 1-3,-1 2-4,-4 2-1,-1 3 2,-4 4 0,-1 1-5,2 4 3,0 3 2,1-2-7,2 5 1,-1 2 0,6-2-4,1-3 0,1-2 1,4 0 0,-2 0-1,5 2 5,1-1-4,0-1 5,4 1-1,1-3 4,3 3 0,0-2-1,4-3 7,3-2-8,2 3 2,1-7 7,-2 0-8,5-4 2,-1 0-1,2-3 0,2-2-1,-1-2 3,-1-5-4,-1-1 3,1-2 1,-4-4-3,2 1 5,-2-4 5,-3 1-3,0-3 1,0 1 6,-2-1-5,-6 6 5,1-2 3,1 2-6,-4-1 3,-2 6-3,1-2 1,-4 2 0,0-3 0,2 4-4,-2 2-1,0-2-4,-2 6 1,2-4-7,-3 2 1,0 3-2,2-1 0,1 3-5,0 0-3,-7 0 0,7 0-2,-4 10 1,4-3 4,0 4-5,-3 1 2,2 2 1,1 5 1,0-2 3,0 1 0,-1-2-3,1 5 2,-1-2-1,0-4 2,-2 8-2,2-5 0,-3-1 1,2 0 3,1 0-3,-4 0 2,3-3-2,-1-3-7,0-2-13,0 1-14,3-2-17,-1-2-20,-1 1-22,2-3-19,0 0-14,0-2-20,0-2-21,3 5-50,3-5-130,1-5-376,1 3 166</inkml:trace>
  <inkml:trace contextRef="#ctx0" brushRef="#br0" timeOffset="307608.3805">13308 12896 118,'2'-8'133,"1"4"-16,-3 4-15,3-1-17,-3 1-2,0 0-1,-9 18-5,1-3-9,-5 8 1,-2 2-3,-4 13-1,2-8-5,-2 0-6,-5 9-4,1 2-4,6-12-4,0-1-6,3 0-7,0-1 4,2-1-5,2-4 1,1-3 0,4-4-3,0-5 1,3 2 3,2 1 7,-2-2-7,2-4 0,2 5-2,-1-5 2,2 1-3,2-3 0,3 0-1,1 2-4,1-5-2,-1 1-19,2-2-18,1-2-24,-2 1-19,5-5-20,-3 2-21,2-6-17,-2 4-27,-2 1-72,-2-4-235,0 0 104</inkml:trace>
  <inkml:trace contextRef="#ctx0" brushRef="#br0" timeOffset="307667.4501">12926 13116 73,'-2'-5'203,"2"5"-21,0 0-6,9-5-31,3 4-11,6 4-16,7-1-9,3 4-15,0-1-5,1 0-13,1-1-9,-3 5-5,-2-1-24,-1 1-37,-1-1-36,-4-1-29,-5-2-28,3 1-28,-4-1-90,-2 1-227,-4-1 101</inkml:trace>
  <inkml:trace contextRef="#ctx0" brushRef="#br0" timeOffset="308407.8305">13410 13237 74,'0'0'168,"0"0"-21,0 0-15,0 0-20,4 6-5,-4-6-13,0 7-4,0-3-8,2 0-7,-1 1-2,2 0-8,-2-1-5,2 2-1,0-1-8,1 1-2,0-2-4,5 0-2,-3 0 2,3 0 1,0-4 0,-1 1 1,2-1-6,-1-2 4,-1-1 4,2-1 3,0 0 8,-2-1 4,-1 0 7,2-5 7,-3 3 0,2 0 2,-4-1-4,-1 3 0,-2-4-5,2 5-4,-3-2-13,0-1-5,-3 3-5,0-4-7,-2 5-3,-4 1-4,0 2-5,-7 2-4,-1 1-2,-3 4-2,2 0-3,-4 4-1,3 3 1,0-1-2,2 3-4,3-3-2,2 0-2,2 1-1,3 2-1,0 1 0,4 0-1,2 1 0,0-1 3,5 0 1,2-2 1,2-1 0,5 6 0,2-4-1,2-1-3,4-3 2,0-2 2,0-2-4,3-2 0,-1-1-1,2 1-1,1-5 0,-1-1 0,0-5-1,0 1 4,0-3 0,-2-2-1,-1-2 0,0-3 1,-3 0 3,-3 0 1,-3 1 7,1-5 3,-4 4 5,0-1 4,-2-2-3,-2 4 5,-2 0-2,-1 2 6,1 1-3,-1 0-6,-3 4-8,0-1 4,-3 1-11,-1 3 2,-2 0-2,-1 5 1,-7-1-4,0 4 0,-7 4-2,1 1 2,-1 3-5,2 1 5,-1-2-4,4 4-1,4-3 0,0 1 0,1 1-3,1-4 3,2 2-5,2-3-1,2 0 0,1-1 3,0-1 0,3-2 3,0 2 6,3-1 1,1-2 4,2 0 1,2-2 3,3 1 4,2-6 6,4 0 1,-1-1 3,6-4-3,-3-3-4,5-2 1,-2-3 0,-2-4-1,0 0 0,1-3 2,-2-3 4,-2-3-2,3 1 1,-2-3-6,-4-1 2,6-12 2,-6 11-4,-3 3 11,1 0 7,-4 3 7,-1 2 12,-1 7-4,-2 4 10,-2 4-8,0 2-5,1 2-10,-1 0-10,-2 5 12,0 0-19,0 0-1,-15 19-4,2 1-7,1 4 7,-5 0-2,3 4-3,0-1 0,1 5-2,3-2-4,3-2 8,-1 0-9,0 0 2,2-2-4,-1 1 1,4-8-9,1-2 9,0 0-5,2-1 2,2-3-3,0-1-2,-1-2-3,4 0 2,0-1 0,0-3 0,3 0-6,0-1 5,2-2-8,4 0-5,0 1-14,-1-6-9,1 0-2,0 1-8,0-1-6,1-1-6,-7-1-11,2 1-8,-1-1-16,2 1-9,-4 0-22,0-2-19,1 1-21,-4 1-24,1 1-26,0-1-20,-3-1-21,0 2-171,-2 2-464,0 0 206</inkml:trace>
  <inkml:trace contextRef="#ctx0" brushRef="#br0" timeOffset="357894.3814">1918 5876 72,'1'-2'122,"5"2"7,-2-3 0,-1 2-7,1 0-11,-1-2 6,4 1 11,-3-3-13,1 3-2,0-1 1,-1-1-3,2 1 3,-2-2-3,2 3 1,-2-2-2,0 0 0,2 0-10,-2 0 2,0 1-6,-1 0-1,1-1 1,-1 3-2,0-2 1,-2 1-10,-1 2-2,3-4-9,-1 2-10,-2 2-8,0 0-12,0 0-5,0 0-8,0 0-5,0 0 2,0 0-10,-9 19 4,-1-8-3,-1 4-2,-4 2 0,3 3-4,-6-1 1,-2-1-1,-1 4-2,2-4 3,-1 2 2,1 1 1,-2 1 2,2-3 0,0 1-3,2-2 0,2-3-2,-2 0 0,4-3-3,1 1 1,0-4-3,1 0 1,1 1-4,3-3 1,2-4-2,-1 4 2,0-2-7,2 0 5,1-4 0,-1 3 0,1-1 0,0-2 1,1 3 2,2-4-1,-3 1-3,3-1-6,0 0-15,-2 3-18,2-3-31,0 0-29,0 0-30,0-13-24,0 13-41,5-14-13,0 4-12,-1-2-17,4 3-138,0-5-402,5-8 178</inkml:trace>
  <inkml:trace contextRef="#ctx0" brushRef="#br0" timeOffset="358640.3506">1991 5859 136,'14'-7'166,"-5"2"5,-2-2 3,1 4 2,-1-2-3,-3 1 5,0 3-2,1-3-11,-4 2-7,-1 2-13,3-3-15,-3 3-15,-1-5-13,1 5-12,-6-3-10,-1 1-9,-1-2-5,-7 2-1,1 1-4,-1-3-6,-6 4 1,1 0-6,0 0 0,-1-1-6,2-1 3,3 1-2,3 2-1,-1-1-4,4 2 3,3-2-7,-1 0 1,2 0 4,2 0-2,-3 0 10,7 0 2,-4 1-5,4-1-4,-6-1 1,6 1 0,0 0-4,0 0 4,0 0-5,0 0-5,0 0 0,-4-2 12,4 2-16,0 0 1,0 0-1,14-1-2,-6 1-1,1-2-1,2 0-1,2-2-5,0 1-3,2 0-1,-1 1-4,0-3 4,0 0-9,-1 3 6,-2-3-6,2 0 4,-4 3 0,3-3-1,-6 3 18,5-1-10,-4 1 3,1-1 1,-2 1 6,0-1 4,-2 0 0,0 2-4,0 0 2,1-1-3,-5 2-1,5-2 3,-5 2-12,0 0 2,8 0 5,-8 0-15,0 0 9,5 1-2,-5-1-5,3 8 5,1 0 3,0 1-2,3 11 9,0 1-1,-3-1 2,2 5-7,1 1-5,-4 0 7,-3-2-5,3 1-3,-3-6 0,0 0 3,0 1-7,0-1-2,0-2 7,-2-5-3,1-1-3,1-3-3,0 2 2,0-3 0,0 0-5,-3-2 5,6 0 1,-6-2-9,3 2 8,0-5 1,0 7-5,0-5 4,0-2-3,0 0 14,0 7-19,0-7 7,0 0-8,-3 3 5,3-3-1,0 0-9,0 0-9,0 0-31,0 0-27,0 0-37,0 4-35,0-4-33,0 0-48,0 0-59,0 0-61,0 0-220,-10 3-614,10-3 272</inkml:trace>
  <inkml:trace contextRef="#ctx0" brushRef="#br0" timeOffset="366845.0439">4735 13375 75,'0'0'149,"0"0"-19,0 0 15,0 0-11,0 0 15,0 0 1,0 0 3,0 3-3,0-3-14,0 0-12,0 0-9,1-11-6,-1 11-10,-1-9-1,1 4-5,0-2-7,0 1-12,-4-5-1,2 4-5,1-1 3,-2 0-10,0 0-6,-1-1-1,0 0-6,-2 1 0,2 0-3,0 0-4,-7 3-4,5-1-6,-3 0-3,1 1 0,-2 1-2,-2 2-1,3 1-5,-5 2 2,-2 0 1,1 3-10,1 0-1,-2 8-3,4-5-2,-7 8 0,8-3-2,0 2 4,2 0-6,1 1 0,-1 0 1,3 1-3,1-2 1,0-1 1,3 4 2,1-2-2,-1-1-2,2-1 5,0 0-6,2-1 6,-1-1 1,1 1-2,3-3 5,0 2-1,0-1-4,1-1 0,1 0 1,1 2-3,-1-5 6,0 4-7,6-4 4,-6 2-3,3-1 1,-2-1 0,2 1 2,-1 0-3,-1-2-2,2 6 5,-2-5-3,1 1 1,2 3-3,-4-1 1,0-1-3,2 2 2,-1 0 0,-1 1-1,2 0 1,-3 0 3,3 1-1,-5-5-4,6 8 1,-6-4-2,-1 1 4,4 3 1,-1 0 0,-2-5 2,0 5-3,-2-3 1,-1-1-3,2 0 2,-3 2 0,0-3 1,1 1 6,-2-3-6,1 2 4,0-1 3,-3-1 6,2 1 1,-1-3 2,-2 1 4,-2 0-1,1-1 1,-1-1 1,-1-1-2,0-1 2,-3 1-7,0-2 0,-1-2-2,-2 3-4,-1-3 6,-1 0-5,-5-3 4,7 1-3,0-1 3,1-1 6,-2 0 0,4 1 3,0-2 0,2-1 0,1 0-2,-2-4-3,4-2 3,-1 0-6,2-5 0,2-3-3,2-5 1,3-1-2,0 8-4,4-7-6,0 7-6,2-4-10,-1 5-22,-1 1-19,1 0-25,1 2-25,1 3-29,1-3-31,0 5-38,1-2-26,0-1-39,1 0-159,1 3-460,0-1 203</inkml:trace>
  <inkml:trace contextRef="#ctx0" brushRef="#br0" timeOffset="367595.5709">5122 13220 38,'0'0'173,"1"-5"-10,-1 5 0,0-7-6,0 7-2,2-4-11,-2 4-6,0-4-1,0 4-7,0 0 0,2-4 0,-2 4-6,0 0-2,0 0-1,0 0-6,0 0 0,0 0-6,0 0-6,0 0-10,-2-3-8,2 3-5,0 0-11,-3-3 0,3 3-4,0 0-8,-4-1-1,4 1-1,0 0-6,-6-2-7,6 2-9,-7 6 1,3-3-7,-1 4-1,-2 3-1,-2 4-4,-2 2-4,-2 4 0,2 2-3,-2 5-1,1 2-2,0 0 1,2 5-3,-4 9-1,0-1 4,4 3-4,0 0 3,2-12-2,1 13-1,1 0 1,2 4 1,-2-6-5,4 2 2,0-10 2,2-2 1,3-2-2,0-1 1,1-2 0,-1 0 2,3-2-2,1-9-1,-2-2 6,4 1-3,-2-2-2,4-2-5,-1-3-13,-4-2-19,3-3-23,-2 1-37,6-5-43,-3-1-54,0-1-67,5-3-232,-8-1-523,6-5 231</inkml:trace>
  <inkml:trace contextRef="#ctx0" brushRef="#br0" timeOffset="369186.9742">5376 13657 50,'0'0'173,"0"0"-12,1-4-3,-1 4-5,0 0-9,3-5-5,-3 3-7,3-3 0,-3 5-3,0-5-1,3 0-7,-3 0-3,0 0-7,3-2-8,-3 0-7,1 0-5,-1-3-11,1 3-5,-1-5-1,0 4-4,2-4-7,-2 2-5,0 2-2,-2-3 2,1 4 4,1 0-1,-1-1-2,-2 4-3,0-2-7,1-1-4,-2 3-12,0-1-2,0 2-4,-3-1-3,1 2-6,-1 2-3,-3 2-1,2 3-3,-3 2-4,-1 5 0,2 2-1,-4 3 2,0 3 0,3 2-4,1-1-1,3-2 3,1-2-4,2 0 1,0-2-1,2 0 0,1 0 4,2-6-5,1 3 5,2 0-5,-2-5 4,2 4 3,0-2-5,3-5 5,0 1-1,2-3 0,0-1-3,4-2 3,-1-2 2,-3-1-5,3-4 1,0 2 1,1-5-1,-2 1 0,-2-3-2,2-3 0,-4 1 0,3-2-3,-3 2 4,0-9 0,-3 7-2,2-1 2,-2 2-2,-2 0-1,3 5-1,-4-2 7,1 3-1,-2 4 3,2 0-6,-1 1-3,0 2-3,-1 3-2,0 0-3,1 14 4,-1-3 4,-1 10-1,-3 6 5,1 3 4,-2 2 1,2 14 2,-2-14 1,2 3 8,-1-1-3,0-2 0,1-3 8,0-2 4,3 0-1,-2-9 2,-1 0-2,3-6-2,0-2 5,0-1-6,0-3 8,0 1 1,0-4 8,0 3 7,0-4 13,0-2 7,3 3-2,-3-3 0,8-9-1,0-3-9,2-3-9,4-9-6,2-1-10,-1-4 6,1 0 1,-2 0 0,0 4-12,0 2-2,0 0 3,-5 5-8,-1 3-6,-2 6 6,-2-1 0,3 1-6,-3 3 2,0 0-10,-2 1 4,1 2-20,-3 3-33,4-9-35,-3 8-36,-1 1-34,0 0-26,0 0-26,0 0-46,10 9-41,-7-5-41,1 1-179,2 1-548,0 1 242</inkml:trace>
  <inkml:trace contextRef="#ctx0" brushRef="#br0" timeOffset="369907.8816">5866 13704 308,'0'0'285,"0"0"-20,7 1-27,-7-1-14,4 3-30,-4 5-12,0-1-9,-3 9-1,1 4-12,-1-2-8,-4 10-18,1-3-12,-1 2-15,0-1-8,0 0-10,0-8-12,1 1-34,1 0-41,-1-2-52,0-2-63,2-3-70,0 0-67,1 0-155,0-5-439,1 0 194</inkml:trace>
  <inkml:trace contextRef="#ctx0" brushRef="#br0" timeOffset="370661.8949">6253 13729 8,'-4'-4'242,"4"4"-14,0 0-18,0 0-12,0 0-19,0 0-17,0 0-9,0 0-5,0 0-3,11-2-7,-11 2-10,7 2-15,-7-2-11,6 0 5,-6 0-7,4 3-11,-1-2-9,-3-1-7,0 0-7,6 1-10,-6-1-2,1 4-8,-1-4-6,0 0-2,3 3-5,-3-3-6,0 0-2,0 0-1,0 0 0,0 0-4,-8 2 3,6 2-2,2-4 4,0 0 5,0 0 4,0 0-2,0 0 4,0 0-4,0 0 1,0 0 1,0 0-5,0 0-5,0 0 5,0 0-7,3-13-5,-3 13-3,0 0-2,0 0 2,0 0-6,0 0-3,0 0 0,0 0-2,0 0-4,0 0-1,0 0 2,0 0-4,0 0 2,1 12-4,-1-12 4,-1 5 2,-2-2-5,0 1 3,-1-3 1,0 1 0,-2-2 3,6 0 0,-8 0 4,4-2-2,-1-1 5,5 3-1,-4-5 0,3 1 2,1-2 4,0-1-2,0 0 2,3 2-4,-1-1-1,1-1 0,1 3-3,-1 3 2,1 0-2,-4 1-3,10 0 0,-4 2 6,1 5 0,-1 3 6,-1 5 3,2-1 2,-1 0 4,-2 4-3,0 6 2,-1 1-3,-3-2-2,-3 5-5,-1-10 4,-1 7-11,-1-7-29,-1-1-27,-6 5-34,-2 0-28,-1-5-37,5-2-30,-3-6-37,3 4-34,-2-4-218,0-4-506,5-2 223</inkml:trace>
  <inkml:trace contextRef="#ctx0" brushRef="#br0" timeOffset="371429.8774">6696 13394 70,'2'-29'225,"3"2"0,-2 6-10,0 6-2,-2 0-9,3 6-11,-4 2-17,1 0-17,1 2-12,-2 0-23,0 5-14,0 0-5,1 14 4,1 6-3,-4 6-3,1 6-2,-2 11-6,-2-6-5,-1 10 5,-1-2-12,2-9 7,-3 10-3,2-15 1,1 4-3,-2-4-4,1 1 0,0-2-2,1-1-2,-1-2 2,3-9 1,-1 0-7,2-3 3,0-1-3,-1-5-5,0 2-16,0-2 15,3-4-17,0 0-5,-1 0 6,1-2 1,-1 1 6,1-4 7,-2 5 5,2-5 9,0 4 5,0-4 1,0 0-1,0 0-3,0 0-7,0 0-11,0 0-2,3-17-3,-2 8-9,0-3-8,4-5-3,-4 0-10,3-1 3,-1-2-4,2-5 1,0 9-7,1-2 1,1-1-4,-1 1-2,2 2 1,-1-2 0,2 1-5,-1 2-1,1 0-10,0 2 8,0-1-12,1 4 9,2-1-2,1 0 5,1 2-5,0 1-3,1 2 2,1 1-3,-1 2 3,5 2-4,-7 3-1,5 2-1,-6-1 0,3 5 1,-4 1-2,2 3-1,-3 0-1,-1 2-2,-1 1 4,-1 1-5,-6 0 3,1 2 3,-2-1-1,-2 0 2,-3 2 1,-1 4-6,-2-5 3,-4 4 4,0-2-3,-4-2 0,-1-1 3,5-6-2,-3 3 3,1-5-2,-6 1 1,7-2-3,-3-3 2,2 0-1,-1-2-6,2-3-6,-1 0-5,0-1-17,4 1-11,0-4-25,2 0-11,-2 2-21,3-2-14,-1-1-28,3 2-24,1 0-29,1-1-40,0-4-48,3 4-38,0 2-292,6-9-669,-3 7 295</inkml:trace>
  <inkml:trace contextRef="#ctx0" brushRef="#br0" timeOffset="371493.9177">7122 13756 146,'0'0'260,"0"0"-15,3-4-20,-3 4-14,3-2-21,-3 2-15,0 0-16,0 0-8,0 0-1,7 5 3,-4 1 14,-3 2 8,3 8 8,-2 4 14,-1 3 3,-1 4-4,-2 3-11,-4 1-14,-3-3-16,1 5-7,-6-1-21,4-1-14,-5 2-12,1-4-31,-2-2-51,-1 0-73,-3-3-70,1 1-76,0-6-110,-1-2-288,1-1-647,0-4 287</inkml:trace>
  <inkml:trace contextRef="#ctx0" brushRef="#br0" timeOffset="377209.3193">7476 13704 57,'0'0'103,"0"0"9,0 0-6,0 0-2,0 0 4,0 0 9,0 0-2,0 0-2,0 0 6,0 0-2,0 0-1,0 0 2,0 0-6,2-4-1,-2 4-8,0 0-10,2-8-3,-2 5-4,0-2-6,0 5-6,0-9-4,-2 4-4,2-2-2,0 2-3,-1 0 1,0-2-2,1-1-4,0-1 0,-3 4-1,0-5 3,2 3-6,-2-3 0,-1 2-3,1 3 0,0-2 0,-1 1-10,3 1-1,-4 0-4,2-1-1,-2 2-8,2 2-1,-1-1-4,1-2-2,-1 3-3,0 2-3,-1-2-1,0 2-24,5 0 7,-11 0-6,5 2 4,-1 1 3,-2 1-4,1 1 3,-1 0 1,0 3-1,3-1 1,-4 2 0,2 1 1,1 0-1,-3 2 0,4-2 1,-1-1 2,0 4-2,0 1 3,1 1-3,1 1 1,-1 0 6,3 2 0,-1 3-4,1 6-1,-1-8 4,3-1-2,2 1 1,-1-2-1,0 1 2,0 0 1,1-3-6,2-4 7,-3 1-2,4 5 0,0-6-1,-2 0 2,2-3 1,-2 0-1,3 1 0,-2-4 2,0 0 0,1-1 0,-2 1 6,0-2 1,0-1-1,1 0 0,-3-2 3,3 3-3,-3-3 4,8 0-2,-5-4-1,2 1 2,1-2-2,0-2-2,2-1-1,-2-1 2,4-3-2,-4 0-4,4 0 4,-2-3-6,-1 0 7,1 1-6,-1-10-2,2 7 4,-2 0-2,-2-2 0,2 2 1,-2-1-4,0 2 4,1 0 0,-1 2-4,-2 0 2,0-1 2,1 4-2,-1-2-2,0 4 5,-2-3-4,2 2-5,0 3 7,-2-1-5,1 1 3,-1 2-1,-1 1 3,3-1 4,-3 0-8,1 2 2,-1-1-2,0 4-2,1-5 4,-1 5-2,0 0-3,0 0 6,0-3-6,0 3 3,0 0-3,0 0 1,0 0 3,0 0 4,0-5-6,0 5 0,0 0 1,0 0-2,0 0 2,0 0 0,0 0-2,0 0 4,0 0 4,0 0-9,0 0 3,0 0 0,0 0-5,0 0 6,0 0-4,-2-3 4,2 3-3,0 0-1,0 0 1,0 0-7,0 0 6,0 0-2,0 0 1,0 0 0,0 0-1,0 0 1,0 0-1,0 0 2,0 0 0,0 0-2,0 0-2,0 0 2,0 0-1,0 0-3,0 0 6,0 13-5,0-9 2,-3 1 5,3 1-2,0 0 2,-1 0 2,-1 5-7,1-5 6,1 6-1,0-2 1,-3 0-1,3 1-4,-3 1 3,2 0 1,1-3-2,-3 4 3,3-1-1,-1 0 0,1 1 1,0-1 1,-2-2 0,4 1-1,-1-1-3,-1 0 0,3 2 2,-2 0 3,2-6-5,-3 5 1,3-6 4,0 4-2,-2-4-1,3 0 5,-1 2-1,-1-3 1,5 2-1,-6-2-2,2-1 11,0 1-12,-3 0 3,4 0-3,-4-3 4,3 1-1,0 2 3,-2 1-1,-1-5-3,8 2 5,-5-1-3,-3-1-1,6 2-1,-6-2 4,7 0 1,-3 0-3,3-2 0,-7 2 0,6 0 2,-2-1 5,-4 1-10,10 0-2,-6-4 5,2 2-1,-1 1-1,0-3-1,0 1-2,-1 0-8,4-2-16,-3-1-15,2-1-27,0-1-26,2-1-32,-1 0-30,-2 1-21,4-8-22,2 5-27,-3-3-168,-2 1-424,1 1 187</inkml:trace>
  <inkml:trace contextRef="#ctx0" brushRef="#br0" timeOffset="377968.2775">7524 13199 37,'0'0'187,"-9"-1"-12,9 1-14,-4-2-5,4 2-13,0 0-3,0 0-10,0 0-9,0 0-3,0 0-1,0 0-3,0 0-2,0 0-5,0 0-1,0 0 0,0 0-4,0 0-5,0 0-6,0 0-4,0 0-11,0 0-4,0 0-6,0 0-9,0 0-5,0 0-2,0 0-7,0 0-6,11 3 0,-6-1-2,3 1 4,-1 1-2,0 4 7,6-3-3,0 3-3,1 0-2,-2 4-2,4-2 2,1 4-2,-5-2 4,7 4-1,-2 0 11,1 1-9,-1 2-5,-1 0 6,0 5-2,1-2-2,-3 2-4,-1-1 4,-3 3-11,0 3 3,-1 2 3,0 2 0,-4 2-3,3-3-5,-4 1 10,0 16-9,-2-15 2,0 15-4,-2-15 2,0-1-1,-3-2 16,-2 1-16,1-3-6,-2 0-3,-1 0-1,-3-3 8,-2 1-6,-1-3-2,0 0-1,-1-1-1,0-2-1,1 1-1,2-8-2,-2 1-6,3-4-15,-1 1-21,4-4-20,-1 1-26,1-3-23,4-2-21,-1 1-30,-1-3-31,5-2-49,0 0-50,0 0-199,-8-8-522,8 2 231</inkml:trace>
  <inkml:trace contextRef="#ctx0" brushRef="#br0" timeOffset="380754.8786">8431 13880 44,'-7'0'105,"0"3"3,1-3-1,-1 0 4,2 0 5,0 2 2,0-2 2,-1 2 1,2-2-2,4 0 6,-9 0 1,9 0-2,-4 1 1,4-1 13,-5 1-15,5-1-3,0 0-4,-6 0-1,6 0-8,0 0-2,0 0-6,-4 1-5,4-1-2,0 0-7,0 0 1,0 0-11,0 0-4,0 0 0,17-7-1,-2 3-1,6-4-3,3 3-6,6-6-8,-4 7 0,13-10-7,-11 6-6,-2 1 6,0 3-13,-1 1-1,-2 1-4,-6-1-6,-3 3 1,1-2-4,-6-1-5,0 3-17,1 0-18,-7 0-22,3 0-19,-2 0-18,-4 0-25,6 3-20,-6-3-29,2 0-22,-2 0-29,-2 7-25,-4-2-189,-1 3-453,0-2 202</inkml:trace>
  <inkml:trace contextRef="#ctx0" brushRef="#br0" timeOffset="381467.0212">8341 14111 78,'-4'4'242,"-1"0"-11,1-3-11,1 4-11,0-3-15,2-1-17,1-1-17,-4 4-13,4-4-9,0 0-9,4 5 9,3-3 6,6 0-1,9-1-4,5-1-13,2 2-3,11-5-9,1 1-11,0 0-15,0 2-3,-2-3 1,-9 3-15,-4-2-7,-2 0-15,-1 1 2,-9 1-8,-3 0-9,-1 0 4,-2-1-6,-3 1 0,-5 0-2,11 0-4,-11 0 0,6 0-2,-6 0-8,0 0-5,0 0-8,11 0-27,-11 0-25,3 0-22,-3 0-41,0 0-34,0 0-43,0 0-51,0 0-53,0 0-147,0 0-477,0 0 210</inkml:trace>
  <inkml:trace contextRef="#ctx0" brushRef="#br0" timeOffset="383444.09">16264 13951 121,'0'-10'164,"-2"5"-10,2 0-5,0 0-1,0 1-7,0 4-4,-1-6-11,1 6-9,1-4-14,-1 4 1,0-5-3,0 5-11,0 0 2,0 0-7,-1-3-2,1 3-7,0 0-6,0-4-5,0 4-1,0 0-4,0 0-4,0 0 0,0 0-11,0 0-6,0 0-3,0 0-4,0 0-3,1 19 10,1-5 8,1 10 4,-1 3 2,1 7 1,1 2 2,-4 10-3,3 3 1,-1 2 3,-2 2-3,1-2-4,1 3 2,-4 1-8,4 2 6,-5 25-6,1-26 2,1 4 17,-3 24-12,2-28 2,-1-3-3,1-1-2,0-2-3,-1 1-1,-1-3-1,3-1-6,-2-1 0,0-11-3,1 13 2,-4 2-1,2-13 2,-1-3 12,1 0-18,-2 14 3,-1-14 0,3 0 0,-2-5-4,2 3 2,1-1-11,-1 0 4,1-1 1,-1 2-3,1-2 5,-1-3-5,1-3-10,3 1 4,-3-4-5,3-2 4,0-1-5,0 0-8,-1-3 1,1-2 2,0-3 6,-1 1-6,2-2-2,0-2-3,-1 0 2,0-1 0,0 0-1,3-1 0,-3-1 7,0-2 1,0-2 2,0 7 14,0-7-6,2 3-5,-2-3 7,2 2 6,-2-2-1,0 0-3,0 0 12,0 3-11,0-3 0,0 0-2,0 0 0,0 0-3,0 0 4,0 0-5,0 0 4,0 0-3,0 0-6,0 0 8,6 0-7,-6 0-3,0 0-4,0 0-1,0 0 4,0 0-3,9-3 2,-9 3-8,5 0 8,2 0-15,0 0 12,3 0 2,-1 0-4,6-2-2,-1 2 1,5 0-5,4-2 6,3 0 10,-1-1-16,3 1 5,12-4 1,-3 5 2,3-2-2,2 1-3,-1-3 4,0 5-12,-1-1 6,3-3-2,-2 4 14,1-2 20,1 2-4,-4-1-2,1 2-9,0-1 3,-2-1 2,-7 1-3,9-6-4,2 3 1,1-1-1,-6 0-4,7-1 1,-4 0 2,-1-1-5,0 3-1,2 0 0,-13 1 0,1 1-13,0 0 7,-1 0 7,-1-1-4,0 2 1,-2 0 1,-1 0-6,-2 2 5,-2-2-2,-6 1-2,2 1-1,-5 0 1,-1-1-2,1-1 2,-1 3-10,0-1 12,-4 0-4,2-2 7,-2 1-7,-1 2-4,-2-3 3,1 2 3,-4-2 2,6 0 2,-6 0-13,4 3 14,-4-3-5,0 0 3,3 0-2,-3 0 2,0 0 1,4 1-1,-4-1-12,0 0 14,0 0-4,3 2 1,-3-2 2,0 0-5,0 0 3,0 0 1,0 0 1,0 0 7,0 0 2,0 0 7,7-3 1,-7 3 0,0 0 9,0 0-5,0 0 4,0-5-3,0 5-2,2-7-1,-1 2-1,-1-2-1,0-3-3,0-2-3,0-5 1,0-1-2,0-10-1,4-1-5,-1-4-2,-3-1-2,1-12 3,2 9-2,1-9-3,-3 12 5,1-2-1,-2 1-2,0 0-6,-2-14 6,-1 16 2,-2 1-3,1-1 0,-3 1-6,0 1 3,0-1 4,0 0 2,-3-1 0,3-2-5,2 1-1,-5-11 4,4-2-2,0 14 3,4-16-6,-3 3 2,0 0-1,-1 0 2,4 1 1,-3 11-2,4 0 0,-3 0 2,2 2-9,-2 1 9,-2 3 0,3-2 6,-1 4 7,-3-1-2,4 8 7,-4-3 0,2 3-1,0-1 3,3 3 0,-1 0-2,-1-2 2,-1 0 3,4 1-6,-2 0 0,2-1 1,0 1-6,-1-7 4,0 7-5,0 0 1,0-1 3,0 2 5,2 0 1,-1 0-3,-3 3-1,1-2 4,2-1-1,-2 0 0,3 6-5,-3-5-1,-1 4 0,1 0 0,2-4-3,-1 2-8,0 2 6,0 2-1,1-2-3,-2 2 2,1-3 1,1 0-7,0 8 5,-1-4 6,1 3-4,1-3-1,-1 1 2,-1 3 4,2-1-2,0 6 1,-3-8-3,3 4-3,0 4 2,0-6-2,0 6-6,-1-7 3,1 7-1,0 0-2,0-7 3,0 7-3,0 0-1,0 0-1,0 0 0,-3-2-4,3 2 3,0 0-7,0 0 5,0 0 1,0 0-5,0 0-1,0 0-2,0 0 7,0 0-4,0 0-14,0 0-18,0 0-37,0 0-35,0 0-41,0 0-26,0 0-47,0 0-40,0 0-35,0 0-48,0 0-56,0 0-62,0 0-275,0 0-798,0 0 353</inkml:trace>
  <inkml:trace contextRef="#ctx0" brushRef="#br0" timeOffset="387027.2742">16641 14587 95,'0'7'107,"-1"-2"7,1 0-8,0 2-8,0-2-4,0-1-1,0 0-7,0-4 4,-3 5-1,3-5 11,0 5 8,0-5 7,0 0 8,0 0 7,0 4 8,0-4 6,0 0 1,0 0 7,0 0 4,0 0-6,0 0 4,0 0-13,0 0 0,0 0-14,0 0-9,3-19-8,-2 8-16,2-7-7,1 0-10,3-7-14,0-1-23,3-5-4,-3 2-10,0 1 2,3-1 0,0 1-5,-3-1 3,3 5 7,-3 0 0,-1 4 0,-1 3 5,1 2 7,-2 3 4,-2 1 5,2 1 1,-3 3-9,2 1 1,-2 0-17,0 2 5,1 1-14,0 0-2,-2 3 2,4-5-5,-4 5-7,0 0-3,0 0-4,5 8 5,0 4-3,2 2 3,1 1 0,2 7 0,1-1-2,1 2-4,0-2-1,-2 3 1,4-2 5,0 0-7,-1-2 1,-3 1 4,0-6 2,-2-1-7,2 0-1,-4-3 9,0-2-4,0 0 1,0-1-1,-2-4-4,0 4-1,-1-3-1,-1-2 4,1 1-2,-2-1-1,0 0 1,0 1 2,-1-4 1,5 4-3,-4-2 4,1 1-4,-1 0 5,-1-3 5,4 3-12,-2 0 6,-2-3-5,1 4 4,3-3 1,-4-1-6,0 0 2,3 5-3,-3-5 4,2 2-6,-2 1 5,2 0 1,-2-3 0,3 3 1,-3 1-4,3 1 2,-3-1 0,4 0 8,-4 0-11,3 1 2,-3-2 2,0-3 0,2 4-1,-2-4 12,2 3-9,-2-1 3,0-2-3,0 0-1,3 5-5,-3-5 6,0 3 5,0-3-13,0 0 6,0 0 2,0 0 4,0 0-1,0 5-4,0-5 7,0 0-6,0 0-2,0 0 0,0 0 2,0 0 5,0 0-5,0 0 1,0 0 0,0 0-3,0 0 0,0 0-1,0 0-6,0 0 10,0 0-12,0 0 7,0 0 1,0 0-5,0 5 1,4-1 2,-4 0 6,0 1 1,3-2-14,-2 4 12,-1-2-5,2 1 8,-2 1-11,0-6 5,1 7 0,2-3 1,-3-1-5,0-1 5,3 2-2,-3-2 4,0-3-6,0 4 3,0-4 4,3 5-3,-3-5-9,1 2 16,-1-2-7,0 4 7,0-4-6,0 0 7,0 0-10,0 0 4,0 0 6,0 0-5,0 0-2,0 0 6,0 0-9,0 0 7,0 0-8,0 0 9,3 1 0,-3-1-2,0 0 3,0 0 8,0 0-11,0 0-12,0 0 11,0 0 3,0 0-25,0 0-35,0 0-34,0 0-41,0 0-40,0 0-52,0 0-65,0 0-52,0 0-194,0 0-577,0 0 255</inkml:trace>
  <inkml:trace contextRef="#ctx0" brushRef="#br0" timeOffset="388242.0225">16937 15166 19,'0'0'113,"0"0"-14,0 0 5,0 0-2,0 0 1,0 0 4,0 0 0,0 0 5,0 0-2,0 0 6,0-4-8,0 4 0,0-4-6,0 4 2,0-7-5,0 7 2,0-6-8,3 2 4,-3 0 0,0-3-4,0 3-2,-3-3-3,6 0-2,-6-3-6,3-1-4,0 2-6,-1-4 5,-2 1-15,0-1-2,3-2-7,-5-2-4,0 0-1,0 1-1,2 0-2,-3 0 0,2 2 5,-1 0-10,0-1 3,1 5 0,-2 0-2,3 1-2,-1 2 0,1 0-7,-1-1-1,-2 1-1,2 4-9,1-3 1,-1 2-3,-3 0 2,4 1-4,-2 3-8,0-2 2,-2 2-3,3-2-1,4 2-1,-14 4 4,6-1-5,-1 1-1,-2 4 6,2-3-8,2 3 1,-4 5 2,1-5-3,3 4 3,-1-3-4,0-1 4,3 3-7,-1 0 7,-1 0-4,0 2 4,3-4-4,-3 4 3,4-2-8,0 3 2,-1 2 7,-1 0-8,2-3 7,1-1-3,-2 3-3,3-4 3,1 4 2,0 2-1,0-4 1,1-3-3,-1 2 3,2 2-4,0-5 0,1 2-3,0 0 6,1-3-2,0 1 10,2 1-12,-2-3 2,-1-1 0,4 0 2,-3-2 0,3-1 5,-1 2-4,1-3 4,3 0-1,-3-1-3,3-2 1,-2 1 2,2-4 6,-1 1-4,-1-1-3,2-1 5,-2 0-1,4-4-1,-5 1-2,1-4-1,1 0 4,-4 1-2,3-4 1,-2-1-3,0-2 5,-2 1-2,0-3 0,-1 4 5,3-2-7,-2 1-1,-4-1-1,4 1 5,-2 1 0,-1 5 5,-1-1-1,2 0 7,-2 1 3,1 2-1,-2-1 0,2 2 4,0 1-5,-1 1 5,0-1 5,-1 3 0,0-2-10,1 0 5,0 2-4,-2-3 0,2 4 2,0 3-2,0-7-1,0 7-2,-1-4-3,1 4 3,0 0-4,1-5-1,-1 5-4,0 0-3,0 0-2,0 0-1,0 0 0,0 0-5,-3-2 4,3 2-4,0 0 5,0 0-3,0 0-9,0 0 7,-1 11 1,1 1 2,-3 0 14,3 5-20,0 3 0,0 3 8,0 5-1,0-5-4,0-2-1,0 6 3,0-8 0,3-1 3,-2 2-2,1-1-2,-1 0-1,2-9 2,0 5-3,-2-2 4,2-2 0,0-2-3,0 0 3,2-1 0,-2-3 5,1 0-2,5-1 7,-2-2-1,2-1 12,3-2-16,1-3 1,1-3 3,1 2-2,-1-3 4,0 2-11,-1 1-9,1-2-26,-1 1-26,-3 1-34,-3 1-39,1-1-42,-1 3-46,0-1-42,-1 2-25,0 2-198,-6-1-527,9 0 232</inkml:trace>
  <inkml:trace contextRef="#ctx0" brushRef="#br0" timeOffset="389014.3255">16720 15565 194,'0'0'185,"-4"0"-1,4 0-7,-6 0-2,6 0-4,-4 1-5,4-1-6,0 0-10,0 0-9,-7 3-6,7-3-8,0 0-8,0 0-8,-3 1-9,3-1-6,0 0-4,0 0-10,0 0 33,0 0-12,0 0-8,0 0-2,0 0-6,0 0 0,0 0 4,0 0 4,22-5 9,-6-1-9,3 1 3,3-1-13,2 0-3,1 0-2,0 0-7,1 2-11,-1-2-7,0 5-4,-2-3-12,-9 1 3,8 2-1,-8-2-8,1 2-3,-4 1-5,-5 0-1,-2 0-9,3-3 5,-4 3 0,-3 0-2,7 0-3,-7 0-1,7 0 2,-7 0 1,0 0-6,6 4-3,-6-4-9,0 0 10,0 0 4,3 3-13,-3-3 8,-2 5-9,-2 2 6,-3 2 0,1-4 10,-2 10-11,-2-1-4,-7 4-1,0 3 6,-3-1-6,-1 0-1,2 1-5,-2 1 6,0 2-4,-1-4 8,5-1-3,-2 0 5,2-2-9,5-5 6,3 0 2,2-7-13,0 3 11,2-3-8,1-1 8,2 0-2,-2-1 2,3 0-6,-2-1 14,3-2-12,-3 3 10,3-3-24,0 2 29,0-2 10,0 0 12,0 0 14,9 3 8,-4-2 3,5-2 5,2 0 1,3-1-3,1 0 0,6-1-6,-1-1-10,3 3 2,-1-3-10,-1 1 0,2-2-6,-3 3-6,-4 0 3,-3-1-4,3-2-3,-3 5 0,-1 0-5,-2-1-1,-4-1-17,3 2-15,-3 0-16,1-1-22,-3 0-16,-1 0-18,2 0-20,-1 0-32,-2-2-33,4 2-44,-2-1-35,6-1-56,-3-1-48,2-3-257,4 1-662,0-1 293</inkml:trace>
  <inkml:trace contextRef="#ctx0" brushRef="#br0" timeOffset="389815.4736">17416 15567 237,'-1'-5'289,"-2"0"-10,1 0 8,1 1-17,-2 1-22,2 0-25,1 3-22,-3-2-24,3 2-18,0 0-24,-11 8-7,4 2-16,-2 3-4,-1 2-19,0 2-5,3-2-9,-7 8-7,4-2-10,3-4 2,0-2-11,3 0 7,0 2-12,1 0 1,3-5-4,0 3 10,1-4-11,5 3 7,-4-4 4,2 1-1,1 0 8,2-2 5,0-2 10,3-2 0,0-3 7,0 2 5,4-3 3,0-2 5,1-3 1,0-1 0,-1-4-2,0 1-1,-1-4-2,-1 0-7,1-2 2,-6-1 0,4 1-7,-4-3-1,0 2-6,-4-2 1,2 0-4,-4 5-4,-4 0-9,3 3-5,-3-3-9,-4 3-6,1-2-4,-5 1-5,-3 3-19,0 5-22,-2-4-21,1 2-23,0 4-22,2 0-18,0 2-34,3 0-42,-1 1-40,4 2-44,3-2-47,1 3-53,0-1-307,6 0-722,-3-5 320</inkml:trace>
  <inkml:trace contextRef="#ctx0" brushRef="#br0" timeOffset="390681.9655">15724 15051 20,'-4'1'170,"4"-1"-6,0 0-5,-6 2-19,6-2-1,0 0-8,0 0-11,-4 0-3,4 0-6,0 0-11,0 0-9,0 0-3,0 0-7,0 0-7,0 0-6,0 0-11,0 0 4,0 0-8,0 0-1,0 0-7,0 0 5,0 0 0,17-4 8,-3 1-2,2-2-2,5-1 2,3 1-5,2 0-1,1-1-4,1-1-7,10 3-3,-10 0-7,2 1 3,0-1-6,-2 1-2,0 1-2,0 0-3,-5-1 0,-1 3-4,-2-3-3,-7 1 3,-2 2-3,0-3 0,-1 2-4,-3 1 2,3-3-1,-6 3-1,3 0-1,-4-1 2,-3 1-1,9 0-2,-9 0 2,5-1-5,-5 1 4,3 0-5,-3 0 0,0 0-5,4-4-6,-4 4-12,3-4-4,0 1-11,-3 3-8,4-1-12,-2-2-15,-2 3-11,5-2-12,-5 0-7,0 2-18,6-3-11,-6 3-6,3-5-12,0 5-10,-3 0-122,0 0-303,-3-7 134</inkml:trace>
  <inkml:trace contextRef="#ctx0" brushRef="#br0" timeOffset="391454.1064">16183 14863 132,'-4'-1'164,"-1"-4"-4,0 0 11,3 1-2,2 4 0,-5-2-8,4-1-16,1 3-13,0 0-12,-6 0-13,6 0-6,0 0-16,0 0-9,0 0-8,-2-2-1,2 2-13,0 0-9,0 0 0,0 0-3,0 0-2,0 0-7,16 7 11,-9-2 0,3 0 4,-3-1-7,7 2 4,3-1-7,-4-1-2,4 1-4,-4-1-3,-1 0-3,2 0-1,-5 0-2,2-1-3,-4 0-5,0 0 4,0-2-3,-4 3-3,4-5-6,-3 2 4,0 0 1,-1 1-1,2-1-2,-5-1 2,2 3-3,-2-3 2,0 0 2,6 2-2,-6-2 3,0 0-6,0 4 4,0 0-2,0 3 11,-3 2-7,0 4 3,-1 4-2,-4 1 3,-1 0 4,1 4-8,-3 2 26,-1-3 0,4-4-6,-2 5-10,-3-1 4,2 0 0,0 0-13,2-6-25,-2 1-27,1-3-33,0 3-26,0-6-29,-1 3-32,1 0-34,0-1-30,-1 1-169,-1-2-423,-1-4 188</inkml:trace>
  <inkml:trace contextRef="#ctx0" brushRef="#br0" timeOffset="392264.6894">14800 14830 127,'-1'-4'188,"2"0"-14,-1-1-8,0 5-13,-1-5-10,1 5-14,-3-4-13,3 4-14,0 0-10,0 0-14,0 0-3,-4 10-9,1 1 0,0 5-4,-1 9 2,-2 2-11,1 1-1,2 1-7,0 1 0,-4 0-7,4 4 1,-1-6-7,-2 3 1,4-4-5,0 1-1,-3-3-4,5-5-2,0-1 0,0 0-4,2-5-1,1-1-4,-3-1 6,4-2-3,-1-2-3,3 1 2,-5-5 0,6 4-3,-4-4-1,3 0 3,2-4-1,-1 1 1,3 0-4,1-3-5,-1 1-14,4-4-15,-3-4-21,4 2-29,-3-4-27,1 0-36,2 0-28,-5-2-149,0 0-341,0 0 152</inkml:trace>
  <inkml:trace contextRef="#ctx0" brushRef="#br0" timeOffset="392331.7575">14579 15177 25,'0'0'169,"7"-15"-6,4 5-6,2-1-13,4-4-11,4 2-1,2 0-8,-1 0-11,3 0-4,-2-2-10,0 6-9,-4 1-10,1 2-5,-4 1-4,-2 1-10,-2 0-5,-2 3-3,-3 1-6,2 0-2,-4 0-3,1 0-5,-2 1-4,0 1 0,3 3-4,-4-2 0,2 4-1,0 1 2,-2 1 2,1 3-2,-1 2 1,0 0-3,-2 1-1,2 2-1,1-3-5,-4-2 1,5 1-3,-3-1-4,1-2-1,0 0 0,1-2 3,-1 0 9,1-1 7,3 0 0,-1-1 5,0-5 6,1 2-1,2-2 2,1-1 1,4-4 1,-1 0 1,1-3-1,-3 1-1,2-2 4,-2-2 4,-3 3 6,1-1-1,-3 1 10,-2-5-1,0 2 2,1-5-5,-4 1-9,-1-2-4,0 5-3,0-3-6,-3 4-1,0-2-7,-2 0-7,2 0 0,-4 4-1,-1 0-9,0 1-2,1 0-5,-4 3-6,1 1-17,-4 2-7,1 5-21,-1-1-16,0 0-27,0 5-20,2 1-19,0 1-24,4 1-23,2-1-29,1-2-22,3 1-9,1-2-12,4-1-137,2-3-409,2-1 181</inkml:trace>
  <inkml:trace contextRef="#ctx0" brushRef="#br0" timeOffset="393091.4054">15269 14829 1864,'-1'-21'20,"-4"-4"-8,3 6 18,-2 3 40,-1 4 37,1 1 9,4 4-4,-3-3-22,2 4-21,-2 0-12,3 3-11,0 3-3,0 0-5,0 0-4,0 20-6,0-2 1,0 10-3,0 6-4,3 16-4,-3 3 0,0-2-1,0 6-3,-3-2-2,3 2 1,-3 2-1,3-2-4,-4-2 4,1 1-1,1-8-6,0-1 2,2-10 3,-3-3 4,0-3 1,3-1 2,-1-4-1,-2 1 1,3-7-2,-2-2-2,0 0 0,2-6-3,-3 0 1,3 0-5,0-3 5,0-2-6,0-2 1,0 0 0,0-2 2,0-3-7,2 6-1,-2-6-14,0 0-18,0 0-32,0 0-27,3-14-37,-1 4-42,1-1-22,-2-9-37,2 5-144,0-3-403,-3 0 179</inkml:trace>
  <inkml:trace contextRef="#ctx0" brushRef="#br0" timeOffset="393155.6076">15251 15302 15,'-3'-16'201,"3"-3"6,0 2 2,0-1-2,0-1-5,3 3-5,-3-1-1,4-1-6,-2 2-6,3 0-7,0 2-11,0-2-11,2 2 0,3-3-20,0 2-8,1 2-12,2 2-8,-2-1-9,7-2-6,-4 6-8,3 5-4,3-5-9,-3 8-6,-3 0-10,2 3-1,-4 2-11,2-1-3,-4 4-2,-1 0-5,-2 1 5,-2 0-12,0 2-1,-2-1-3,-3 8 1,-5-2 5,0 3-7,-4 2 8,-5 1-12,1 0-5,-4-2 4,-1-3-3,1-1 2,-1-1 0,0 0-8,-1-2-23,0-3-26,5 0-28,-1-2-29,1-4-30,5-1-38,-1-2-50,4-2-50,0-2-233,2 0-542,2-6 241</inkml:trace>
  <inkml:trace contextRef="#ctx0" brushRef="#br0" timeOffset="393971.3626">20258 14525 71,'-2'-17'205,"0"4"5,1 2-4,-1 2 1,2-2-3,0 4-2,-2-1-3,2 1-1,-2 2-6,2 1-16,0-1-11,0 5-14,0-5-17,-3 2-15,3 3-10,0 0-14,0-3-12,0 3-9,0 0-8,0 0-11,-3 12 0,1 3-7,1 11-4,-4 1-4,2 5 2,-1 4-9,0 11-4,0-1 8,-1 3-18,1-4 0,1-9 2,-1 11-4,3-13 0,-2 1-3,0-1 3,1-2-4,-2-4 1,2-1-4,0-8 9,0-1-10,1-1-2,0-4 4,1-2-4,-1-5-2,-1 2 2,2-3-5,0-1-17,-3 0-13,3-1-33,0-3-41,0 0-39,-7-8-44,6-1-29,-2-2-30,0-4-25,0 0-134,-1-3-438,1-8 194</inkml:trace>
  <inkml:trace contextRef="#ctx0" brushRef="#br0" timeOffset="394774.3106">20099 14633 81,'0'-8'240,"0"-1"-7,0 0-9,3-1-17,1-1-13,3-5-3,3 4-7,4-7-5,5-3-6,0 2-11,4 1-5,2-2-12,-1 3-12,4-1-17,-4 6-9,-1-1-9,-1 1-10,-2 6-9,-6 3-10,-1 2-10,1 3-5,-6 0-5,2 4-3,-3 3-5,0 1-7,-1 5 3,-2 1-5,-1-1-9,-2 6-1,-5-3-1,-3 7 2,-3 4-4,0-6 1,-3 0-4,-2-2-2,0 1 0,-2-3-3,1 1 1,-1-5-3,3-1-3,0-5 0,0 2-2,7-5-2,-3 1-21,3-3-6,0 0-17,2-2-15,-1-1-20,2 4-15,-2-3-23,6-1-26,0 0-37,0 0-41,0 0-33,0 0-152,0 0-435,0 0 192</inkml:trace>
  <inkml:trace contextRef="#ctx0" brushRef="#br0" timeOffset="395567.5084">20620 14616 268,'0'-4'259,"-1"0"-22,1 4-24,-5-1-19,5 1-18,-8 9-24,4 0-15,-2 7-11,-1 7-11,-2 6-12,0-3-11,3 2-8,0-2-11,3-2-5,1 4-8,2-10-4,0 2-6,2-3-2,0-1-2,1-5-1,-1-2 5,3-1 5,2-2 17,0-3 3,3 0 7,-3-3 0,3-3 5,3-2-9,-2-7 2,2 3-4,-1-4-1,2-6-4,-4 5-3,-1-4-7,-2-8 1,-3 9-6,3-3-6,-5-1 0,-2-2-9,-2 5-5,-1-2-1,-2 6-8,-4-2 0,2 6-1,-3-1-10,0 2-1,-2 4-3,-1 5-2,0 0-7,-2 7 5,2 0-4,-1 3 1,1 2-3,4-1-4,2 4 4,2-3-2,1 0 0,3 0-3,1-2-2,4 3-3,2-4 6,2-1-4,5 1 10,2-2-8,7-4 5,1-2 1,1-4-3,5-2-3,-4-3 8,0-4-1,-1-2-1,0-3-1,-3-1 7,0 2-4,-5-6-1,-1 3 5,-1-5-4,-4 2 2,1-3 3,-5 0-3,1-7 10,-2 5 1,-3-4 11,-2 4 6,1 1 17,2 1-8,-3 6 11,0 3 3,0 3 6,0 5 10,0 0-3,0 0-19,0 3-9,0 0-7,0 2-6,0 3-1,0 0-3,2 22 0,-1 6-1,2 4-10,-3 3 1,0 16 0,0 6 3,-4 1-7,-1 1 1,1 2-3,-1 20 3,0-21 0,1-3 1,-3 0 13,1-1-11,1 4 3,-2-1-4,-2-3 2,2 0 1,-1-8-1,1-1-10,1-2 7,1-12 2,-1-1-4,3-6-6,-1 1 2,1-9 1,-1-2 29,1-2-5,3-3-5,-1-2-2,-1-4-22,4 2-39,-2-4-30,0-3-61,0 0-74,0 0-53,4-15-50,0-2-43,2-9-21,1-1-239,0-3-655,0-5 290</inkml:trace>
  <inkml:trace contextRef="#ctx0" brushRef="#br0" timeOffset="395629.556">20917 15129 96,'9'-29'177,"-5"-5"-4,-1 4 12,1 2 12,-4-1 22,0 0 22,3 0 10,1 4-13,-2-3 11,-1 1-10,6 0-28,0 0 7,2 2-12,1 2-13,5 2-11,1 1-10,2 1-28,4 2-2,-2 9-11,4-3-12,-3 9-10,-3 2-12,2 6-8,0 5-9,-2 6-9,-9-3-11,-1 1 6,-2 3-9,-1 9-2,-8 2-5,0 0 0,-7-3-1,-2 2-6,-5-3 0,-1 1-11,-2-2 0,-1-3-3,-6-3-4,-8-2-12,11-7-31,3-1-33,7-4-30,-3-4-40,1-3-38,4 2-39,-1-9-42,2 3-63,1-9-72,5-1-207,0-3-629,5-5 278</inkml:trace>
  <inkml:trace contextRef="#ctx0" brushRef="#br0" timeOffset="396505.7586">22009 14676 171,'0'-12'239,"-1"5"-5,-1 0-8,2 2-16,-2 1-17,2 1-25,-3-1-17,3 4-17,0 0-11,-9 11-13,2-2-5,-4 5-11,3 3-1,-5 5-1,2 1-11,-1-1-13,1 4-1,1-4-9,3-4-2,3 1-8,1-3 27,0-2-9,3-1-9,0-2 0,0 0-4,4 0-5,2-1-5,1-3 1,0 0-4,3 1 3,1-6 1,2-2-8,3-2 1,-1-3 0,5-5-4,-2-1 2,-4 0-2,0 0 4,-4-3-8,1-1 1,-4-1-5,-1-3 6,1 1-2,-3 0 1,-2 1 0,-1 0-6,-4 1-6,3-1 9,-7 2-4,3 4-3,-2 2 0,2 1-6,-3 0 0,0 4-6,1 0-6,-1-1 4,-2 3-2,0 6-2,2-1-2,0 2 5,0-2-7,1 5 4,0-2-11,1 2-4,5-2-8,0 1 3,1-1 2,2 1 0,1 2 9,4-3-4,4 2 2,2-1 6,0-3-3,6-3 0,1-1 3,3-5-4,0-1-6,-4-5-5,2 2-1,-5-3-3,0 4 6,-3-10-1,3 1 3,-3-2 1,-4-5 3,0-2 4,-2 3-2,-1-3 4,-1 1 5,-2 0 10,-1-4 9,1 4 11,-1 7-6,-1 2 25,-1 4 2,0 1 4,2 3-1,-3 1-3,2 1-14,-2 3-15,0 3 4,0 0-10,7 13 8,-2 11-11,2 7-4,-1 19 12,-2 11-8,2 21 2,-3-21-4,-2 27-3,-5-28 3,2 22-1,-2-28-4,4 0 1,-6-4 0,2-1-2,-1-13 0,-1 11 8,4-17-9,-3 1 5,2-2-10,-1-3 13,4-5-10,-3-3-8,2-2-4,-1-4-28,2-1-33,0-4-29,0-2-8,0 0-17,0-5-20,0 0-29,0 0-36,3-18-10,0 1-3,1-8 1,0 0 27,0-3 13,-1 1 25,0-5 26,0 2 36,1-1 37,2-1 34,-5 0 33,2 0 29,-1-2 22,0 2 19,1-2 18,0 3 5,1-5 6,-1 5 4,4-1 6,-1-2-2,2 2-3,2 2-5,3 1-8,-2 1-9,2 3-10,1 0-8,1 8-4,-2 3-8,-2 2-11,2 7-4,-2 3-10,-1 2-3,1 5-1,-4 2-9,3 5 0,-3 5-1,0 0-6,-7 2 0,0 5-6,-4 1-3,-3-2-14,-3 1-16,0 1-12,-4-8-9,-1 1-6,2-4 0,-5-3-7,5-2-8,-1-3-1,0-3-3,4-3-9,-3 0-3,2 0-13,1-3-3,2-1-5,2 2-14,3 0-19,-1-5-28,3 3-25,1-2-21,1-1-126,3 3-363,0-4 161</inkml:trace>
  <inkml:trace contextRef="#ctx0" brushRef="#br0" timeOffset="397316.8456">22726 14607 83,'-3'-7'292,"3"7"-26,-3-4-30,3 4-21,0 0-25,0 0-14,0 0-20,0 13-14,3-6-14,0-2-11,0 2-11,1-2-9,0 0-6,5 0-2,-2-3-4,1 3 0,2-5-7,-1 0 2,4-3 4,0 1 0,-3-3 3,0-5 2,0 4 0,-3 0-14,4-5 17,-4 3 2,0-2 1,-4 2 6,1-1-4,2 0-2,-5 0-4,2 2-6,-3 1-19,0 0-2,0 6-16,-7-6-7,3 3-1,4 3-11,-15 6 1,2 1-2,-4 7-4,-3 2-6,1 4-2,0 0 4,1 1 3,4 0-20,1 0 4,3-6-8,6 1 0,-2 0-9,2-4-9,4-1 9,3 1-3,1 0 5,3-2-3,3 0 10,1-3-7,5 0 3,5-4 2,0-1 5,3-7-8,-1 0 8,3-4-2,-6-2 5,6-3-5,0-5 7,-3 2-10,-4-4 11,-2-4-10,-4 4 5,3-4-1,-4 1 4,-5 1 3,0 6 5,-4-1-14,0 3 19,-3 4-4,1-2 0,-5 5 0,4 1-9,-4 2 6,1 1 1,-4 4-14,7 0 2,-13 4-5,6 5 9,0-1-17,2 6-1,0 2-3,7 0 8,-1 2-7,6 10-3,-3-5-8,6 3 14,-5-7 5,3 5 7,-4 2-3,2 0-3,-2-1 0,-4-7 5,4 3-3,-2-1 3,-4-3 5,2 0-3,0-5-5,2 0 1,-4-2-2,4-3 2,-2 0 2,1-2-6,-1-1 2,0 0-8,4 0-7,-2-2-8,2 1-11,3 0-26,3-2-28,4-1-22,2-1-44,5-2-45,3-4-71,2 2-275,1 0-595,1 0 262</inkml:trace>
  <inkml:trace contextRef="#ctx0" brushRef="#br0" timeOffset="398173.8676">23574 14642 127,'-3'-9'245,"-1"0"-14,4-1-21,0 4-17,0-6-19,-1 3-11,1-3-11,0 1-7,0-1 0,0 1 4,1 2 0,-2-1 3,-1 0 3,1 5 0,-1-2-18,-2 2-17,1 2-17,-4 2-10,-4 2-8,-1 8-9,-10 4-5,2 8-13,-8 16-1,0-1-7,1 1-5,3 0-5,10-11-8,0 2 6,3-1-10,4 0 5,4-2-7,2-7-1,1 1-2,4-1-2,3-2 1,0-2 2,1-3-1,5-2-1,1-4-1,0-5-4,-1-2 5,1-5 3,0-1-10,3-4 5,0-4 0,-3-6 4,-3 1 13,3-2 0,-8-5 8,1-1 7,0 1 2,-3 2 7,2-5 7,-2-1 4,-4 3 3,3 4 3,-3 7 5,0 0-7,0 8 0,0 3-9,0 0-11,-3 2-2,3 5-14,0 0-1,0 0-5,0 0-1,-4 20-7,4 4-2,-4 6-5,-2-4 1,3 4-1,3-1-2,0-1-8,3 0 4,1 0-4,2-2-7,1-1-3,0-7 11,0 0-4,6-4 2,2 3-14,0-9 23,0-1-7,10-3-3,-1-3 5,-3-6 4,3-5-7,-4-2 2,2-2 0,-2-6 1,-3-5-1,0-3-3,-3-2 1,-1 1-1,-2-20 2,0 2 1,-4-2 3,-4 4-4,0 10 10,-3-1-1,0 1 14,-3 5 6,3 3 8,-3 10 6,3 5 1,0 2-1,-1 1-16,-2 2-4,3 2-7,0 5-3,0 0-4,-7 14 0,0 12-4,-1 3 2,-1 4-7,-1 0 2,2 11-1,-1 9-2,2-7-2,2-10 3,3-2-3,1 2-6,2-3 2,1-3 1,2-1-2,2-3 1,-1-7 3,-1-2-12,3-2-14,-2-5-19,0-2-23,-1 1-22,2-5-21,1 0-12,3-4-32,0-2-68,1-3-44,3-5-22,3-7-30,0 1-31,-3-3-24,-4 5-247,-3 0-664,2-2 294</inkml:trace>
  <inkml:trace contextRef="#ctx0" brushRef="#br0" timeOffset="398244.9123">23766 14618 18,'-6'-2'185,"0"2"-11,6 0-16,-8-2-18,8 2-10,0 0-1,0 0 15,0 0 0,0 0 1,32-3-9,-12 0 1,1-1-4,3 4-3,0 0-11,-3 0-4,-4 3-11,-3-3-9,-4 1-7,0 4-8,-2 1-2,1-1-5,-4 1-3,0 5 2,0-1-3,-2 7-1,-3-1 3,-1 0-5,-1-1-6,1 3-4,-2-2-7,4 1-2,-1 0-9,-1-3 2,1-2-9,0 3 3,4-4-3,-1-1 0,4 0-5,-3 0 4,4-3-11,2 0-7,3-3-29,0-3-37,5-2-43,-1-2-58,4-5-41,-2-5-44,0-3-33,-2-1-152,-3 0-458,-1-5 203</inkml:trace>
  <inkml:trace contextRef="#ctx0" brushRef="#br0" timeOffset="398305.9833">24212 14568 19,'0'-17'132,"0"5"-10,-4-1-23,1 1 16,3 6-19,-3-1-9,2 1-17,1 6-28,-6-2-34,6 2-38,0 0-97,-10 12-137,9-5 60</inkml:trace>
  <inkml:trace contextRef="#ctx0" brushRef="#br0" timeOffset="399134.2645">24336 14612 236,'0'0'315,"0"0"-13,-3-8-28,3 3-30,0 5-23,0 0-27,-17 10-12,9-1-22,-1 6-13,0-1-18,-3 10-13,-2-4-10,4 3-11,3-6-9,3 1-13,-2-3-8,5 1-7,1-4-5,0 4-5,0-3-6,3-5 2,1 4-5,3-6-5,-3 2-5,5-1 5,-1-4-7,2-1 3,1-1-4,-1-1 0,0-1-6,1-3 5,-5-2-4,2-3-2,2 2-2,-3-2 6,0-6-8,-4 1 0,0-6-10,1 0 6,-4 1 0,0 0-3,-4 1 2,4 0-4,-3 0 2,0-3-3,-1 7 11,1 2 4,2 1 2,-2-1 8,0 3 1,3 0-10,3 1 5,0 1-6,1 0 0,6-1-9,4 0 6,0 3-6,0-1-1,3 4-2,-3 2 0,2 0-1,-1 4 3,-3 3-8,5 8 8,-5-3 1,-1 9 2,2 1-3,-7 3 7,-1 1 4,-2 1 4,-1 2-7,-4-1 7,2-3-8,-3-1 6,-1-5-4,1 1 13,-1-4-9,1-1 8,-1-5-10,1 0 10,3-5-2,-1 2 13,-1-2 22,2-2 33,0 1 24,0-4 26,0 0 4,0 0-8,0 0-14,0 0-13,0-24-15,2 7-10,2-10-5,3-2-12,3 2-7,0 2-8,0-4-4,2 3-2,1-1-11,1 6-1,4 2-6,-1 4 0,0-2-9,-3 8 1,2 1-8,-1 4 3,2-1-3,-17 5-8,28-1 1,-28 1 0,27 8-3,-16 2 0,2 4 1,-3 1-1,4 4 0,-3 5-4,-8-5 2,4 8 0,0-3 0,-1 1 0,-2 0-2,-4-7 1,3 9-4,0-2 7,-5-6-2,1 0 3,-4 1-3,3-2 2,0-1-2,-2-5-5,1 4-24,3-16-35,-7 21-53,7-21-47,-7 17-71,7-17-66,-7 13-63,7-13-85,0 0-341,-17 4-847,17-4 376</inkml:trace>
  <inkml:trace contextRef="#ctx0" brushRef="#br0" timeOffset="401473.7496">20228 15719 104,'0'0'240,"-1"-7"-11,1 4-9,0 3-8,0-7-7,0 3 2,0 4-2,0-6-1,0 2-4,0-1-2,-1 3-1,1 2-25,-3-7 14,2 2-12,1 5-8,-4-6-16,2 4-11,2 2-14,-8-5-12,2 3-16,6 2-12,-13 7-10,4 2-3,-3 7-10,-2 5-5,0 4-10,1 1 1,-1 3-13,3 0 4,5 3-3,-1-3-5,0 0 1,3-3-13,8-2-5,-4-4-13,3-2-5,4-1-17,2-4-3,0-3-10,6 0 5,0-8-23,8 0-19,-3-9-27,3-3-29,3-6-33,-2-4-29,5-14-34,-8 10 1,5-12-4,-4 0 20,-8 7 17,-2-5 24,-3 2 32,0-4 38,-5 2 43,-1-1 39,-2-14 27,-2 17 26,-2 2 25,2 5 22,-2 6 26,3 3 7,-2 3 4,1 7-8,-3-5-15,5 9-12,-1 2-10,0 0-9,-3 17-3,3 8-9,0 4-7,-2 7 0,0 11-11,-1 3-2,1 0-7,0-3-1,-1-11-3,0-2-4,3-2-2,-2-3 0,-1-3-6,3 1-2,-3-12 2,3-3 0,-2 0-2,2-7 4,-1 2 35,2-5 25,-1-2 16,0 0 1,0 0-10,0 0-1,8-17-16,-3 0-10,2-7 5,0-2-6,5-2-7,0 2 0,2 2-10,-1 2-2,1 4-9,-4 1 2,3 6-13,-2 0 8,0 2-23,-1 5 17,4 3-7,-4 3 3,0 2-24,1 3 21,-2 0-2,0 6-5,1 1 2,0-1-5,-3 1 2,0 3-13,-4-5-24,4 5-27,-3-3-20,-2-2-27,-1 0-13,3-2-33,-1 0-39,0 1-36,-3-5-18,6-1-12,-4-2-5,4 3-4,0-5 3,0-1-141,2-1-437,2 1 193</inkml:trace>
  <inkml:trace contextRef="#ctx0" brushRef="#br0" timeOffset="402317.6146">20768 15901 197,'13'-10'71,"-2"-2"25,-1-2 16,1-1 11,1 1 25,-4-6 20,0 6 15,2-8 8,-5 3 0,-2-1 7,2 3 2,-2 1 0,-2-2 11,0 2-13,-2 1-3,-2 3-3,2-1-3,-2 7-9,0-2-14,-1 3-19,1 2-17,-2 2-10,5 1-13,-20 7-9,7 5-17,-2 6 0,-2 4-11,-3 6-8,3 0-5,-5 9-5,9-5-10,0-3-10,6-1-2,0-1-3,3-2-12,4-7-5,0-3 2,4 2-16,3-2-6,-1-3 2,4 1 1,2-7-10,1-2 3,1-3 8,3-3-7,-3-3 3,2-3 3,-2-1-7,0-3 3,-3-1-2,3-6 1,-5 4 4,-1-7-1,2-1 11,-6-1-5,2 4 0,-2 3 2,-4-2 10,4 2-3,-4 4 11,0 1 7,0 3 8,3 1-6,-6 4-5,3 4-9,0-5 1,0 5-2,0 0-6,0 0 8,0 27-7,-4-15 4,4 7-7,-3-1-13,3 3-8,2-4-19,-4 1-14,5-3-21,-2-3-21,2-1-18,4-2-14,-4-1-10,6-1-11,-1-5-25,6 1-36,2-6-44,-1-2-24,4-7-212,0-1-527,0-1 232</inkml:trace>
  <inkml:trace contextRef="#ctx0" brushRef="#br0" timeOffset="403184.6895">21099 15751 235,'7'-22'97,"0"8"47,-4 1 25,0 2 14,-3 3 16,4 2 9,-4-1-5,0 3-13,2 1-22,-2 3-18,0 0-18,0 0-13,1 15-5,-1-5-10,0 7-3,0 0-9,0 2-5,3-1-9,-2 3-9,-1-3-10,0 0-2,0-3-10,0 2 5,-1-6 1,1-1 9,-3-2 14,3-1 18,-1-3 25,-1 2 21,2-6 3,0 0-16,0 0-17,0 0-8,-4-13-6,1 1-10,3-7-14,3 0-3,-3-8 4,7 3-13,-3 6-8,5-6-6,-2 8 1,1 2-5,-1 1-6,0 4-7,0 2-11,0 4 4,3 3-5,-3 1-7,2 2 6,-2 3 0,0 3-1,1 3-3,-1 5-2,0-3-2,0 3 1,-1-2-3,1 2-6,-3 1 5,0-2-2,1-1-8,0-1-20,1-2-28,-2-4-24,2-1-33,5-1 2,-2-1-17,3-2-20,2-3-18,6-3-11,1-3-14,-2-2-4,3-5-5,-1-3 8,0 2 12,-1-4 22,-2-1 18,-2-2 15,-4 2 17,1-2 29,-4 5 41,-3-1 34,0 0 31,-6-1 21,0 0 13,0 4 16,-3 3 16,-1 1 0,0-1-1,-2 1-8,-1 5-10,0-1-10,-3 5-4,-1 2-10,-1 7-5,0 1-1,-5 7-1,-1 1-6,5 2-2,5-2-10,-2 5 1,4-2-4,5-3 4,-2 1-10,3 0-1,3-1 0,1-5-5,-1 2-8,1-5 7,5 1 5,-4-2 1,4-3-5,-1-1 2,2-1-1,-1-3 1,-1-5-13,2 3 25,-4-1 5,4-1 19,-2-6 12,0 1 8,-1-1 13,0 3 16,-4-4 5,4 4 5,-4-3 9,1 4 1,-3 3-1,2-2-11,0 1-7,-3 4-14,0 0-14,0-2-10,0 2-2,4 13-3,-4 4-9,1 10-3,1 7-5,-2 0-7,-2 14 4,2 0-4,-1 6 0,4-2 6,-5 3 0,7-1 1,-3-5-2,0 4 2,1 1 0,0-4-1,-3-14-1,0-4 3,0 0-21,-3-2 3,-2-5-2,0-8 2,2-2 6,-5-3-3,1-5-2,-3 0-1,-3-2-2,1-4-4,-2-2-5,-2-5-16,-2-7-19,0-2-26,-1-4-34,5-4-33,0-3-40,4 0-49,-1-3-42,5-3-55,-1-1-52,9-2-61,1-1-298,5-10-769,3 0 341</inkml:trace>
  <inkml:trace contextRef="#ctx0" brushRef="#br0" timeOffset="403249.7352">21702 15670 189,'2'-4'322,"0"-2"-31,-2 0-27,0 6-24,5-6-29,-5 6-20,3-5-21,-3 5-16,0 0-10,0 0-20,0 0-11,0 0-16,16 9-5,-9-5-4,-1-2-10,2 0-4,-2-1-8,-6-1-2,25-3-5,-12-3 1,-2 1 0,2-5-2,-3 3 8,1 0 23,-1-4 5,-3 3 18,0 0 6,-3 0 12,0 3 4,-1-1 8,0 3-4,-1-4 2,-2 7-13,0 0-21,0 0-5,0 0-18,0 0-11,-20 10-4,7 1-7,-2 6-11,2 4 2,-1 2-6,1-3-10,6 3-2,0-6-8,4 3 3,-1-3-1,4 2-6,0-2-6,4 1 3,2-3-12,1-1-10,1-3-7,2-3-12,0-3-8,4-3-25,3-2-40,6-1-54,-1-3-58,2-5-64,2-5-84,-2-1-338,1-3-751,4-12 332</inkml:trace>
  <inkml:trace contextRef="#ctx0" brushRef="#br0" timeOffset="404073.4449">22743 15666 36,'4'-8'268,"2"-3"-12,2-5-12,-1 1-17,0 2 3,-1-4-13,1 2-17,-3 3 3,-1 1-4,0 1-7,-2 1 0,3 0 0,-4 4-2,0-1-20,-2-1-13,-2 2-16,-1 1-12,-2 1-3,-3 0-24,1 3-13,-7 4-9,1 3-14,-1-1-5,-1 6 0,-3 2-11,7-2-10,-2 5-3,1 3 0,6-6-9,2 5-2,3-1 0,-1 6-4,4-4 0,1 6-6,3-9-4,1 0 1,1 7-3,-1-5 3,2-3-12,3 6 16,0-6-11,0-2 2,-2 2-1,1-3-5,-1 0 6,-4-4-5,2 1 1,-2-2 6,-4 3 15,3-6-24,-6 2 9,-1-2 0,1 1-3,-4-2 11,-7 4-8,1-3-7,-3-4 0,1-1 5,0 3 1,-2-3-7,0-3 0,3 2 11,0-2-3,-2 0-11,7-1 8,0 3 0,2-4-8,0 4-21,3-2-11,1-2-47,0-1-24,3-2-52,2-1-33,5-4-45,3 0-33,5-8-45,3 1-220,-1 1-577,4-1 255</inkml:trace>
  <inkml:trace contextRef="#ctx0" brushRef="#br0" timeOffset="404146.1535">22926 15454 143,'3'-6'282,"-2"3"-6,1-1-13,-2 4-30,0-5-26,0 5-26,0 0-20,0 0-15,0 0-11,4 17-16,-4 0-10,-1 8-11,-2 1-13,3 3-4,-3 0-8,-1 4-13,-2-1-1,5-2-9,-5 1-2,2-3-7,2-2-2,1-1-6,-2-7-3,3-1-3,0-3-5,0-3 1,0-1-6,0-2 3,3 0-3,-2-2 1,-1-1 3,3-2-3,0 0 0,1 1-3,2-4-8,-2 3-9,6-6-18,-3 3-25,3-4-28,-2 3-17,0-3-42,0 3-24,2-3-43,-3-2-25,-1 1-149,-1 1-403,-2-3 179</inkml:trace>
  <inkml:trace contextRef="#ctx0" brushRef="#br0" timeOffset="404965.1326">22846 15686 158,'-3'-3'295,"0"1"-15,3 2-20,-4-2-24,4 2-24,1-10-20,5 6-23,7-3-12,2-2-19,5-2-13,1 1-13,2 0-14,-1 4-22,-2-5-45,3 5-40,-7 2-41,-2 1-49,3 3-46,-4-4-46,-3 4-151,-2 3-369,-1-2 165</inkml:trace>
  <inkml:trace contextRef="#ctx0" brushRef="#br0" timeOffset="405790.8416">23378 15622 30,'-4'-8'310,"4"-2"-6,-3 2-7,0-2-19,3 0-23,-4-1-28,1 0-16,1 0-21,0 1-17,-2 5-19,1-4-14,1 2-12,-1-1-16,0 3-13,-2 1-10,1 2-13,4 2-6,-17 1-8,3 5-10,-3 10 2,-1 0-9,-2 4-5,-3 3-2,5 2-5,0 1-2,1-3-7,3 6 0,1-5 3,5 1-9,1-7-6,4 0 0,3-1-1,0-4-4,3-4 8,1 2-8,3-1 7,2-5 5,3 0-11,4-5 8,-1-2-6,9-6 0,-3 0-3,-1-5 6,0-2-4,-2 0 0,-5 1 8,2-6-9,-5 4 6,0-6-6,0 1 9,-2 3 8,-5 1 3,1 3 12,-1 0 12,0 3 15,1 1 3,-4 2-1,3 0 1,0 3-11,-2 1 4,-1-1-13,0 5-21,0 0 5,0 0-7,-1 14 3,-2 2-3,-3 1-7,2-1 2,4 4-5,-3-2-7,3 3 1,0 4 1,3-6-4,0-1 5,1-3-3,3 1-2,3-3-10,-1-2 12,-2-2-6,5-3 3,-2 1-7,0-6 7,3-2 4,2-2-6,-1-4-4,7-4 1,-3-1 0,1-6-6,-1-3 6,-2-4-9,2-1 11,-2-6 1,-4-1 1,0 0 1,-1-1-5,-4 3 6,1-1 6,-5 5 17,0 1 9,1 8 10,-2 0 9,-1 2 9,0 5 7,2 2 1,-3 2-5,0 2-9,0-1-16,0 6-5,0 0-6,0 0-3,0 0-1,-11 25-5,5-2-3,1 5-1,-4 0-8,2 5 7,2 1-5,0-3-4,3 2 3,0-2-3,1 3 1,2-4-6,2 0 7,0-2-8,0-4-5,2-4 2,2-2 2,-1-4-2,2 1-3,2-4-6,-3-1-3,0-5-4,7 1-2,-1-3 0,1-3-3,0 0 9,2-8-6,-3 2-1,2-6-5,-2 0 0,-1-6 2,3-1 4,-4-2 6,-3 6-12,-1-9 9,0 7 0,-3-1-3,2 4 4,-3 2 8,-2 2 7,-1-1-7,0 5-8,3-1 8,-3 5-8,0-2 2,0 4-3,0 0-2,0 0 3,0 0 0,0 0-1,-4 17 4,1-7-1,3 1 4,0 0-6,0 2 9,0 1-1,3-1-7,-2 1 0,2 2 0,1-3-16,-1-4-18,-2 2-14,4-2-28,-2-1-21,2-4-10,-2 1-24,4-2 9,-4-1-42,5-2-47,1-2-49,1-6-70,0 2-255,-3-5-644,5 0 285</inkml:trace>
  <inkml:trace contextRef="#ctx0" brushRef="#br0" timeOffset="405855.1264">23647 15455 267,'-10'-1'363,"5"0"-8,5 1-24,-9-2-34,9 2-24,-7-3-25,7 3-25,0 0-10,19-7-10,-4 4-11,13-3-18,-1 3-19,1 0-16,-2 2-5,0 0-24,1-2 0,-6 1-17,3-2-7,-10 2-10,3 1-20,-3 2-51,-8-2-19,4 1-19,-5 0-35,-5 0-38,10 0-34,-10 0-41,0 0-55,9-4-84,-9 4-182,0 0-542,1-6 240</inkml:trace>
  <inkml:trace contextRef="#ctx0" brushRef="#br0" timeOffset="406707.382">24667 15715 19,'0'0'163,"0"0"-5,0 0-9,24-17 3,-24 17 3,0 0-3,11-11 1,-11 11-4,9-13-10,-9 13 3,8-15 4,-8 15-7,7-23-6,-4 12-2,-3 11-4,3-29-1,0 19-3,-3 10-4,1-27-3,-1 27 6,-1-19-4,1 19-3,-5-20-13,5 20-12,-7-16-15,7 16-8,-15-11-7,15 11-7,-21-3-10,5 4 5,2 3-11,-6 8-1,2 1-2,-3 4-11,4 3 11,-3 0-9,5 0-6,2 3-3,-1-5-7,7-2 5,0 1-8,4-2 0,1-3 0,2-1-3,2 1-1,1-2 4,1 0-2,3-1 6,2-3-4,-1-1-1,2-1 1,-10-4 0,0 0-1,40 2 2,-40-2 0,28-8-4,-18 3-4,-10 5 8,21-16 4,-13 7-5,3-3 5,-5-1-2,1 0-1,0-4 13,-1-1-3,-2-2 5,0 4 19,-4-3 7,0 19 15,3-25-4,-3 11 11,0 14 2,4-24 16,-4 24 0,0-17-5,0 17-2,0 0-14,0-17-6,0 17-11,0 0-9,0 0-6,0 0 0,0 0-3,0 0 3,0 0-2,9 58-8,-11-27 4,5-1-4,0 5-5,-3-1 6,1 1 2,-1 1-7,0 11 2,-1-2-3,2-12 3,-1-1-7,0-2 3,3 1-3,0-2 4,-2-3-2,1 1 3,-2-7-5,1-5 5,-1-15-5,0 24 0,0-24 2,0 14 16,0-14 22,0 0 20,0 0 23,3 14 16,-3-14 8,0 0-2,0 0-11,0 0-12,0 0-6,24-37-9,-13 15-7,3-2-10,2 0-2,-2 0-15,1-2 0,-2-1-11,1 3-7,2 0-19,-5 4-14,-3 4-26,2-1-32,-3 2-40,-1-2-51,1 3-43,-7 14-31,7-19-38,-3 11-42,-4 8-54,8-12-64,-8 12-396,6-13-885,-6 13 392</inkml:trace>
  <inkml:trace contextRef="#ctx0" brushRef="#br0" timeOffset="407488.9013">25026 15960 3530,'0'0'169,"0"0"-136,0 0-97,0 0 38,0 0 26,0 0 21,0 0 9,0 0-4,0 0-6,0 0-5,0 0-2,9-44-2,-9 44-2,18-10 2,-18 10-7,21-5-2,-21 5 14,0 0-16,28 7 3,-28-7-5,12 14 2,-12-14 1,4 27-2,-6-7-1,-6 4 1,-5 4 0,-1-1 5,-1 2 0,-4-2 3,1 0 18,1-5 22,3-4 10,3-5-6,5-1-7,-1-4-13,7-8 4,-7 16 7,7-16 7,4 18 28,-4-18 3,0 0-2,27 13-6,-7-10-4,2-2-9,1-2 3,4 1-11,-1 0 1,-2 0-17,0 0 3,-4-3-7,-20 3-5,30 0 3,-30 0-5,19-3-2,-19 3-1,0 0 0,0 0-3,24 4-5,-24-4 1,0 0 1,0 0-28,0 0-34,0 0-48,0 0-48,0 0-49,20 2-55,-20-2-63,0 0-64,0 0-243,0 0-667,0 0 295</inkml:trace>
  <inkml:trace contextRef="#ctx0" brushRef="#br0" timeOffset="409207.9891">9624 13488 141,'-2'-11'227,"4"6"-5,-4-3-13,2 3-2,0 0-13,0 1-12,0 4-19,-1-6-16,1 6-15,-1-5-14,1 5-12,-6 1-14,6-1-8,-14 11-8,4-1-3,-6 5-11,1 5-4,0 4-4,-1 3-4,1 3-1,-4 10-1,1 4 4,0 3-5,3-1 4,3-1-5,2 0-2,-1 0-2,5-12-5,2 0-21,4 1 1,-3-2-3,3-3-2,3 1 3,0-2-3,1-3 0,0 0-1,1-5-3,0-3-19,1-3-25,2 6-26,0-8-18,1 1-29,0-2-39,3-4-31,3-1-36,1 0-167,1-6-413,-1 0 182</inkml:trace>
  <inkml:trace contextRef="#ctx0" brushRef="#br0" timeOffset="410086.6706">9980 13839 79,'2'-11'213,"-1"0"-9,1 1-10,-2-1-6,0-6-11,0 0-11,-2-1-10,1-1-6,-1 0-11,0 2-3,-1 0-12,-2 0-6,2 1-3,-3 1-5,3 3-12,-4 2-13,3 2-12,-4 2-7,-1 1-11,-1 2-6,-3 3-1,-2 7-6,-7 3-3,1 5-8,0 2-4,1 7-4,2 1 0,0-2 0,2 5-6,2-2 2,6-2-8,-1 0 1,5 0-4,1-5 1,5-1 1,-1-2 2,3 0-1,2-3 0,3-1 2,2-2-2,0-1-1,5-3 2,-1-4 0,0 0-2,2-6 6,4 2-9,-1-6-2,-4 1 4,-1 0 0,-3-3-1,-1-1 2,-4 5-1,4-9 0,-2 1 8,-1-1 2,-2-2 11,-1-1 2,-1-2 8,-1 1-8,-1-4-3,0 4 5,-1 2 3,0 0 6,-1 3 13,0 2-1,-1 3 15,1 1-21,0 1 1,0 2-15,0 0-4,0 3-7,0 2-6,0 0-1,-3 12 1,1 5-2,-1 7 3,0 6-8,1 5 6,-1 11-3,0-12-2,2 2 2,-1 2-7,1 6 3,1-10 7,0 2-13,-3-4-3,2 2 7,2-3-1,-1-4-3,3-3 0,-3-5-4,0-4 3,0-1-1,1-4 0,1 0 1,-2-3-2,0 0 11,1-2 32,1 0 44,-2-2 26,0-1 22,0-2 19,0 0 0,0 0-6,0 0-16,9-17-15,-1 2-6,3-9-16,0-1-9,0 0-8,1-2-9,0 1-6,0 1-6,-1 1-5,-3 5-6,-2 0-4,1 3-6,0 2-14,0 2-12,-1 1-17,-1 3-26,-3 3-29,2-1-34,0 0-38,0 3-42,-1 1-42,-1 0-44,-2 2-37,0 0-24,0 0-27,8 1-20,-4 2-248,0 0-668,2 4 296</inkml:trace>
  <inkml:trace contextRef="#ctx0" brushRef="#br0" timeOffset="410924.4612">10283 14209 154,'0'0'336,"0"0"-29,0 0-14,-1-8-17,1 4-15,0-1-16,0 1-14,3-1-24,-3-3-9,4 3-12,-1-4-10,1-1-15,1 3-11,0-3-12,2 1-19,1 1-10,2-2-18,1-1-3,0 3-8,1-1-10,-1 3-3,-1 2-11,1 2-12,-2 2 1,2 1-3,-1 2-11,0 1-3,-3 5-5,1 3-5,-2 2 3,-2 5-1,-2 6-3,-3 1 0,-4 0-6,-4 2-3,-2 0-6,-4 0-1,-2 2-3,1-5 0,-1-2 2,-1-1 0,1-4-4,2-1 1,5-6 0,3-3 6,1-2-4,1 1 2,2-3-2,0-1 8,-1 1 9,4-1-4,0 0 8,0-3 6,7 1 1,2-2-7,6 0 4,9-1-4,-1 0-10,4 1 6,-1-1-2,-2 0-3,-1 2-2,1 0 2,-1-1-5,-5-3-30,-2 3-47,-2 0-48,-1-2-61,-2 3-73,2-4-91,-4 1-252,1-2-645,-1 0 286</inkml:trace>
  <inkml:trace contextRef="#ctx0" brushRef="#br0" timeOffset="411757.7901">11120 14149 71,'0'0'162,"0"0"5,0 0-8,0 0 4,0 0-7,2-3 2,-2 3-3,0 0-3,0 0-8,0 0-3,0 0-6,0 0-2,0-5 0,0 5 0,0 0-4,0 0-1,0 0 4,0 0 0,0 0 5,0 0-2,-5-5 6,5 5-2,0 0 4,-1-3-9,1 3 9,-2-4-8,2 4-2,0 0-3,0 0-5,-3-4-6,3 4-11,0 0-11,0 0-10,0 0-14,0 0-8,0 0-11,0 0-4,0 0-7,0 0-4,0 0-4,13 14-5,-2-3 0,-1 3-4,3 7-4,0 0-1,-4 2-5,1 0-7,-3 0-10,-4 3-22,-1 1-27,-4 1-42,-2 0-49,-6 1-49,-3-1-45,-5 1-61,-9 9-52,-2-1-273,1-7-673,2-9 297</inkml:trace>
  <inkml:trace contextRef="#ctx0" brushRef="#br0" timeOffset="413663.0803">11535 14226 42,'0'0'95,"0"0"-2,0 0-1,0 0-2,0 0 7,0 0-4,0 0 4,0 0 7,0 0 12,0 0-4,0 0 7,0 0 5,0 0-1,0 0 6,0 0 2,0 0 11,0 0-2,0 0 4,0 0 1,0 0 5,0 0-10,0 0-15,5-17-16,-2 12-8,2-7-9,2-4-7,-1 2-10,4-3-4,-1-9-7,3 1-8,0-1-5,2-2-6,2 4 0,-2-8 0,0 6-10,3 2 2,-4-1 0,0 3 1,-2 1 2,-5 5 7,2 0 0,-3 7-1,0-1 2,0 0 1,0 1-5,-2 1 1,0-1 6,0 3-12,-1 1-8,1-2 6,-2 3-3,0-1-4,2 3 14,-1-1-16,-2 3-15,2-8 7,-2 7-2,0 1-3,0 0 1,0-5-1,0 5-1,0 0-3,2-3-5,-2 3 10,0 0-9,0-5 6,0 5-5,0 0 2,0 0-2,0 0-3,0 0 4,0 0-9,0 0-2,0 0-1,0 0 0,0 0-3,0 0 2,0 0-3,3 10 8,-2-3-5,0 5 1,5 5 0,-5 6 1,4 4 0,0 1-1,2-1 1,0 6-6,3-4 4,0-1 1,-3 1 1,3 0 0,-2-2 3,1-2-6,-2-1 5,0-2-4,0-5 7,-1 0 1,-3-3-7,1-1 1,-2-4 0,1 1 0,0-5 10,-1 2-14,-2-2 9,2-1 0,-2 2-1,2-5 7,-2 3-2,0-4 15,3 5 8,-3-5 1,1 2-1,-1-2 1,1 3 2,-1-3-1,0 0-6,0 0 9,0 0-4,0 0-3,1 4-11,-1-4 2,0 0-2,0 0-3,0 0 4,0 0-8,0 0-5,0 0-22,0 0-33,0 0-25,0 0-46,0 0-35,0 0-26,0 0-43,0 0-33,-1-18-42,1 12-282,1-4-631,3 0 279</inkml:trace>
  <inkml:trace contextRef="#ctx0" brushRef="#br0" timeOffset="414472.0981">12038 13655 58,'-3'-5'212,"2"4"1,1 1-7,0 0-3,-2-5-4,2 5 5,0 0-11,-2-3 0,2 3-2,0 0-5,0 0-3,0 0-5,0 0-7,0 0-2,0 0-11,0 0-15,-6-3-1,6 3-3,0 0-11,0 0-9,0 0-13,0 0-11,0 0-8,0 0-5,0 0-6,0 0-5,0 0-17,0 0-7,0 0 4,26 13-11,-12-2-1,5 9-9,2-1 0,1 2-1,-1 4-1,6 11-7,-2 2 6,-1 2-9,-2 1-10,-1 1 12,0 3-3,-3-1-6,-3-3 0,-2 3 6,-6-11-5,-2 3 6,-3 0-1,-4-1-7,-5 11 3,-3-3 0,-4-11-3,0-1 1,-10 9-1,-4 2-20,1-5-28,3-14-35,3 0-51,-10 6-53,9-7-61,1-3-69,-1 0-318,4-4-678,4-4 300</inkml:trace>
  <inkml:trace contextRef="#ctx0" brushRef="#br0" timeOffset="435863.7197">2465 5804 112,'-2'-7'145,"2"-1"-3,0-2 2,0 2-3,-1 1-1,1 0 0,-2 0-5,2 3-4,0-1-11,0 5-6,0-5-12,0 1-7,0 4-14,0-6-5,0 6-14,0 0-8,0 0-6,-1-2-6,1 2-6,0 0-4,1 17-1,-1 0 0,0 7-4,2 7-1,-4 5 0,4 1-3,-4 9 4,-1 5 4,3-14-2,-2 8 4,2 0 3,-2-10 1,2-2 0,-1-2 6,-2 1-5,2-5-7,2-2-1,-2 1-3,-1-11-1,2 4-3,0-7-2,0-3-4,-1-1 0,1-1 1,0-1-2,0-1 7,0-1-6,-2-2 4,2 2-14,0-4-8,0 0-17,0 0-17,0 0-21,-7-9-19,6 3-21,-2-3-20,3-3-23,0 0-26,-3-5-42,2-1-119,-1-2-353,2-5 157</inkml:trace>
  <inkml:trace contextRef="#ctx0" brushRef="#br0" timeOffset="436706.1807">2473 5831 63,'0'-6'145,"0"1"-16,1-2 7,1 3-8,-2-1-2,0 5-11,-2-5-5,4 2-2,-2 3-14,0 0-8,0 0-10,0 0-12,0 0 3,-13 13-12,7-2 0,-2 5-6,-4 0-5,3-1-2,-4 6-2,0-1 3,2 1 4,-4-1 0,2 2 15,2-7-2,3-2 1,2-1-2,0 1-1,-1-4-3,1-1-3,2 0-3,1-4-1,2-2-3,-2 3 13,0-2-9,3-1 3,0-2 4,0 0 4,-4 6 5,4-6 8,0 0 1,0 0-4,0 0 1,0 0-6,0 0-11,6-17-1,-2 8-5,0-2-7,0-4-2,3 0 2,-1-2-4,1 0 0,3-7-1,-4 9-1,2-2 0,2 0 12,-4 2-13,2 2 1,-3 1-2,4 3 3,-5 1-5,-1 1 6,1 2-7,-1 0-6,0 1-2,1-2-3,-1 4-2,1 2 0,-4 0-3,14 7-2,-2-1 2,6 6 0,3 0 3,-3-1-5,5 4 0,-2 2-1,-1-4-1,2 3 2,2 0-6,-2-3-1,1 2 3,-3-1-3,-2-1 7,-3-5 0,-3 0-10,3 1 4,-7-4 3,3-2-4,-4 2 1,1-1-1,-3-1-5,-1-1 6,0-2-3,0 3 6,-4-3-4,4 0 3,-4 0 8,5 2 8,-5-2 1,1 2-7,-1-2 4,0 0-5,0 0-1,0 0-2,3 4-2,-3-4-4,0 0-16,0 0-18,0 0-33,0 0-43,0 0-50,0 0-55,0 0-81,0 0-299,0 0-635,0 0 281</inkml:trace>
  <inkml:trace contextRef="#ctx0" brushRef="#br0" timeOffset="439787.9202">4487 15850 117,'0'-2'152,"0"2"-12,4-3-5,-4 3-4,2-5-7,-2 5 3,1-3-6,-1 3 3,4-4-6,-4 2-1,0 2-4,3-4-5,-2 0-1,-1 4-9,1-7 5,0 4-5,-1 3-6,1-5 0,-1-1-4,0 3-2,0 3-4,0-6-9,0 0-3,0 0-1,-1 2-6,0-1-4,0-2-2,0 3 0,-2-1-2,-1 2-5,1-3-2,-1 3-5,1 0-5,0-1-3,-1 1-7,0 1-3,-2-1-3,6 3-3,-15 2-6,6 3 3,-5 0-6,3 4 1,-2 0-1,2 4-2,-2-1-3,2 3-1,0 1 3,-2-3-3,3 2 0,-1-3-1,4 2 5,0-4-7,0 4 3,4-4-4,-1-1 0,0 2 3,1 0-1,3-1 3,-2 0 0,4-1 3,-1 4 0,1-3 2,2-1 4,2-1-12,-1 1 11,2-2-1,3 1 2,0 1 0,-2-2 4,1-1-5,-1 0 4,2-2 3,-3 2 2,3-3-2,3-1 1,-3 0 0,2 1-1,-2-1 1,1 1-5,-2 1 2,1-3-3,0 1-2,-1 1-2,1-1 1,1 3-4,-2-3 3,1 3-4,-2-2-7,1 5 5,-2-3 4,4 3-8,-5 0 2,-1 1-1,2-1 4,-1 1-6,-2 0-2,2 1 5,-2-3-2,0 5 0,-1-1 2,3-2-3,-3 1-4,-1 0 7,1 0 4,0 0-6,-3-1 5,1 1-35,1 0 12,-2 1-3,-2-1 10,1 0 6,0-1-3,-2 3 9,0-2-1,-1 5 2,0-6 5,-2 6 3,-1-4 4,0 0-4,-2 4 1,0-4 3,0 3-2,-5-4 4,0-1-1,-2-1 1,-2 0-2,0 4 4,2-7-2,-6-1 5,2-1 9,4-3-2,0-3 1,0 1 13,2-3 2,0-2 3,1 0 14,1-3-10,2-2-2,1-3 1,2 1-7,2-3-7,2 0 7,1 0-7,2-9-4,2 3-5,2 3-2,5-5-10,-2 8 0,1 2-5,-1 1 0,0 1 1,-1 4-4,1-1-6,-2 2-16,1 2-14,-1 0-26,1 4-33,-3-1-31,-3 3-35,10-4-43,-10 4-43,7 3-52,-7-3-39,9 1-209,-9-1-585,13 5 259</inkml:trace>
  <inkml:trace contextRef="#ctx0" brushRef="#br0" timeOffset="440610.2018">5042 15649 62,'0'-6'214,"3"-1"-3,-3 1 1,1 1-9,-1 0-1,0 5-11,0-8-5,0 8-9,0-7-13,0 7-12,0 0-13,-1-5-19,1 5-13,0 0-10,0 0-13,0 0-9,-17 22-5,7-8-5,-1 10-7,-2 2-1,-4 3-6,-1 14-3,-3-2 0,4 8 3,3-1 2,-3 1 0,4 4 0,2 2 4,1 1-6,0-5 2,2-5-2,5-10-1,1 0-5,1-3-3,4 0-3,-2-5-4,2 1-1,1-6-7,2 3 1,-2-10-5,2 2-7,1-2 3,0-1-2,-3-5-1,2-1-13,0-1-3,-2-1-17,1 0-19,1-2-15,-3 0-26,5 0-22,-2-4-33,1 3-33,1-4-52,2-2-31,0-1-214,-1-2-499,3-4 221</inkml:trace>
  <inkml:trace contextRef="#ctx0" brushRef="#br0" timeOffset="441505.1549">5325 16165 152,'0'0'170,"0"0"-1,0 0-4,0 0 10,0 0-13,3-8-13,-3 8-10,0-7-9,2 2-5,-1-1-3,3-2-9,-4-1 5,1 0-15,2-2-6,0 1-7,-3-2-6,3 2-1,-2-1-2,-1 0-5,3-5 6,-3 4-9,0-1 0,0 1-2,0 0 4,0-2-5,0 5-1,-3-2 3,2 0 3,-2 4 1,0-1-7,-1 1-2,-1-1-7,0 3-6,-2-2-3,0 2-10,0 2-2,-1-1-7,-2 3-1,1 1-4,-6 3-7,1 2-2,-2 2-4,-5 4-2,3 5 1,-1 1-1,1 6-4,1 3-6,3-2 5,0 5 0,4 2-3,0 0 4,2 2 4,1-1-13,4-2 11,3-5-1,0 1 3,0-12-1,3 6 7,1-4 0,0-3 0,2 1 0,2-4 5,-2 2 4,2-5 10,1-2-5,-1-1-4,4-4 4,3 0-1,-4-4-5,5-3-1,2-3 2,-4 0-1,3-6-1,-1-2-7,-2-3 19,1-3-14,-2 1 10,-5-3-19,1-3 4,-1 0-2,-1-1 0,0 1 0,-1 4 2,-5-3 2,2 10-2,0 0 15,-3 2 5,0 6 8,0 0 1,0-1 6,0 5-4,0 2-2,0-1-11,0 5-12,-3-6-6,3 6-1,0 0-6,0 0 7,-4 32-13,1-5 3,-2 0 4,0 8 0,-2 14-1,-1 0 0,1-3-1,1 0 3,-1 3-10,4-16 2,0 1-2,1-3-3,0 1 3,-1-4 1,2 1 0,-2-4-1,2-1 0,1-7-1,0 0 3,0-5-9,0-2 6,1 2-1,1-7 1,-2 4 1,1-5 10,-1 0 0,1-1-1,2-2 7,-3-1 1,3 0 2,-3 0-2,11-12-3,-1-1 2,1 0-5,4-7-5,0-2 2,2 3-1,-3-1 0,-4 6-1,1 0 0,-1-1-4,0 2-1,-1 2-3,-1 1 2,-3 1-1,1 0-2,-2 3-13,2-3-11,-2 4-21,-2 2-34,2-1-45,0-2-28,0 4-35,0-3-31,2-2-39,0 2-29,2 0-52,-1 0-267,-1-2-653,2 4 290</inkml:trace>
  <inkml:trace contextRef="#ctx0" brushRef="#br0" timeOffset="442342.949">5667 16540 293,'0'0'280,"0"0"-23,0 0-22,6-10-21,-2 5-14,2-3-19,-1-1-11,3 0-12,-3 1-10,8-2-7,-5-1-20,5 2-11,-2 0-8,-1 2-11,-3 3-5,2-1-13,-1 2-5,-2 1 2,-1 2-18,1 0-4,-4 2-7,2 1-7,-2 1-5,1 6 0,-3 2-7,-4 3-3,-1 9 3,-1-5-5,-3 3 0,-2 2 0,3-9-6,-4 7-1,2-8 0,2 1 0,-2-2-2,5 3 2,-1-7-2,-1-1-1,0 1 2,5-3 0,-2 0 2,3-1 1,-2 0 1,1-1 12,2-1-7,0 0 5,2 1 2,-2-4 6,6 5 1,-2-4 3,3 3-3,0-4-7,2 0-1,6 0 3,-1-5-5,0 3 3,0-3-10,0 0 2,1 0-9,-6 3 3,5-3-3,-4 2 9,0-1-14,4-3-22,-3 4-20,-2-1-34,2-1-29,0 0-36,-1 2-31,-1-1-31,0 0-34,0-2-36,-1 5-172,-3-4-480,-1 3 213</inkml:trace>
  <inkml:trace contextRef="#ctx0" brushRef="#br0" timeOffset="443149.211">6301 16354 28,'0'0'255,"0"0"-30,0 0-13,0 0-17,0 0-9,16 4-12,-10 1-6,2 2-6,2 6 1,1-2-31,-1 5-4,0 1 1,-2 6-14,-1 1-8,-3 0-10,-1 2-12,-4-7-8,-2 7-11,0-6-12,-4 3-33,-3 3-35,-1-3-57,-3-1-41,1-3-57,-1 2-51,-1-3-146,2-3-396,-4 1 176</inkml:trace>
  <inkml:trace contextRef="#ctx0" brushRef="#br0" timeOffset="444040.6052">6770 15894 102,'-1'-18'268,"1"0"-11,0 1-4,0-1-16,-2 3 0,4 2-17,-2 0-3,1 4-3,-2 1-16,2 4-12,-1 1-18,0-2-17,0 5-13,0-7-17,0 7-14,0 0-17,0 0-6,0 29-5,-1-9-3,-1 8-5,0 2-4,-1 3 4,0-1 3,0 4-18,0 10 24,-1-15 6,3 1-4,1 0 4,-3-1-9,0-4-2,2-1 3,-1 1-6,1-1-2,-1-6 0,0-3-11,2 0 0,-2-5-10,2 1-1,-3-3-3,2 1-3,1-4-5,0-1-2,0 0-3,-1-1 5,1-2 5,0 1 0,0-4 12,-2 7 6,2-7 6,0 3 4,0-3 6,0 0 1,0 0 5,4 2-4,-4-2-11,0 0 0,0 0-6,3-16-5,-3 10-4,2-6-6,-1 0-5,0-5-2,2 0-3,3 1-6,-3 1-3,2-4-5,-2 1-1,3 4 1,1-5-4,-1 4 0,2-2-4,0 3 0,2-1-1,1 1-3,-3 1-1,3 5-2,2 0 1,-2-2 1,0 5-3,-1 2-3,2 3-3,1 0 4,0 3 0,-2 0-4,0 3-3,1 3 2,-4 2-4,2 1-6,-3 3 5,0-2 1,0 4 0,-4-1 1,0-2 1,-3 4-5,0 0 4,-2-1 1,-2-2-1,0 0-1,-3 2 4,-3 0-1,-4 2 0,-2-2-3,0-2 3,2-4 2,-1-1-3,1-2 3,-1 1 0,-2 4-1,3-5-3,0-3 1,1-1 2,2 0-7,1-4 10,0 2-6,-1-2-15,4 0-21,-2 0-25,9 0-31,-11 0-28,5-2-23,4 4-32,2-2-32,-9 0-49,9 0-28,0 0-17,0 0-36,-7-2-39,6-1-250,1 3-682,0 0 302</inkml:trace>
  <inkml:trace contextRef="#ctx0" brushRef="#br0" timeOffset="445017.6525">7234 16334 23,'0'0'185,"0"0"4,0 0-12,0 0-1,0 0-8,0 0-5,0 0-3,0 0-5,0 0-2,0 0-7,0 0-6,0 0-10,0 0-3,0 0-7,0 0-11,1-3-2,-1 3-13,0 0 2,0 0-11,0 0 1,0 0-6,0 0-7,0 0-2,0 0-10,0 0-7,0 0 0,0 0-8,0 0-5,0 0-5,0 0-2,0 0 11,4 13-16,-2-4 4,1 3 4,-1 3-4,1 2 1,-1 8 0,-1-7-6,-2 9-8,-1-3 6,-1-3-5,-1 4-26,0-8-44,-3 7-49,0-7-59,-3 0-54,3-5-72,-2 5-197,0-4-519,-2-4 230</inkml:trace>
  <inkml:trace contextRef="#ctx0" brushRef="#br0" timeOffset="455181.9342">7682 16115 121,'0'0'171,"-2"-15"-19,2 13-8,0 2 0,2-7-5,-2 1-20,1 1-9,1 0-5,-2-2-1,1 1 14,-1-1-10,0 0-5,4-3-7,-4 1-7,0-1-6,0 3-6,0-3-3,0 1 0,0-3-6,0 2 2,-3 1-3,2 1 0,-3-1-1,2 1 0,-3-1-4,3 3-6,-1 0-1,1 1-7,-1-1-6,-2 2-5,1-1-3,0 2-7,0 1-7,-2-1-2,-2 3-4,-1 3 0,1 1-5,-5 4 4,3 0-5,-2 4 0,0 2 5,-2 3-6,0 5-3,0 0-1,4 2 5,-1 2-6,0-1 2,5 0-2,2 3 1,-2-4 0,2-4 3,1-2-1,2 0-2,1-1 0,0 1 2,0-5 3,1 2-1,2-3 0,1-2 1,-1 2 4,0-3 0,0-4 2,1 3-1,-1-4-1,1 1 7,-1-1-2,0-1 0,2 0 4,-2-3-6,3 0 9,-2 0-2,3-3-3,0-1 0,1-1-2,2-5-5,0 0 5,1-2-5,-1 0 1,0-4-2,0 1-7,0-5 6,-2 3-1,-1 1 3,2-1 0,-4 0-3,0 0 3,-1 0 0,0 0 0,0 2 1,-1-1-1,-1 4-2,-1 4-1,2-2-1,-3 2 1,1-1 4,1 4 0,-2-2 4,0 0 2,0 4-6,0-1 3,0 0 3,0 4-5,2-6 8,-2 3-10,0 3-1,0 0-5,0 0-1,-2-4-4,2 4-3,0 0-6,0 0 4,0 0-2,-3 9 3,3-1-6,-2 2 7,1 2-4,-2 12 2,2-7 3,-1 3-2,-2 8 2,2-4-1,2-4 1,-2-2 6,3 2-4,-1-1-5,1-2 1,2-1 5,0 0-2,-1-6 4,2 7 1,0-8 3,0 0 5,5-1 2,-4-1-2,4-2 4,-1-2-7,2-1 7,-1-2-5,3 0-5,2-2 7,1-1 0,-3-5-5,2 0 4,1-2-3,-6 6 1,4-7-3,-5 6-11,2-7 10,-1 5-1,-2 0 0,0 0-10,-2-1-14,1-2-25,-2 4-22,0 0-26,1 0-28,-4 0-38,3 2-38,-2-3-47,-1 2-37,-1 0-173,0 5-487,0-12 215</inkml:trace>
  <inkml:trace contextRef="#ctx0" brushRef="#br0" timeOffset="456013.604">7728 15652 28,'-7'-5'245,"0"-4"-3,3 5-9,0 0-5,-2 1-5,5-1-14,-2 1-9,0-2-10,3 5-6,-3-3-18,3 3 5,-4-4-13,4 4-6,0 0-13,-3-3-10,3 3-5,0 0-6,0 0-11,0 0-11,0 0 0,-1-5-15,1 5-10,0 0 7,0 0-13,0 0-6,0 0-6,0 0-2,0 0-14,0 0 13,0 0-7,0 0-6,14 12-1,-7-6 6,3 2-2,2 2 11,6 3-20,1 4 4,-1-3 0,2 1 4,0 2-5,2 0 6,-2 1-4,1 2-3,-1 0-1,-1 2-5,-1 0 6,-2 0 3,0 2-3,-3-1 7,-2 2-3,-3 2-1,1 2-5,-4 2 4,1 0-9,-3 1 6,-2-1-1,-2 2-6,-1 2 8,1-1-1,-2 0 1,-3 2 0,1-2 2,-2-2-6,0 0 4,-1 1-9,-1-3 0,-1-2-1,0-1-9,0-1 8,-1-4-5,-2 2-4,5-7 5,0-1-2,-1 0-2,-1-2 0,2-2-4,1-3 1,-2-1-2,2 0 2,2-4-12,2 1-5,-2 0-20,3 0-23,0-3-35,2 1-18,0-3-35,-6 2-58,6-2-25,0 0-33,0 0-23,-8-5-37,8 5-27,-1-4-233,-1 0-620,1 0 274</inkml:trace>
  <inkml:trace contextRef="#ctx0" brushRef="#br0" timeOffset="456924.5038">8333 16056 114,'-5'-1'246,"1"1"-3,4 0-10,0 0-9,-6-1-8,6 1-11,0 0-8,0 0-11,0 0-11,0 0-9,0 0-8,0 0-3,0 0-16,0 0-12,7-6-13,1 4-11,7-3-8,3 2-11,3-3-7,3-2-7,0 1-5,0 1-3,4-2-8,-5 3-6,-1 1-4,2-4-3,-10 5-9,3 1 10,-3-1-13,-4 2-3,0 0-4,-4-1-5,0 0-5,-1 1-4,1-1-18,-6 2-13,7 0-29,-7 0-31,3 0-29,-3 0-29,0 0-19,0 0-23,0 0-19,1 8-25,-1-8-20,-7 6-152,-2-1-431,1 1 192</inkml:trace>
  <inkml:trace contextRef="#ctx0" brushRef="#br0" timeOffset="456992.5496">8332 16250 116,'-2'4'261,"2"-4"-13,-2 1-6,2-1-18,0 0-15,-1 4-5,1-4-12,0 0-10,6 3-11,2-5-7,2 1 4,5-2-19,8-1 0,2 0-16,0-2-5,1 1-5,2-4-21,-1 6-7,-1-2-6,-2-4-8,-1 3-14,-2 2 2,-5 1-12,-1-2-5,-5 3-3,-2-2-9,1 4-4,-4-3-4,0 2 0,-5 1-5,7-1-5,-7 1 3,0 0-2,8 0-2,-8 0-4,4-3-1,-4 3-6,0 0-2,0 0-9,0 0-24,0 0-26,6 0-33,-6 0-29,0 0-33,0 0-35,0 0-29,0 0-30,0 0-34,0 0-178,0 0-488,0 0 216</inkml:trace>
  <inkml:trace contextRef="#ctx0" brushRef="#br0" timeOffset="459762.9995">9808 15622 56,'3'-6'201,"-1"2"-5,-1 0 0,1 0-9,-1 0-11,0 0-4,-1 4-8,3-5-3,-3 5 2,0-4-7,0 4-6,2-3-3,-2 3-2,0 0-5,0 0-2,0 0-6,0-5 5,0 5-9,0 0-5,0 0-2,0 0-28,0 0 9,0 0-14,0 0-6,-10 1-6,10-1-10,-12 3-10,5 2-8,-2-2-4,-3 6 3,-2 2-11,-2 4-19,1 2 15,-2 3 1,1 3-6,-6 13 2,4-7-3,0 13 5,-3 3 2,2 0 2,-2 4 1,4 5 2,3 3 0,1-2 4,2 1 10,6-1-5,0 2 3,5-6 4,0-1 3,5-2-5,2-5-1,0-7-2,2-7 4,3 2-2,-1-6-5,3-1-10,3-3-2,-3 0-2,0-4 0,-1-2-13,0-5-16,-2 2-18,1-5-54,1-4-92,-3-1-112,4-3-123,-1-5-296,-1 1-748,1-6 331</inkml:trace>
  <inkml:trace contextRef="#ctx0" brushRef="#br0" timeOffset="460858.9055">20219 16554 25,'0'0'145,"3"-10"5,-2 6 8,-1-2 0,2-4-1,-1 3 5,0-2-5,2-1 0,-3 0 8,2-1-6,-1 5 7,-1 0 2,3-2 3,-1 4 5,-1 0-9,-1 4-5,1-6-12,-1 6-11,0 0 5,0 14 16,-1-1 23,-2 11 2,0 7 4,-2 5-22,0 11 1,-2 6-10,0-1-11,-1 2-8,1-4-11,-2-1-11,2 2-14,-1-5-7,-1-10-10,1 6-13,2-9-2,-1 1-12,3-2-4,-2-1-7,1-4-4,0-2-6,4 2-5,-5-9-10,3-6-13,2-2-19,-2-4-26,3 0-34,-4-1-37,4-1-17,0-1-37,0-3-19,0 0-42,0 0-51,0 0-41,-1-24-42,2 9-258,-1-4-663,0-6 294</inkml:trace>
  <inkml:trace contextRef="#ctx0" brushRef="#br0" timeOffset="461711.508">20046 16744 181,'-2'-11'291,"-1"-6"-10,1 2-20,3-1 13,2 1-17,0-4-12,5 4-7,3-1-17,8-2-19,3 0-15,9-9-11,-4 12-12,1 1-9,7-1-17,-8 10-10,0 5-14,-2 0-9,-1 8-5,-3 4-16,-8 0 12,3 9-23,-7-4 9,-2 3-5,-4 5 5,-4 5-6,-8-3-9,-5 2-4,-5-4-6,-3-1-8,1-1-1,-3-3-20,-1-1 12,0-4-9,-11 4 0,10-7-3,0-5-4,2 1-3,-1-3-25,8-2-32,4-6-45,-1 3-50,3 0-65,4-5-74,1-4-107,4-1-237,0-7-664,5 2 294</inkml:trace>
  <inkml:trace contextRef="#ctx0" brushRef="#br0" timeOffset="462627.9739">20630 16932 77,'-1'-5'204,"-1"0"0,2 2 12,-4-4-11,4 3 4,-1 1-10,-2-1-13,-2-2-6,3 5-19,-4 0-13,6 1-13,-10 8-16,0-2-14,1 9-6,-7 7-8,5 1-4,-1 1-7,1-1 2,3 6-12,1 0 9,-2-2-20,7-8 4,0 9-7,1-8-2,2 3-7,1-5 1,2-2 0,0 1-1,0-9-8,2 2 35,-2 0-6,5-3-4,-1-4-11,2 2 7,-1-6-12,4-3-3,0-1-5,1-3 2,3-9-4,-4 8 2,1-13-10,0-1 3,-3 0-4,-4-1-1,-2-3-7,-3 1-4,1-3 3,-4 0-10,-3 2 1,1 8 5,-7-4-11,4 10 3,-1 3-4,-1-2-6,-1 7 1,-1 1-6,-3 10 8,-5 6-6,4 8-1,-4-1 3,7 3-2,-1-1-1,4 1 2,3-2 2,3 1-1,2-4 4,1 0 1,2-2-2,1-3-4,3 2 6,1-6-3,4-1 10,-2-3-4,5-1 1,8-5 2,1-5-4,3-4-2,0-3 6,6-10-16,1-2 17,0-1 2,-9-7-11,-5 9 7,-2-3 6,3-13-7,-4 0 2,-5 7 0,1-12-7,-7 12 6,4-14-4,-7 17 18,1-1 6,-1 7 14,0 10 6,-2 1 6,-1 6 6,0 0-17,0 3 0,0 5-12,0 0-3,0 0 1,-4 46-4,-3-10-3,0 18 6,-3 35-4,2 6 1,3-4 9,-2 3 0,0-7-4,2-5 3,1-25 1,-1-7-6,4 6-1,-3-4 3,-1-3-11,3-12 10,-2-1-7,3-2-2,0-2-5,-3-4-5,-2-4 0,3-7-3,0-4-7,2-4-4,-1 1-10,2-3-11,-2 0-3,0-5-4,2-2-11,0 0 2,-4-16-6,4 5 1,0-18-1,2 1 5,-2-3-1,1-3 4,2 2 12,1-15-11,-1 12 15,0-13-4,4 14 8,1-16-5,2 1 11,1 3 6,-1 12 1,4-12 0,2 2 13,-1 13 8,5-10-3,-3 16 0,4-3 4,-3 3 10,2-1 0,4 6-6,-3 3 6,-1 3-9,-9 8 0,6 1-3,-9 4 2,2 2 2,-1 2-8,-5 2-6,0 0-3,-1 7-3,-3-2 7,-3 9 0,-4 3 4,-7 1-7,-1 3-1,-4-5-2,2 4-5,-4-7-38,1 0 4,-1-3-22,7 1-1,-1-10-19,-1 0-8,8-3-18,-4-1-3,3-4-11,0 2-11,-2-5-9,8 2-10,-1-4-18,1 0-20,3-3-40,3-1-37,4-3-187,0 0-492,7-2 218</inkml:trace>
  <inkml:trace contextRef="#ctx0" brushRef="#br0" timeOffset="463580.7209">21906 16874 211,'13'-19'218,"-2"4"-6,1 2-20,-3-3-9,1 0-9,0 0-4,-1-1-10,-4 0 2,3 5-6,-3-3-7,-4 3 4,2 2 2,-3 2 0,2 3-7,-5-5-15,0 5-17,-2 0-10,-6 4-12,-3 4-10,-7 6-8,-4 4-9,-2 5-8,-7 5 0,2 4-15,11-1-3,1-2 3,3 3-4,0-2 2,7 4-10,3 0 4,3-4-7,4-7 10,2 2-15,0-2 1,1-7-5,7 4-2,-3-1 3,4-9-4,1 2 0,0-5-4,1-2 6,-1-5-2,3 3-2,-2-5 10,-1-5-8,3 0-1,0-10-5,0 0-2,-1-5 1,-4 3 5,4 2 0,-8 4 7,-1 0 15,1 1-4,-2 8 4,-1 0-1,0 5 14,-2 0-12,-1 4-6,5-5-5,-5 5-8,0 0-15,0 0 14,-5 22 3,3-11-7,-3 8-1,1 8 2,1-7-3,2 7 2,1-8-13,0-1 8,3 0 0,-1 2 0,4-5-6,3 2-9,-1-5 2,0 2-15,4-5-20,1 1-12,8-4-2,-5-2-8,8 0-3,2-7-19,0-2-3,1-3-11,1-2 1,-1-6 12,10-4 5,-15 5 17,-1-5-2,2-1 10,6-14 5,-12 7 7,0-1 4,-4 0 5,-2 3 11,-1 3 8,-3-1 7,-4 7 24,-3 5 6,-3 1 0,3-2-2,-7 6-4,-3 2-1,-1 2-2,-5 6-3,-5 5 4,-4 3-5,4 6 5,-3 3 4,4-1-6,3 5-6,0 0 8,6 3-3,1-1 3,7-6-2,3-1 3,0-2-8,3 4 2,0-5-3,4 1 5,0-5-7,0 0 2,7-3 0,-4-2 2,0-4 2,0-3-6,1 0 6,3-3-8,-2-4 5,1-2 1,-5 4-6,1-7 19,1-1-18,0 1-4,-5-7 8,4 2 7,-3-8 6,-2-2 3,3 9 8,-4-1-25,1-5 18,-4 7 11,3 4 9,-3 2 5,0 1 8,3 5 3,-2-3-2,-1 8-17,0-11 4,0 11-7,0 0-3,0 0-7,0 0-7,0 0 21,-4 43 13,1-11 13,-4 1 10,0 13 17,-3 7-10,-4-1 15,4 5-8,-4 23 4,3-22 6,1-2 8,0 0-1,0 27-9,5-26-6,-1-1-9,-1-1-5,2 1-4,3-1-9,-5-2-2,6-6 8,-2 1-6,0-12-6,0-3 5,-1 0-8,1-4-7,0-2-7,-1-11-1,4-1-1,-3-5 2,-1 1 5,4-5 11,-3-4 3,3-2-6,-12 0-9,12 0-2,-14-19-9,7 1-3,-3-13-11,-2-13-8,5 0-6,5-3-8,-3 1-4,1-8-9,8-4-2,-1 6-17,6-3-12,-5 4-13,4 6-12,-1 11-20,0 1-14,3-1-17,1 7-22,2-5-8,1 3-28,2 2-26,-2 4-29,3 2-27,3 3-19,2-3-38,-1 6-37,3-2-37,1-1-284,-1 4-728,-1 0 323</inkml:trace>
  <inkml:trace contextRef="#ctx0" brushRef="#br0" timeOffset="464528.181">22647 17022 42,'4'-6'107,"2"-1"-4,1 0-8,-1-1 1,-2 1 6,0-1 10,2 1-1,-2-3-6,0 2 9,3-5 5,-4 5 2,1-7 0,-1 2-1,0 3-4,1-2-8,-4 0-3,3 0 1,-3 0 2,1-2-4,-1-3-1,3 5-3,-3 3-2,0 0 3,-4-3-1,4 5 1,0 7-2,-3-14-4,-1 9-12,1 0-12,3 5-2,-12-5-11,3 3-5,9 2-9,-24 9 5,4 2-12,0 5-2,-2 2-4,-2-4 7,7 5-2,-4 5 1,4 0-7,2 0 0,2 3 9,8-1 0,-1-8-12,2 1 15,2 1-9,4-2 3,-1-5-8,2-1-3,4 2 3,-1-3-11,1-5 0,2 0 6,4-4-3,3-3-9,3-6 10,-2 1-7,1-5 2,-3 2-2,3-8-7,-7 4-5,6-6 13,-6-3-8,1-2 1,0 2-3,-5 5 12,0-4-14,-1-1 3,-2 6 5,-1 5-3,-2-1 0,2-1 4,0 2 6,-2 4 5,-1 7-4,0-12-8,0 12-2,0 0 0,0 0-5,0 0-1,0 0 1,-11 24 1,4-7-2,0 8 8,2-8-3,0 9 1,1-7 1,1 7-3,3-8 1,0 1 0,2 0 9,-1-7-3,3 1-5,3 1 2,-4-5-7,4 0 4,3-1-2,-2-4 4,4-3-6,2-1 2,3-2-5,-2-5 3,6-3 1,-4-2-10,2-4 14,0 1 0,-2-5-1,-3-5-4,0-1 3,-4 5-5,3-4 3,-6 1 0,0 7-2,0 3-5,-4 3 8,0-1 2,-2 3 11,1 0 10,-2 9-10,0-9 0,0 9-6,0 0-4,0 0 1,0 0-8,0 0 5,-16 27-10,9-11-4,0 7 9,-3 4 15,2-3-15,-1 1 9,6-9-10,-1 2 8,1 0 5,3-1-2,0-6-9,0-1 3,0 1 7,3 0 2,4 0-1,0-5-8,2 2 4,2-5-2,0-2 1,0-2 8,5-1-6,-2-3-3,0 1 7,-1-2-5,2-4-5,-3 1 7,0-6-2,-2-1-4,4-2 15,-4 5 12,0-3 9,-3-2 4,0 1 12,-1 1 2,-1-2 4,-2 3 6,0 5 4,1 0 4,-2 5 10,0-2-2,-2 7-12,3-10-4,-3 10-10,0 0-9,0 0-7,0-7-4,0 7-7,0 0-2,0 0-8,-10 32 0,3-13-1,2 3-2,-4 3-9,2-2 1,4-7 1,-1 1 2,1 1 1,-1-1-6,1 0 1,2-3-3,-2-2-3,0 0 1,3-7 3,0 4 5,0-9 1,0 8 2,0-8 5,3 8 3,-3-8 1,0 0-4,7 2 2,-7-2 1,21-16-3,-1-1-4,-4-6-1,3 5-5,2-5 1,3-13-1,-7 9 2,1 5-3,-1-2-5,-3 7 2,-5 5 1,-1 5-1,2 2-2,-4-3-7,-1 2-1,-5 6-4,6-3-2,-6 3 1,0 0 0,0 20-1,0-3 7,-3 4-1,2-1 2,-2 5-2,0 2-1,3-7 6,-1-2-5,0-1 2,1 2-2,2-2 2,-2-3 0,3-3-1,-2-3-3,1 4 1,2-4 2,-4-1-1,4-1 0,-1-1-2,-3-5-7,9 0-9,-9 0-24,11-11-31,-5 1-37,-1 1-40,6-1-36,-1-7-46,-3 1-24,0 1-33,-4 0-34,4 0-31,-1-5-28,-2 2-286,-4-2-727,-1 1 322</inkml:trace>
  <inkml:trace contextRef="#ctx0" brushRef="#br0" timeOffset="464600.209">22881 16513 277,'-10'-1'328,"5"0"-4,5 1-13,0 0-8,-16 0-47,16 0-28,0 0-20,-8 1-18,8-1-25,0 0-23,0 0-43,0 0-59,-5 8-85,5-8-91,0 0-113,0 0-159,-1 8-440,1-8 196</inkml:trace>
  <inkml:trace contextRef="#ctx0" brushRef="#br0" timeOffset="466589.7621">16136 16648 56,'-2'-17'214,"-1"-2"-16,3 1-6,0 7-10,2-3-7,-1 6-4,-1 1-13,0 2-4,0-2-12,2 2-10,-2 1-4,0 4-9,0-5-11,0 5-10,0 0-11,-2-6-9,2 6-8,0 0-9,0 0 14,-3 13-6,3-4-2,-1 3 6,-1 3 0,1 9-1,-2-4-6,2 6 7,0 3 1,-1 3 7,-1 2-11,1 2-5,-1 12 0,1 1 4,-3 5 12,0-5-24,2 0 15,-1 0-10,0 1 8,0-4-8,-3 3-4,4-12 2,-2 10-1,0-15 7,4 14-5,-5-12-7,6 0 13,-4-3-16,-2 1 5,3 0-8,-1-2 11,4 2-19,-4-3 6,1 0-5,0-3 9,3-4 5,-4-6-2,4 4-2,0-3-5,-3-2-4,3-5 2,-2 2-3,0 0-4,-1-3-3,3 1-4,0-3-14,0 1 9,-3-1-1,3-2-3,0 0-2,-1-1-13,2 0 13,-1-4 2,-1 6-7,1-6-3,-1 3 3,1-3 2,0 0 5,0 0-2,0 0 4,0 0 2,0 0 2,0 0 3,0 0-2,0 0 4,0 0-3,0 0-3,0 0 2,10-1-7,-10 1-1,8 0 1,-4 0-4,6 0-2,0 0 1,0-2-1,4 0-1,4 2-4,3-3 1,2 2-4,-1 1 1,5-1-1,1 2 2,2-1-10,-1 1 4,1 2 1,8-3-1,-7 1 1,7-1 1,-11 3-5,2-2 2,1 0 1,1 2 3,-3 0-5,0-1-1,11 1 2,-11-3-5,-2 1 5,5-2 1,-4 1 1,1 0 0,0-4-2,0 3 0,2-2 2,-3 0-3,1 1 3,-3 0-8,2 0 2,-3-3 7,0 1 0,0 1-2,-3-2-3,-1 1 5,-5 1-1,2 2 1,-1 0-6,-2-2 0,-4 3 0,4 0-1,-4-3 4,-2 2-8,3 0 7,-2-3 0,-2 1 9,0 2-7,-7 1-2,8-1 3,-1-2 1,-7 3-2,0 0-2,9 0-1,-9 0 4,0 0-1,8-3 1,-8 3 1,0 0-4,7-2 1,-7 2-6,0 0 4,0 0 0,0 0 4,9-3-23,-9 3 19,0 0-7,4-4 9,-4 4 3,3-4 10,-3 4 13,4-5 6,-4 5 7,3-6-1,-3 6-1,4-5-5,-2-2 0,0 0-9,0-3-5,-1-2 5,1-6-2,-1 0-4,0 1-1,2-10 1,-1 1-3,-1-1-1,3 0-1,-4-2-5,3-2 1,-3-2-2,1 5 0,2-3-1,0 1 0,-3-3 0,2 1 0,-4 1-2,4 0 4,-4 2-2,2-3-1,0 1-1,-3-3 1,3-1-5,0-3 1,-3-9 4,5 12-1,-2 1 1,-2-1 0,4-12-1,2 0-4,-1 12 5,-2-2-1,2 4-6,1 1 5,-3 0-1,1-1 2,2 1 0,-4 6 3,4-5 2,-3 5 5,-1 5 5,1 2 1,0 0-3,2 1 0,-3-7-1,2 5-1,-1 3-3,-1-1 3,1-1-7,2 3 4,-3 0-4,0 0 0,0-3-1,3 4 1,-3 3-6,0 3 0,0-1 3,0 3-1,0 7 0,0-11-1,0 11-2,0-9-1,0 9-2,0 0 1,0 0-11,0-8 2,0 8-12,0 0-18,0 0-28,0 0-43,0 0-48,-10 20-49,6-10-55,-2 3-71,-5 8-64,4-4-115,-6 8-272,-1-2-848,0 4 375</inkml:trace>
  <inkml:trace contextRef="#ctx0" brushRef="#br0" timeOffset="467496.6561">16460 16699 5,'0'-3'223,"0"3"-15,2-4-19,-2 4-19,0-4-24,0 4-18,0 0-9,0 0-12,-5 13-2,2-4-5,-3 7-1,-2-3-2,-1 5 6,1-2-3,-3 9 0,2-7-2,2-4 1,0 2-3,0-3-6,1-1-4,2-2 1,0-1-7,1-4 0,0 3-2,-1-4 9,4 1 3,0-5 11,-3 6 8,3-6 8,0 0 0,0 0 5,0 0-12,0 0-13,0 0-3,13-28-9,-6 17-9,0-4-11,4 0 3,-5-1 10,5-9-5,1 0 9,-1-1-6,-4 0-3,4-1-3,-1 1-2,-2 3 6,-1 6-1,1-1 1,-3 1-4,-1 8 2,1 1 2,-1-1-1,-1 3-11,-1 1-3,-2 0-11,0 3-3,0 2-5,0 0-8,8-4-3,-8 4 0,5 7-4,2 1-5,0 5 0,3-1-1,-3 1-4,3 2-3,-3 0 3,4 0-4,-1-1 1,0 3-2,1-2-4,2 4-3,-2-3 3,-1-5-10,1 4-25,-2-2-31,2 0-47,-4-4-37,-3 0-50,3-2-45,-4 2-50,1-4-67,-1 0-30,0 2-260,-3 1-698,-3-1 309</inkml:trace>
  <inkml:trace contextRef="#ctx0" brushRef="#br0" timeOffset="468425.1664">16474 17043 163,'0'0'216,"1"-5"-25,-1 5-13,0 0-13,0 0-17,0 0-10,0 0-22,0 0-6,0 0-15,-2 14 1,0-8-4,-1 6 5,-3-3-6,1 6-1,-1-1 4,-1 1-6,-1 0-1,2-4-8,0-1-6,2 0 36,0 0-10,-2-3-6,2 2-5,1-4-8,0 0-11,2 1 1,-2-5-2,2 6-11,1-7 13,0 0 4,-2 5 13,2-5-2,0 0 4,0 0 3,0 0 10,0 0 2,0 0-4,0 0-8,0 0-2,0 0-29,0 0 10,3-26-9,1 14-1,1-5-6,0 0-7,1 2 2,-2-2-8,3 0-5,-1-1-6,-1 3-1,5-2-4,-3 4-3,0-1-7,4 2 4,-5-1 8,1 4-6,0 0-4,-4 1 2,4 0 2,-4 6-8,1-1-4,-4 3 5,14 0-3,-7 4-1,0 2-6,4 2-4,1 2 7,-1-1 3,-1 6 3,0 2-5,4 4 10,-1 0-2,-1 0-4,-1 3 0,0-2-8,-2-6 7,1 0-11,-3-2 6,-2 1 5,0-4 0,-1-1-3,-1-1-3,1 0-13,-1-3-13,0 0-29,-2-4-44,2 2-22,-3-4-55,0 0-57,0 0-59,0 0-87,0 0-255,0 0-679,0 0 300</inkml:trace>
  <inkml:trace contextRef="#ctx0" brushRef="#br0" timeOffset="468504.1799">16382 17541 19,'-10'-1'331,"10"1"-6,-4-4-13,4 4-19,0 0-23,-6 0-22,6 0-19,0 0-18,0 0-21,0 0-17,0 0-14,0 0-18,26-4 15,-11 1-23,-1 1-3,9-1-3,2 3-9,1-2-5,-2-1-2,-2 1-14,-1 0 4,0 2-18,-5 2-9,-1-4-1,-5 2-10,0 0-2,-3 0 0,-7 0-17,16 0-2,-16 0 0,7 0 2,-7 0-9,0 0 1,8 0-7,-8 0-9,0 8 2,0-8 0,-10 17-4,2-6-3,-5 0-8,1 2 7,-6 2-11,0-1 5,1 3 1,-4-2 1,4 1 4,0-3-5,3-4 6,0 2-7,0-2 6,2 3-3,0-7 1,5 3 4,0-3 4,1-1 0,2 1-6,0-1-3,1 0 0,3-4 6,-4 4-1,4-4 5,-4 2 4,4-2-6,0 0 11,0 0 6,1 7 4,-1-7 4,0 0 6,15 4-4,-7 0 5,7 0-7,-1-1-2,2-2-7,6 4-4,-1-2-7,3-3 5,0-2-1,-3 2-5,-5 0-5,0 0-2,4-1 3,-5 2-5,0-2-16,-1 1-23,-4-2-32,1-1-44,-3 0-55,3-2-48,-3 2-45,3-9-45,3 7-51,-1-1-55,-4-2-247,3-1-702,-1 1 311</inkml:trace>
  <inkml:trace contextRef="#ctx0" brushRef="#br0" timeOffset="469357.5573">16941 17527 81,'0'-4'334,"1"-2"-27,1 1-12,-2 5-10,2-6-6,-2 6-20,2-6-30,-2 6-18,0 0-25,0 0-17,0 0-16,0 0-13,0 0-9,-15 17 3,9-10-5,1 4-13,0-2 10,-3 5-23,4-3-12,-1 2 2,2 0-7,2-1-14,1 0 4,1-2 17,1-3-23,1-2 12,1 2 1,-1-2 0,1 0-1,3-1 8,-2-1-6,3-3 4,1 0 2,1-3 4,-2 1 1,2-1 0,-2-4-8,2-2-2,-5-1-1,2 0-5,-1 0-8,1-5-10,-3-1-1,-1 5-12,-3-6 2,0 5-7,0 1-7,0 0-4,-3 0-7,-4 2-9,0-1-10,0 3-10,-3 1-14,-4 2-32,0 2-19,0 4-22,-8 1-32,6-1-49,-1 3-32,-3 2-55,6-2-44,0 0-77,0 4-341,3-3-781,4 0 346</inkml:trace>
  <inkml:trace contextRef="#ctx0" brushRef="#br0" timeOffset="470352.8473">15189 17619 143,'-8'4'180,"2"-4"-5,2 1 8,-2 0 21,1 2 0,5-3-9,-5 1 0,2 0-8,3-1-9,0 0-12,-7-2-2,7 2 5,0 0-15,0 0-6,-4 3-5,4-3-3,0 0-1,0 0-13,0 0-3,0 0-17,0 0 11,0 0-10,0 0-7,0 0-6,0 0 2,0 0 0,11 8-16,-3-5 3,4-3-19,2 1-1,7 4 5,3-1 0,3-4-9,3-1-6,-1-2-3,11 0-2,-1 1-5,3-2-10,-4 1-2,1 1-6,-11 1-2,1-1-1,-5-3 0,1 7-5,-3-1 3,-5-2-6,-5 1 1,-1-2 4,-1 2 1,-7 0-8,4-1-3,-7 1 1,7-1-7,-7 1 0,7-1-10,-7 1-8,0 0-10,6-2-18,-6 2-23,0 0-18,4-2-24,-1 0-29,-3 2-29,1-4-25,-1 4-21,0 0-21,-1-9-7,1 9-30,-3-12 2,3 7 10,-3 0 18,0-3 29,-4 3 20,3-3 19,-3-1 23,0 1 24,-3 3 38,5-7 13,-4 3 33,-3-4 20,1 3 38,0 1 10,2-2 21,0 3 19,-3 0 15,6 0 13,0 3 15,-1-1 6,3 0 11,0 4 5,-1-3-3,4 2-16,1 3 2,-7-4-11,7 4-3,-3-3-10,3 3-6,0 0-7,0 0-8,0 0 7,0 0-3,0 0 2,24 10-17,-10-3 16,0-1-3,5 3-4,-4 0 3,-1-1-3,0 1-3,1 0-10,-3 2-6,2 0-10,-4 0 7,-3-4 0,0 9 0,-3-7-23,0 3 21,-2 1-13,-1 5 0,-1 1-11,-3 0 5,-4-1-6,2-1 0,-5 5 3,-3-1-10,-1-2 3,0 1 3,-3-1-15,0-4-23,5-4-27,-7-1-32,1 5-28,-5-5-41,2-1-37,0-1-43,0-4-45,-1 0-272,-4 2-588,1-6 261</inkml:trace>
  <inkml:trace contextRef="#ctx0" brushRef="#br0" timeOffset="470456.9238">14599 17312 192,'-2'-7'247,"2"3"-16,0 4-24,-1-10-18,1 10-26,0 0-16,0 0-12,-6 17-15,2 3 3,0 3-11,1 5 1,-4 4-8,0-2-8,1 15-1,2-13-8,-3-4-3,4 5-4,-3 0-8,3-3 6,1-2-14,-3-1-11,4 1-1,-1-11-7,0 3-2,4-2-3,-2-6-10,1 1-1,0-1-2,2-2-5,-3 2-1,2-3-9,1-3-12,0 1 4,-2-4-16,4 1-4,-2-3-18,-3-1-15,14-1-26,-7-3-23,3-2-12,1-4-33,1-1-9,-4 1-30,2-2-24,-3 3-141,-3 1-375,-1-2 167</inkml:trace>
  <inkml:trace contextRef="#ctx0" brushRef="#br0" timeOffset="471455.2082">14400 17677 42,'-7'2'216,"7"-2"-7,0 0-4,-4-5-30,4 5-12,0 0-13,14-9-15,-3 1-9,11 1-5,0-7-11,2 2 9,0 0-14,3-1-8,2 1 1,-2 2-17,-2 3-3,-3-5-10,-8 6-3,-1 2-8,-2 0-5,-2 4-2,-3 0-10,1 1 5,-3 3 6,1 1-4,-3-1 7,1 7 3,-1-3-4,0 2 4,-2 5-4,0 0-3,3-2-2,-3 4-2,1-4-9,-1-1 7,3 5-8,-3-8 1,3 1-2,-3 2 3,3-5-1,1 3 5,1-3-5,0 1 8,-1-4 0,2-1-10,4 2 7,-2-6-8,2-1-5,6-3 0,-2-5 0,0 5 3,4-9-4,-8 2 2,1 3-3,2-8-5,-7 5 4,-1 0 13,-1-2 3,-1 4 5,0-2-5,-6-1-2,0 5-4,-1-6-6,-3 4-2,-1 1-9,-4 0 13,-2 4-14,0 0-11,-3 1 4,2 4-5,-2-1-21,1 1-14,4 5-25,-4-5-23,6 2-23,3 1-42,0-3-32,7 0-38,-7 2-29,7-2-16,0 6-36,0-6-161,0 0-491,0 0 216</inkml:trace>
  <inkml:trace contextRef="#ctx0" brushRef="#br0" timeOffset="471538.7218">15012 17159 29,'2'-12'262,"-2"2"-5,2 2-11,0 2-29,-1 1-18,0 0-25,-1 5-18,0 0-11,0 0-19,9 20 5,-8-2-5,2 10-5,0 5 2,-1 3-5,-2 13 3,-2 1-2,-3-3-5,1 4-1,0-1-2,-1-1-2,0 6 6,-1-3 12,-1-4-1,3 2 3,-2-4-4,1 0-7,1-13-14,-1 0 15,3-2-8,-3-2-10,1 1-8,1-2-2,2-8-10,0-1-9,-1-7-10,2 5-7,0-17-7,0 22-5,0-22 0,0 0-1,-1 20-9,1-20 9,0 0-5,0 0 6,-2 14-3,2-14 0,0 0-5,0 0-3,0 0 3,0 0-2,0 0-11,2-1-1,-2 1-3,0 0 0,1-24-1,1 12 2,-1-2 0,0-3-7,2 0-1,0-6-3,0-4 0,0-1 2,-1-1-3,1 0 4,1-2-4,1 4 0,-1-2-3,2-1-1,-2 0 1,-1 11 5,2-3 2,-1-6 0,3 5 3,-1-1-5,-2 7 6,3 0 8,-4 3-4,4-1 5,0 0-6,0 1 1,3-1-1,-3 1-2,6 0-4,-3 1-2,5-4 0,-3 7-3,0 1 2,-1 3-1,-1 2 1,3-1-3,-3 5-4,0 1-2,-2-1 2,2 2-1,-2 1-1,2 1-6,-3 1-2,-4 6 1,4-3-5,-4 4 11,-2-5-7,1 4 2,-5 0-5,-1 0-1,-2-1 6,-1 5 1,-3-2 0,1-1-4,-3-1 8,2 1-3,-2-4 1,3-3-5,-4 0-13,5 0-12,-2-1-24,0-3-13,0 4-26,1-3-26,-1-1-14,2 0-22,-2-1-25,2 1-20,8-1-31,-18-2-20,12-1-38,2 0-22,4 3-273,-7-7-633,4 2 280</inkml:trace>
  <inkml:trace contextRef="#ctx0" brushRef="#br0" timeOffset="473207.8968">10100 16080 115,'0'0'163,"0"0"-14,0 0-3,0 0-16,0 0 0,0 0-9,0 0-4,0 0 1,0 0-7,0 0 0,9-10-8,-9 6 0,1 0-5,2 0 3,-3 0-3,1-1-1,1 0-2,0-1-5,1 0-3,-7-4-1,5 3 0,-1-4 2,3 2-9,-6 0-7,2 1-4,0-4-2,-2 2-8,-1 2-8,-2-3-2,2 2-8,-3 1 0,0-1-12,-2-2 2,1 4-5,-1 2 33,-2 1-14,1 3-5,-3 2-6,-1 3 2,0 2-5,-5 8-2,-1 3-10,1 5 2,1 0-3,1 4-5,2-2-2,2 3 4,3-3 0,3 4-10,3-3 5,1 2 6,5-11-5,0 1 8,3-1-3,3 0-4,-1-4-5,4-2 12,2-2-3,0-3-1,1-3 9,3-2-9,-2-2-3,1-4 0,5-1-3,-8-4-1,-1 0-2,5-4 1,-6 1 0,1 3 1,0-10 0,-2 0-5,-6 4-7,2-9 10,-2 6 0,-2-7-7,-2 8 8,0-7-3,-3 9 4,0-1 5,2 5 22,-1 3 6,0 1 7,0 3-13,2 1-8,-3 2-7,3 3 1,0 0-3,-7 17-2,3 1-4,-2 11-1,-1 2 5,1 18 2,-2-5-9,1 5 4,-3-3-18,5 2 18,3-15 6,1 13 5,-1-15-15,2-2 18,0 0 6,2-6-11,-2-6 19,1 0-9,-1-4 10,4-3 8,-4-1 4,3-1 9,-3-1 6,2-3 14,-1 0 11,-1-4 3,4 0-10,-4 0-4,10-13-7,0 2-4,0-6-14,1-8 4,5 1-5,-2 1-5,1 0-5,1 1-10,-1 0 1,2-1-3,0-2-1,-4 6-8,-3 4-3,2 1-1,-3 2-1,1-1 0,-5 6-5,1-1-8,-2 2-11,-1 3-22,0-1-48,-2 1-53,2 2-45,-3 1-42,5 0-37,-5 0-44,8 4-58,-7 2-349,2-2-759,0 2 337</inkml:trace>
  <inkml:trace contextRef="#ctx0" brushRef="#br0" timeOffset="474129.5519">10473 16329 3479,'-2'-8'67,"0"3"-64,1 0 11,1-3-7,0 0 18,0-1 15,3 1 5,1-4-12,3 2-3,3-1-5,5 3 0,-2-1-7,2 6 11,5-5-18,-4 4 4,-2 4-4,2 2 3,-6 0-7,2 6-3,-4 0-1,-1 0-3,-2 6 0,-5 5 2,-1 1-2,-9 6 3,-2-1-2,-4 5-11,-3-5 25,1 1 12,-1-2 11,-1-1 13,3-5 13,0 2 6,8-8-7,-1 0-1,4-4-9,0-2-6,4-1 5,-1 0 4,0-2 6,3 1-8,3-1 14,2-1-2,5 0 2,-1-2-8,6-1-7,1-1-2,6 0-6,-2-5-4,3 0-9,2 0-15,0-3-45,-2-4-59,4 6-68,-4-2-63,4-1-74,-1-2-82,-3 3-287,4 4-715,-3-2 317</inkml:trace>
  <inkml:trace contextRef="#ctx0" brushRef="#br0" timeOffset="474207.6099">11193 16216 21,'4'-7'353,"-1"1"-26,0 1-11,0 0-24,-2 0-11,-1 5-24,0 0-15,0 0-1,0 0-18,9 16-11,-9-5-11,0 0-17,-3 7-25,0 3-14,-1-3-14,-2 5-16,1-4-2,-3-3-11,3 2-31,-1 0-38,1-2-55,-1 0-62,2-4-70,-1-2-89,4-3-58,1 3-236,-3-5-580,1 0 258</inkml:trace>
  <inkml:trace contextRef="#ctx0" brushRef="#br0" timeOffset="475087.3379">11734 15848 188,'6'-8'282,"-4"1"0,3 2-9,-2 1-14,-1-4-17,-1 8-33,2-3-27,-3 3-16,0 0-18,0 0 3,2 18-2,-4-5-8,-3 9 5,-4 3-11,1 2-2,-4-1-4,3 4 6,0-2-2,-2-1-12,1-1-6,3 2-4,0-5-6,0-3-6,1-2-3,2-1-6,-1-3-10,0-3-8,3-1-6,-1-1-9,1-3-3,2 0 0,-1-1 1,1-2 7,-3-2 13,3-1 6,-3 6 9,3-6 3,0 0-3,0 0-11,0 0-6,0 0-5,1-19-11,1 7-2,1-6-4,3-8-6,1-2-8,1 1-3,2 0-4,-2-4 2,4 2-7,-2-3 3,1-1-5,0 5-6,0 1 3,-2 1 2,1 0-2,-4-1 5,3 10-5,-5 0 11,3 3 3,-4 4 0,1-2 4,-1 4-1,0 2-6,-2 3-4,4-2-2,-4 2-6,3 2-5,-4 1 0,6 4 2,1 4-1,0 7-1,7 6-2,-3 4 0,2-2-4,1 6 2,-3 0-3,6 0 3,-7-2 3,1 2-7,1-2-3,-1-1 3,0 0 3,-1-3-7,-1 0 4,-3-5 0,0-4-3,0-1 0,-3-4 0,0 1 2,-1-6-3,1 2 2,1-2 1,-2-1-2,-2-3-3,1 6 3,2-3 0,-3-3 2,0 5-2,0-5-3,0 0-1,3 4-10,-3-4-15,0 0-26,0 4-37,0-4-39,0 0-47,0 0-50,0 0-39,0 0-45,9-10-41,-5 3-47,1 2-37,-1-7-225,1 4-713,0-4 315</inkml:trace>
  <inkml:trace contextRef="#ctx0" brushRef="#br0" timeOffset="475148.3802">12093 15523 92,'-6'-8'288,"5"-3"7,-5 4 1,4 1 4,0-1-8,2 7 0,-3-7-19,3 7-4,-2-5-19,2 5-17,0 0-7,0-8-15,0 8-18,2-2-14,-2 2-17,14 3-4,3 7-5,5 2-7,11 11-8,0 3 1,1 0-11,-3 6-2,-3 1-6,-3 5-6,-11-8-6,4 12-8,-5 3-3,-7-11-10,-5 3-3,-4 9 0,-1 0-10,-6 0-7,0-12-4,-8 13-7,-4-3-2,-1 0-8,-1-5 0,-1-1-19,-1-4-48,-2 3-77,8-18-83,-3 4-95,-6 6-100,4-7-120,0-4-274,-1-1-834,0 0 369</inkml:trace>
  <inkml:trace contextRef="#ctx0" brushRef="#br0" timeOffset="478573.5722">3010 5900 49,'0'0'144,"0"-5"-11,0 5-1,0 0-7,-2-4-11,2 4-11,0 0 0,0-5-13,0 5 0,0 0-11,0 0-2,0 0-4,0 0 0,0 0-6,0 0 2,-1-3-8,1 3-2,0 0 7,0 0-6,0 0-4,0 0-7,0 0-4,1-7-1,-1 7-9,2-5 1,0 5-1,1-2-4,-3 2 8,2-5-4,-2 5-1,3-5-1,-3 5 3,2-2 0,-2 2-1,0-3-1,0 3-1,3-4-1,-3 4 0,3-3-1,-3-1 9,0 4-6,0 0 3,0 0-4,4-3 1,-4 3-4,0 0-2,0 0-3,0 0-3,0 0-1,0-2-4,0 2 0,0 0-1,0 0-6,0 0 1,0 0-3,7 10 3,-3-1-1,-1 5 0,1 6 6,1 6 2,0 3 2,-2 3-1,0 6 6,1 8-2,-1 1 0,-3-2-3,4-11-4,-4-1 9,3 0-9,-2-2 0,-1 1-1,0-4-2,2-2 1,-1-1-1,1-5-2,0-3 0,-2 2-5,0-4 2,2-3 1,-1 2-5,-1-3 5,0 0-1,2-2-1,-1 1-1,-1-5-1,0 2-2,0 0 1,0-2 1,0-2-3,0 0 4,0-3-2,-1 7-1,2-4 3,-1-3 0,0 4 0,0-4 1,0 0 0,0 0 1,0 0 0,0 0-16,0 0-23,0 0-21,0 0-30,-3-13-33,2 8-35,-1-2-41,2-3-42,0 1-186,-4-4-453,3 1 201</inkml:trace>
  <inkml:trace contextRef="#ctx0" brushRef="#br0" timeOffset="479524.0437">3080 5849 10,'0'0'141,"-3"-2"-3,3 2-13,0 0-9,0 0-16,-4-4 2,4 4-14,0 0-5,-6 11-3,2-1-1,-4 2-1,0 4-3,-3 6 3,0 0-1,-2 0-5,2-2-1,-2 2-4,2-2 6,1 1-1,2-7 2,-1 2-3,2 0-4,-2-4 0,4 3-1,0-4-4,-1-4-1,3 2-7,-1-2-2,1 2 0,0-7-3,2 3 0,-2-2 1,1 1 2,0-1 7,2-3 11,-3 3 9,3-3 0,0 4 7,0-4 3,0 0-1,0 0-7,0 0-6,1-14-13,5 6-5,-3-6-5,1-4-7,6-6 0,0-2-10,0 2-1,-2-3-1,2 5 3,-2-4-1,-2 8-4,4-5 8,-2 1 7,-2 6-7,2-1 1,-2 0 5,1 2 3,-1 0-1,-2 3 2,0 2-1,2-1-1,-4 3-4,4-1-1,-3 3 5,-1-1-7,0 2-4,1 1 0,-3-1-6,2 1 0,0 3-8,1-2 2,-3 3-4,6-2-6,-6 2 11,11 9-17,0 1-1,-2 4 0,5 4-1,3 2-12,-2 1 14,2 1-1,-3 0 3,1 2-2,1-1 1,-2-3-1,1 0-3,0 1 1,-1 1 1,0 0-5,0-4 18,-3-2-18,-1-5-19,-2 2 24,-2-3-3,3-3 4,-1 4-3,-3-5-3,0 3 3,-1-5-5,1 0 3,-2 1-4,-1-1 2,1-1 5,-1-1 2,-1 0-5,3 1 6,-4-3-10,3 6 9,-3-6-3,0 1-3,0-1-1,0 0 5,0 0-2,1 4 1,-1-4 5,0 0-6,0 0 1,0 0 4,0 0-10,0 0 11,0 0-3,0 0 1,3 2-6,-3-2 6,0 0-7,0 0 5,0 0 3,0 0-11,0 0 10,0 0-9,0 0 4,0 0-2,0 0 0,0 0 2,0 0 2,0 0-1,0 0-4,0 0 4,0 0-3,0 0-6,0 0 6,-4 6-1,4-6 0,0 0-2,0 0-4,0 0-10,0 0 16,0 0 0,0 0 1,0 0 0,0 0-6,0 0-1,0 0 5,0 0-1,0 0 5,0 0-10,0 0-11,0 0-19,0 0-19,0 0-26,0 0-21,0 0-16,0 0-22,0 0-22,0 0-25,0 0-21,0 0-35,0 0-39,0 0-248,0 0-575,0 0 254</inkml:trace>
  <inkml:trace contextRef="#ctx0" brushRef="#br0" timeOffset="486863.0104">4511 17396 56,'0'0'181,"0"0"-8,0-5-20,0 5-1,0 0-20,1-7-2,-1 7-1,3-5-4,-3 5-8,0 0-1,-1-10-5,1 6-12,0 4 3,-2-9-5,0 3-11,0 1 1,2 0-9,-3-2-6,2 3-12,-1-2 5,-2 0-3,4 0-4,-4 0 1,3 3-8,-2-2-4,-1 2 0,4 3 1,-6-7-4,3 4-5,3 3-2,-8-6-4,8 6-3,-9 0-8,4 0 1,5 0-2,-10 5-5,3-1 2,0 4-6,-2-1-5,-2 4 3,0 2 2,0-1-7,3 3 4,4 1-11,-6 1 8,3 0 0,3 3 2,0-3-3,1 0 2,3 2-11,0-2 10,0 2 1,0-2-1,4-2-2,-1-1 2,1 3-9,3-2 4,-1-4 6,1 4 1,0-2-1,3 1 1,0-4-3,-3-1-3,4 3 5,-1-2-2,0-4-2,0 3 4,0 3-5,-1-5 3,-2 0-9,2 1 10,-1-1-8,-1-2 4,-1 2 5,1-1-4,0 0-4,-3 3 6,3-2-15,-1-1 13,0 1-3,-1 1-29,1 2 4,0-1 7,-3 1-1,3 4 0,0 0 5,-3-3 2,0-1 9,-1 3-2,1 4 8,-1-5 3,-1 0 0,1 0 7,-2 1 18,0-2-8,0-1 3,-2-3 7,1 1 12,-1 2-2,1-1 2,-3-2-4,4 1 4,-5-1 3,1 0-11,1-2 6,-3 4 3,1-4-4,1-2-2,-3 2 7,-3 0-11,3-3-3,-3 1 9,3-1-3,-4-2 1,2-1 5,-2 1-10,-1-4-10,-1 2 9,0-2-1,-1-2-13,4 4 16,-1-2-2,1-2-6,-5 1 5,9 2 7,0-1-6,-1-5 2,0 3-1,0-1-10,3-3 9,1 0-14,0-1 9,-1-4 0,1-2-11,2-8 1,2 4 4,1-6-14,1 9 10,2 0-12,2 1 3,-3 0 0,3-5-10,3 6 0,-3 0-9,3 2-20,0-2-16,0 3-39,0 0-36,-3 5-30,5-4-45,-3 3-67,2-2-53,-4 4-249,3 0-610,-3 4 271</inkml:trace>
  <inkml:trace contextRef="#ctx0" brushRef="#br0" timeOffset="487831.6271">5080 17283 213,'0'-8'258,"0"8"-12,-3-8-10,3 8-13,-2-6-9,2 6-9,-3-3-6,0 1-12,3 2-12,0 0-10,-7-2-26,7 2-7,0 0-8,-9 7-17,2 2-16,2 5 10,-7 9-10,1 1-9,0 3 6,2 6-15,-2 13-1,-3-2-5,3 4 5,-2 5-9,3-4 8,3 4-21,0 0 24,3-6-16,1 0-3,4 1 11,-2-12-9,4-1-12,-2-4 6,3 1-5,2-5-8,0-2 4,-2-6-11,3-1-11,3-2 11,-2-2 0,-1-2-8,0-2-4,-7-10-5,17 14-14,-17-14-19,16 7-47,-16-7-60,0 0-45,32-2-46,-32 2-67,23-8-58,-11 1-195,1 1-582,-3 2 258</inkml:trace>
  <inkml:trace contextRef="#ctx0" brushRef="#br0" timeOffset="488768.7338">5434 17701 82,'0'0'124,"4"-10"-4,-4 10-1,0 0 1,1-5-5,-1 5 7,0 0-13,-3-9 14,3 9-5,0 0 0,3-12-1,-3 12 2,0-7-6,-1 0-8,1 7 4,0-8-4,-3 1-2,2-1-8,0 1-2,-1 2-8,-1-7-12,2 2 0,-3 3-6,3-3-9,-1 3-2,0-1 0,-2 4-4,1-2-5,0-2-1,-1 4 7,0-2-5,0-1-10,-2 0-1,-1 6-3,2 0-6,-3 0-7,0 1-2,-1 5 2,-2 0-1,-3 3-9,-3 5 1,0 9-2,2 2 0,-1-5-1,2 7-2,0 4 1,1-3-3,2 0-1,4-4-3,1 4 4,5-9-8,-3 0 3,5 0 7,2-1-4,-2-3-1,2-3 5,0-2 2,4 3-6,2-7 2,-1 4 7,0-6-6,2-1-3,0-2 4,4-1 3,2-3-5,-3-4 6,2 2-2,2-9-8,-6 4 5,6-5 1,-6 2-5,-1-2 4,0-7 6,0-1-12,1-1 5,-5 2 6,0-1 1,-1-1-9,1 9 3,-4 1-1,1 3-1,-1-5 3,-2 9 5,2-2 4,0 4-2,-1 2 6,-1 4 5,2-11-11,-2 11-5,1-5 5,-1 5-9,0 0-4,0 0 4,0 0-1,0 0-7,0 29 5,-1-2 4,-1-1-9,-2 3 3,3 5 4,-5 13-2,2-12 0,0-1 4,-2 15 0,3-14 5,0-2 10,-1 1 17,1 2-6,2-9 1,-1-1 1,2 1 11,-1-10-5,0-5-4,1-12 4,1 22 4,-1-22-7,0 0 6,0 19 16,0-19-13,0 0 20,0 0 7,0 0 9,0 0 5,0 0-2,16-3-4,-8-10-3,6-5-9,2-4-7,-1 1-3,-1-5-7,3 3 0,-4 0-10,2 0-4,1 3-3,-1-1-2,-5 7-4,0-1-3,0 2-2,-2 2-1,-2 3-6,-2 4-1,-1-4-3,1 3-6,-2 1-3,-2 4-17,0 0-31,7-7-54,-7 7-48,5-4-40,-5 4-48,0 0-36,3-4-46,-3 4-49,0 0-240,0 0-655,0 0 290</inkml:trace>
  <inkml:trace contextRef="#ctx0" brushRef="#br0" timeOffset="488848.1363">5839 18025 171,'0'0'274,"0"0"5,-11-1-6,11 1-23,-3-4-14,3 4-18,-3-6-25,3 6-15,3-8-15,4 0-16,-3 1-18,2 1-8,4 0-11,0 0-14,-2 2-6,1 2-9,2 0-16,-4 0 2,4 4-7,1 6-1,-2-2-3,-4 1 6,3 6 4,-1 2-5,-8-4 0,5 8 5,-3 0 2,-3 6-12,-1-4-3,-4 5 1,-3 0-8,2-2-4,-1 0 5,-2-2 6,1-5 3,-2-2 1,4-1 11,-1-2 3,8-12 7,-9 13-11,9-13 19,-7 12 1,7-12 0,0 0 6,0 0-9,0 0-1,0 0-9,0 0-9,0 0-6,0 0-3,0 0-11,0 0 1,38-1-5,-38 1-3,31-9-5,-8 4-7,2 0-1,3-2-5,0 2-8,0 0-39,10-3-64,-11 4-70,3-4-65,-1 2-67,11-2-82,-2 2-348,-13 0-782,2 0 345</inkml:trace>
  <inkml:trace contextRef="#ctx0" brushRef="#br0" timeOffset="488922.1826">6467 17899 157,'2'-4'262,"-2"4"-26,-2-5-20,2 5-20,0 0-20,0 0 8,0 0 10,10 17 3,-7-7-9,0 10-4,-3 3-19,-6 2-23,2 0-9,0 5-13,-3-6-24,-1 2-70,-2-1-69,2-8-84,1 0-103,0-1-182,0-1-447,2-4 198</inkml:trace>
  <inkml:trace contextRef="#ctx0" brushRef="#br0" timeOffset="490087.5544">7008 17270 89,'0'0'200,"0"0"-10,0 0-8,0 0-8,0 0-4,0 0-3,0 0-6,0 0-4,0 0 20,0 0 7,0 0-6,0 0 1,0 0-7,0 0-32,-2-9 9,2 9-8,0 0-12,-5-3-3,5 3-15,0 0-6,-4-8-12,4 8-10,-4-6 2,1 3-1,0 2-5,-4-3-11,7 4-3,-8-7-9,2 7-5,0-2 1,-1-2-12,2 3 3,-2 1-10,-1-2-3,8 2 2,-13 2-9,4-1 2,2 0 0,-1 4-9,-2 2-3,2-2-5,-1 4 4,2 2-6,-2 6 5,0-3-6,-4 8-2,3 2 4,0 0-2,1 4 5,1-3-9,1 0 6,0 6-16,0-2 16,3 1-2,0 5 5,1-5-4,1 1 4,2-1-2,0-1-6,3-1 3,3 3 7,0-8-5,-1 2-6,2-7 15,-1-1-11,1 0 8,1-3 2,-2 1 4,1-3-10,0-2 0,-2-1 1,3-2 0,-1-3 8,-2 1-3,4-2-17,1-1 11,-4-3-2,9-2-17,-2-3-9,-1 2-20,2-3-44,-2 0-30,0 0-49,2-3-37,-1 0-37,0 1-20,-1-4-49,-3 2-220,1 4-568,-3-1 251</inkml:trace>
  <inkml:trace contextRef="#ctx0" brushRef="#br0" timeOffset="490959.0473">6752 17619 130,'0'0'270,"-6"-2"-23,6 2-11,0 0-22,0 0-18,0 0-16,0 0-9,0 0-14,0 0 8,23-5-9,-7 0-15,7 0-1,-3-1-14,5 1-12,-2 1-5,2-1-17,-4-2-11,3 5-5,-4-1-7,-3 3-8,-3-4-5,1 7-5,-6-7-15,2 1-27,-2 2-40,-2 1-50,-7 0-48,9-3-56,-4 3-65,-5 0-185,0 0-470,0 0 207</inkml:trace>
  <inkml:trace contextRef="#ctx0" brushRef="#br0" timeOffset="493545.7827">7276 17883 25,'0'0'98,"3"-4"-8,-3 4 18,0 0 1,0 0 13,0 0 7,0 0 6,0-4 5,0 4 16,0 0-3,0 0 5,0 0 12,0 0-3,0 0-3,0 0 2,0 0-4,0 0-12,0 0-2,0 0 6,0 0-24,0 0-11,0 0-12,0 0-14,0 0-6,0 0-5,0 0-9,8 8-11,-4 0 2,-1 0-11,0 6-4,3 4 2,-2-1-5,-3 9 0,-2 1-2,-2 1-5,-2 1-11,-1 0-4,-4 1-41,-4-3-72,-4-1-92,-1-1-111,-2-4-262,1 0-600,1-3 265</inkml:trace>
  <inkml:trace contextRef="#ctx0" brushRef="#br0" timeOffset="497483.8814">7614 17411 92,'0'0'90,"0"0"-8,-10-8 10,10 8 5,0 0-10,0-7 9,0 7-6,-5-5 6,5 5 3,-2-1-5,2 1 0,-7-3 3,7 3-6,-6-3 6,6 3-5,-7-3-4,7 3 5,0 0-9,-5-2 7,5 2-2,-3 0-4,3 0-2,0 0-10,0 0 7,0 0-4,-7 0-3,7 0-12,0 0 10,0 0-8,0 0 4,0 0-6,0 0-7,0 0-5,0 0-4,0 0 2,15-5-7,-5 4-3,2-3-7,3 0-1,6 0-1,0-1-4,2 1-1,1 0-3,0-4 0,-2 6-4,1-3-3,-1 1-3,-2 1 8,-6 0-6,0-1 1,-5 6 0,0-4-4,0-1-1,-5 4 1,2-2-2,-3 1-4,2 0 3,-5 0-2,6-3-6,-6 3 6,4-1 2,-4 1-8,0 0 8,6-1-7,-6 1 1,0 0 6,3-2-16,-3 2 5,0 0-4,0 0-2,0 0 5,0 0-4,0 7 8,-3-2-7,1 2 3,-3 3-8,-1 0 10,-2 5 5,-4 6 0,0 1-5,-2-1 4,1 3-7,-4-1 2,0 1 1,-2 5 4,2-5-5,-1 2 5,0 1-4,1-5 2,2 2 10,1-4-17,4-3 7,1-1 7,0-3-13,-1 0 10,1 2 7,4-5-6,0-1 3,1-2 2,0-2-5,1 0 5,2-1 9,-1 0-2,2-4 7,-2 5 1,2-5 4,-5 4-1,5-4 5,0 0-3,0 4-3,0-4 9,0 0-5,0 0 3,0 0-3,0 0 7,11 1-3,-2-1-1,0-1-2,2 2 2,4-2-9,1 1 5,-1-1-1,1-1-10,6 2 1,-1-3-1,-1-1 0,-4 5-19,-2-7 18,1 6-13,-2 0 9,-3 0-3,0 0-1,-2 0 4,-2 0-3,-6 0 0,11 0 2,-11 0-3,6 0-13,-6 0 15,5-2-6,-5 2 6,0 0-3,0 0-14,0 0 8,0 0-1,10-1-7,-10 1-14,0 0-26,0 0-24,0 0-34,0 0-35,0 0-23,0 0-46,0 0-28,0 0-36,0 0-183,0 0-494,0 0 218</inkml:trace>
  <inkml:trace contextRef="#ctx0" brushRef="#br0" timeOffset="498468.1281">8015 17680 30,'3'-6'196,"0"2"5,-3 4-6,0-5-12,0 5-8,0 0 2,0 0-8,0 0-11,0-7-2,0 7-20,0 0-12,0 0-12,0 0-13,0 0-9,0 0-7,-17 15-9,9-2 2,0-1-8,-1 3 3,-1 9-3,4-7-9,-2-1-2,2 0-7,-2 0 4,5 2-2,-1 1-30,2-9-4,0 6 6,2-4 3,2 1-5,-2-6 7,3 4-1,0-2 1,0-2-2,1-1 4,0-2 6,-1-1-7,2 1 3,3-3 12,0 0-11,-2-1-2,-6 0 10,17-6 2,-10 0 5,0 0-7,0-2 4,0 0-4,-1-2-1,-1 2 0,-1-5-8,1 5-7,-3-1 6,0-1-2,-1-1-3,-1 3 4,0-1-8,0 1-17,0 8 10,-5-14-7,3 8-6,-3 3 2,0-1 0,-2-1-7,-1 3 14,8 2-14,-17 0-8,5 0-15,3 3-1,-1-3-23,0 2-28,2 2-20,2-3-32,6-1-42,0 0-34,-10 2-19,10-2-48,0 0-178,0 0-487,0 0 216</inkml:trace>
  <inkml:trace contextRef="#ctx0" brushRef="#br0" timeOffset="498547.1837">8103 17062 126,'0'0'234,"-3"-5"-15,3 5-11,0 0-17,0 0-14,-1-7-5,1 7-12,0 0-17,0 0-7,0 0-9,0 0-13,0 0-13,0 0-4,0 0-5,2-7-19,-2 7 1,0 0-7,0 0-1,23 15 0,-13-1 5,1-3-6,6 5 1,-3 5-3,3 0-4,-2 4 6,1 2-3,-5 0-8,2-1 1,0 8 1,-5-2-7,2 1-4,-3-1 14,0 2-19,0-4-5,-1 4 3,-2-3-11,1-2 5,-3 5 0,2-4-8,-4 0 2,1 2 2,-1-2 3,-1 2-8,1-1 12,0-2-9,-3-1 5,-1 2 4,0-2 5,0 0 4,-1 0-4,0 0 5,-1-1-4,2-1-10,-6-4 0,4 2 3,-1 0-5,0-6-3,-1-2-4,-1 6 0,-2-6-6,1 0 5,-2 3 0,2-4-6,-3-1-24,-3 2-15,3-6-33,3 2-20,-6-2-26,2-1-38,4-1-26,10-8-46,-21 9-50,21-9-288,0 0-594,0 0 262</inkml:trace>
  <inkml:trace contextRef="#ctx0" brushRef="#br0" timeOffset="499498.698">8380 17558 135,'0'0'292,"-3"4"-18,3-4-17,0 0-13,-1 7-22,1-7-22,0 0-10,0 0-17,14 1-4,-3-1-11,2 3 3,3-6-4,0 3-6,1 0-5,7-5-11,-1 2-9,-3 2-16,2-2-9,1-1-3,-2-1-16,0 0-7,-1 2-6,-6 2-6,1-4-14,-1 4-1,0-2-9,-2-1-9,-3 1-14,0 3-23,-5-1-34,-4 1-32,9-1-50,-9 1-44,0 0-47,0 0-65,9 1-232,-9-1-555,0 0 246</inkml:trace>
  <inkml:trace contextRef="#ctx0" brushRef="#br0" timeOffset="499576.4542">8415 17798 58,'-2'4'279,"-2"0"-9,2-1-16,-1-1-12,3-2-13,-1 4-27,1-4-4,-2 4-14,2-4-6,6 5-7,0-2 2,1 0-5,5 1-4,2-1 0,1 0-12,6-2-12,0-1 1,1 0-17,-2 0-9,3-1-13,-1 0-18,-6-1-5,2 1-8,-4-3 2,-3 4-14,3-2 0,-1 1-15,-5 1-6,2-2-14,-5 2-36,-5 0-39,9 0-42,-9 0-50,9 0-53,-9 0-76,4 2-67,-4-2-184,0 0-565,0 0 250</inkml:trace>
  <inkml:trace contextRef="#ctx0" brushRef="#br0" timeOffset="504300.1966">17928 17239 181,'-1'-7'187,"0"2"-18,-1 2 3,2-1-11,-1-1-1,1 1-11,0-1 0,-1 1-2,-1 0-9,2 4-5,0-7-4,0 7-11,-2-3-5,2 3-16,-1-2-3,1 2-15,0 0-3,0 0-10,0 0-8,0 0-9,0 0-6,0 0-1,-4 17-7,4 0-2,-3 3 30,2 6-4,0 9-5,-1-3-9,-1 4-3,3 19-6,-8-5 3,5 3-2,6 7 0,-3-5-3,-3 2-3,2 25 6,1-24-7,-2-2 5,2 0 0,0-4-3,0-3 5,0 0-27,0-14-6,2-1 5,-2-2 6,-2 1 0,2-3 7,0-1-2,0-3 1,-3 1 0,1-8 2,0 8 5,1-10-1,-1 0-9,1 0 4,0-1-1,1-16-3,-2 25 5,-1-11-3,3-14 0,-4 21-8,4-21 11,-1 21-3,-1-10-4,2-11 4,-4 25 0,4-25-5,-3 22 7,-1-10-2,1 4-4,3-16 14,-7 22-15,7-9-1,0-13 1,-7 19-3,7-19 2,-4 12-6,4-12-2,0 0-6,-6 16 15,6-16-5,0 0 0,0 0-7,-2 14 2,2-14 9,0 0-11,0 0-1,0 0 5,0 0-5,0 0 8,0 0-4,0 0-4,0 0 6,-5 15 6,5-15-4,0 0 5,0 0 4,0 0 0,0 0 3,0 0-4,0 0 1,0 0 8,0 0-2,0 0 0,0 0 0,0 0 4,0 0-2,0 0-2,41-8 4,-41 8-1,30-3-2,-8-1 2,-1 1 1,3-1-2,0 1-4,4 3 1,-1 2-11,3-5 0,-1 3 3,0 1-6,0-1 5,0 0 0,-2-1-7,0 1 1,0 0-1,-2 0 9,2-2-11,-2 1-4,-4-3 4,2 4 2,-2 3-3,1-7-3,-22 4 3,42 4 7,-27-3-7,-15-1 16,31 1-20,-16 1 3,-15-2-10,30 3 14,-30-3-2,24 2-1,-24-2 0,19 3 2,-19-3 0,0 0 3,30 2-8,-30-2 2,17 0 8,-17 0-9,0 0 3,0 0-5,31-3 2,-31 3 0,0 0 4,21 0-2,-21 0 1,0 0 1,0 0 8,19-2-2,-19 2 8,0 0-1,0 0-1,0 0 2,0 0 0,0 0 1,0 0 1,0 0-4,21-4 1,-21 4-2,0 0-7,0 0 2,0 0-3,0 0 5,0 0-3,0 0-3,0 0-2,0 0 7,0 0 1,0 0 2,0 0 9,0 0 5,0 0-3,0 0 5,0 0-5,0 0 8,0 0-1,0 0 4,0 0 0,0 0 0,0 0 1,0 0-2,0 0-3,0 0-1,0 0-3,15-4-5,-15 4 2,0 0-6,0 0-7,7-12 1,-7 12 0,0 0 2,0 0-4,6-16-2,-6 16 4,0 0-3,0 0 3,2-17 0,-2 17-1,0 0-1,2-16 5,-2 16-4,0 0-1,0-18 0,0 18-3,0 0 3,-2-24 2,2 24-4,-1-21-5,1 21 6,-2-30-8,0 8 4,2 5 1,-1-12-7,-1 11 4,2-9-1,-4 2 0,1-2-2,-1 0 2,1 8 3,2-6-4,-3 7-2,1-2 6,0-8-5,-3 10 2,4-1-1,-2 1 2,1-2 5,-2-5-4,0 1 9,3 4-6,-3-8 6,2 3-3,-1-6 3,1 7 0,1-7-1,-2 1 6,4-6-8,-1 5 1,-2-18-2,0 23 3,3-3-8,0-3 4,-3 1 7,3 2-6,0 3-1,-1 3 5,-2 2-3,3 4-5,-3-3 7,3 2 4,0 1-5,-1 5 4,1-5-4,-2-1 1,0 6-1,2-6 0,0 0 2,-2 1-3,2-2-5,0 1 2,-3-1 4,3-9-4,0 3 4,0 1-8,-1-8 2,1 14-4,0-10 3,-2 4 4,2 3-3,-1 3-9,-2-1 7,3 0 0,0 3-3,0 0 2,-4 6-2,4-11 7,-3 9-5,3 0-2,-4-6 14,4 3-7,0 7-1,0-5 3,0 5 0,0-1-8,0-3 7,0 4 2,-3-1-6,3 9-2,0-12 4,0 12-5,0-9 2,0 9-5,0-8 2,0 8-3,0 0 5,0 0-3,0-9-2,0 9 1,0 0-3,0 0-3,0 0 0,0-10-11,0 10-21,0 0-20,0 0-45,0 0-54,0 0-39,0 0-37,0 0-57,-4 39-43,1-20-57,0 3-81,-1 7-352,-6 16-890,5-13 395</inkml:trace>
  <inkml:trace contextRef="#ctx0" brushRef="#br0" timeOffset="505231.9184">18130 18497 61,'0'0'124,"0"0"7,0 0-5,0 0 0,0 0 6,0 0-4,-8 19-2,8-19 2,0 0-3,0 0-12,-9 15 9,9-15-7,0 0-1,0 0 19,-5 12-6,5-12-12,0 0-4,0 0-5,0 0-4,0 0 1,-7 14-3,7-14-4,0 0-4,0 0 2,0 0 1,0 0-3,0 0 3,0 0 2,0 0 2,0 0-4,0 0-11,0 0-5,0 0-19,0 0 5,27-58-6,-16 37-3,1-1 1,-2 2-5,0-3-2,1 0 1,-2-1 4,-1 7-1,2-5 2,-2 5-3,1 1-8,-1 1 8,-1-1-24,-1 1 20,0 5-15,-6 10-2,9-22-4,-4 14 1,-5 8 4,8-16-10,-8 16 0,7-12-1,-3 5-5,-2 3 14,-1 0-9,-1 4-6,7-9-6,-7 6 3,0 3 3,0 0 2,5-6-4,-5 6-5,0 0-7,0 0-3,0 0 14,3-5-3,-3 5-6,0 0-8,0 0 6,0 0 6,0 0-11,0 0-2,0 0 7,0 0-3,0 0 2,0 0 1,0 0-5,0 0-1,0 0 1,9 35 4,-9-35-5,7 25 4,-4-11 4,1 7-2,-1 2 0,0-2-1,-2-1-8,2 6 13,1 1-6,-4 2 6,3-4-2,-3-9-11,3 1 4,-2 0 3,2-2 1,-3 2-1,0-17-1,3 22 3,-3-22 5,3 19-9,-3-19 4,1 13-3,-1-13 16,0 0-16,0 0 5,4 15-4,-4-15-4,0 0-9,0 0-18,0 0-49,0 0-26,0 0-55,0 0-53,0 0-72,3 14-81,-3-14-235,0 0-652,0 0 289</inkml:trace>
  <inkml:trace contextRef="#ctx0" brushRef="#br0" timeOffset="511422.3387">19991 17897 43,'0'-6'133,"0"-3"9,0 4-4,0-3-2,0 3 4,0-1-14,-2 1 2,2 5 5,0-7-15,0 7 2,0 0-12,-1-9-12,1 9-3,0 0-20,0 0 1,0 0-7,0 0-10,-4 24 8,1 1-4,-1 2-1,-2 1 10,3 4-10,-1-4 2,1 4 0,0-1-8,-4-5 2,4-1-4,1-6-7,0-2-3,2 1 0,-4-6-6,4-12-1,-2 21-1,2-21-7,0 0 21,-4 21 7,4-21-7,0 0 3,-2 10 16,2-10-8,0 0 12,0 0 6,0 0 3,0 0-15,0 0 7,0 0-5,0 0-5,0 0-10,0 0-3,0 0-1,-2-34-11,2 18-10,0-3 16,0-5-9,0-1-7,0-2-3,4 1 7,-1 8-6,-2-2-14,1 0 15,2 3 1,-1-2-11,1 4 12,2 0-4,-2 0-2,-1 6-5,4 2 5,-1-1-10,2 5 7,-2 2-7,2 1 6,1 4 2,3 6-5,0 4-23,0 5 14,5 2 3,-6 2-10,1-1 7,0 2 9,-2-9-10,-6 4 1,6 5-1,-3-7 0,-1-5 8,-2-1-4,-4-11-1,6 17-1,-6-17 6,3 13-6,-3-13 7,0 0 5,0 0 17,5 15 18,-5-15-6,0 0 28,0 0 8,0 0-4,0 0-4,9-6-9,-4-5-1,0-3-8,7-12-10,-3 0-3,1-2 2,1-3-10,2-1-6,0 0-3,-4-2 4,5 10-8,-3-1-1,2 0-6,-2 5 3,-3 6-5,0 6-5,-1 0-5,-3 0-1,2 6-3,-6 2-5,0 0-3,15 14 3,-8 1 6,0 8-4,0 4-2,-2 5-4,-3 3 15,1 9-11,-3-10 13,0-2-7,0-1-13,0-2 11,-1 1 1,-2-2-5,0-4 3,2-7 0,-2 0 1,0 0-34,1-2-28,0 0-36,2-15-29,-3 22-34,3-22-38,0 0-7,-5 14-30,5-14-37,0 0-23,0 0-59,0 0-210,0 0-613,0 0 271</inkml:trace>
  <inkml:trace contextRef="#ctx0" brushRef="#br0" timeOffset="512452.7911">20533 18124 106,'7'-7'273,"-4"2"-19,0 0-11,0-1 1,-1 2 8,3 0-21,-3 1-26,-2 3-16,3-9-16,-3 9-14,2-2-19,-2 2-12,0 0-14,0 0-12,0 0-4,0 0-16,-17 47 2,12-32-10,0 2-4,-1-2-3,3 4-1,1-4-12,2-15 0,-2 22 4,2-22 3,2 19-11,-2-19 7,5 17 0,-5-17-6,10 12 4,-10-12-1,16 9 4,-16-9 0,19 0-11,-19 0 15,0 0 0,38-9 3,-38 9-3,20-14 0,-6 4 3,-3-2-7,-4 0-6,3-4-2,-5-1-15,0 1 6,0-3-4,-3 2 2,-2-1-8,3 0-4,-6 2 0,1 4 1,0 2-9,-2 3-11,0 2 7,-1-1-13,-3 1 1,1 3 0,7 2 2,-21 11-20,5-3 8,-1 7 13,7-2-6,-6 4 6,6-2-11,-2-4 6,5 2-11,0 2-18,7-15-5,-5 22 6,5-22-28,0 17-17,0-17-18,5 17-34,-5-17-8,17 10-14,-17-10-29,28 2-50,-5-2-68,-23 0-291,41-12-633,-22 4 281</inkml:trace>
  <inkml:trace contextRef="#ctx0" brushRef="#br0" timeOffset="512538.8753">20822 18073 211,'3'-4'328,"-1"-1"-35,1 0-27,-3 5-16,0 0-29,7-2-24,-7 2-20,0 0-12,9 9-24,-6 1-11,-3-10 7,12 25-2,-6-7-13,-2-1-4,5 7-1,-3 1-14,0-8-9,-2 0-2,3 4-6,-2-6-5,0-3-11,-5-12 3,7 22-6,-7-22-13,3 15-1,-3-15 0,0 0 11,3 15 8,-3-15 12,0 0 14,0 0 11,7 9 1,-7-9 5,0 0-7,0 0-15,0 0-20,0 0 1,21-36-3,-13 21-10,0-2-4,-3 0-6,5-7-3,-5 7-3,0 0-9,2-2-5,-3 1 1,-1 2-4,3 2-4,-4 3-3,0-1-2,1 4 0,-2 2-5,1 0-11,-1 0 0,-1 6 6,4-6 0,-4 6-4,2-5-4,-2 5-2,0 0 0,0 0-3,11-1 0,-11 1 6,0 0 2,20 6-5,-12-5-1,3 0 15,2 4-12,1-2 2,2-3-2,-1 1 12,4-4-12,-3 2 1,1-4-10,-3-1 9,0-1 3,-1-1-3,1 1 4,-4-5-14,5 3 15,-5-1-4,-4 2-2,1-3 4,-1 1-5,-2 0 4,-1 0 0,-2 1-1,1 2-1,0 0-2,-2 2-12,0 5-1,0 0-8,-4-10 0,4 10 11,0 0-3,-18 12-5,2 7 6,-2 5-2,1 0-1,0 2 4,3 4 4,1-3 5,2 2-2,4-3 7,3-2-2,1-4-3,6-1 4,0-2-6,0 0 0,3-2 4,4-1 7,-2-3 1,4-2-7,-12-9 4,28 10-13,-15-5-11,10-5-49,-23 0-68,43-7-74,-22-3-88,3-5-101,-4 3-290,1-4-746,0-5 330</inkml:trace>
  <inkml:trace contextRef="#ctx0" brushRef="#br0" timeOffset="513552.9222">21702 18015 2792,'7'-26'82,"-3"7"-14,-1 0-44,1 3 0,1 2 24,-4 1 25,3 2 11,-4 5-10,0 1-19,3-1-12,-3 3-4,0 3-4,0 0-7,0 0 1,2 18 5,-4 1-2,-4 12 14,2 3-30,-5-2 11,1 15 4,-6-4 7,4-9 5,-4 8 9,3-8-5,1-4 5,-1-2 15,1 0-7,0 2 16,0-3-13,-1 0 7,7-7-17,-2-3 2,-1 0-12,4-3 12,3-14-13,-3 21-6,3-21 2,1 20 1,-1-20-3,5 14-4,-5-14-8,0 0 0,13 11-10,-13-11-16,0 0-15,31-7-27,-31 7-27,24-9-19,-24 9-20,22-14-15,-12 7-4,-3-2-27,-7 9-9,14-17-29,-7 9-10,-7 8-17,7-21-1,-7 21-13,3-22 4,-3 22-1,-2-22 9,2 22-123,-5-23-374,-2 14 166</inkml:trace>
  <inkml:trace contextRef="#ctx0" brushRef="#br0" timeOffset="513632.9826">21626 18291 373,'-17'-6'26,"0"1"25,17 5 23,-30-11-7,18 7 18,12 4 21,-24-6 9,24 6 16,-18-4 6,18 4-9,0 0-5,0 0 0,0 0 20,-16-4-13,16 4-5,0 0-16,0 0-7,0 0 3,0 0 7,37-20-3,-37 20 6,39-6-4,-15-3-4,2 6-3,0 1-3,-2-3-9,-3 1-7,-4 4-2,-17 0-16,24-3-2,-24 3 0,0 0-3,24 9-3,-24-9 2,10 8 4,-10-8-2,7 17-3,-7-17 1,4 21 3,-2-10-1,-2-11-16,-2 20 2,2-20-1,2 21-8,-2-21 3,3 18 5,-3-18-7,0 0-5,5 21 20,-5-21-10,9 11-8,-9-11 1,18 6-8,-18-6 0,23 1-4,-23-1 5,29-7-6,-11 0 0,2-2 3,-6 1 4,-4 0 4,-10 8 16,17-10 11,-17 10 0,11-15 2,-11 15 12,6-9-5,-6 9-10,0 0-9,0 0-7,-9-25-3,9 25-18,-21-12-19,7 6-20,0 1-22,-3-2-23,4 0-29,13 7-30,-29-14-33,13 11-28,2-1-54,14 4-50,-21-12-74,21 12-305,-7-13-714,6 6 316</inkml:trace>
  <inkml:trace contextRef="#ctx0" brushRef="#br0" timeOffset="514590.3164">22723 17758 173,'-4'-17'239,"-3"6"-11,7 1-16,-6 1-8,5 4-9,-5-5-13,4 5-14,-1 1-13,1 1-25,2 3-6,0 0-17,-10 12-6,5 7-7,-1 10-11,1 6-8,-4 18 4,3 5-9,-2-3 13,5 1-4,-4 1 0,0-3-11,3-3 6,-2 0-6,-1 0-5,0-6 11,1-10 2,-2-1-8,1 10 4,0-15-5,-3-4-6,3 4-9,-2-2 2,1-9-15,3 2-3,-2-3 5,1-2-11,0-3-2,6-12 1,-7 20-7,7-20-3,-4 10 1,4-10-10,0 0-17,0 0-26,-7 17-28,7-17-39,0 0-35,0 0-34,0 0-39,0 0-26,0 0-41,-7-42-177,7 42-489,1-29 217</inkml:trace>
  <inkml:trace contextRef="#ctx0" brushRef="#br0" timeOffset="514683.9059">22480 18327 108,'0'-19'182,"0"19"8,0-19 8,0 19-8,0 0 0,0 0-15,1-20-18,-1 20-2,0 0-8,0 0-15,10-15-3,-10 15 0,14-9-10,-3 1-6,10 1-5,-1 0-2,1-3-13,3-1 2,3 3-7,-3-1-11,1-1-6,-1 0-4,0 3-9,-10 1-9,2-2 1,-4 5-1,-6 1-3,1-1-3,0-1 7,-7 4 3,10-1-7,-10 1-2,8 0 1,-8 0-11,0 0-5,0 0-3,0 0 13,6 30 4,-6-30-7,-1 24 17,1-7-1,0-17-8,-2 27-11,2-27 2,2 21-3,-2-21-7,0 17 7,0-17-2,5 14-3,-5-14-10,7 11 2,-7-11 4,0 0-13,24 5-38,-24-5-36,0 0-42,41-20-52,-27 10-65,3-7-48,1-2-287,-1 1-603,-1-5 268</inkml:trace>
  <inkml:trace contextRef="#ctx0" brushRef="#br0" timeOffset="514761.9936">23016 17948 87,'-4'-8'282,"1"1"-29,-1 3-28,-1-4-31,0 2-13,2 4-21,3 2-39,-8-7-35,5 5-44,3 2-43,-7-8-16,7 8-31,0 0-42,0 0-43,0 0-91,0 0-243,0 0 108</inkml:trace>
  <inkml:trace contextRef="#ctx0" brushRef="#br0" timeOffset="515721.1184">22988 18029 81,'0'0'256,"0"0"-13,12-2-17,-12 2-16,12-4-31,-1 0-8,-1 4-12,-3 0-24,3 1-7,1 6-1,-4 1-21,-1 2-3,4 6-1,-3 2-4,-3 0-11,-2-2 5,-2 3 1,0 0 2,-4 0-5,1-2-5,-2 0 8,1-5 3,4-12-5,-10 17 3,10-17 3,-7 15-1,7-15 7,0 0 3,-3 12 19,3-12 4,0 0 8,0 0-9,0 0-11,0 0-17,0 0-11,0 0-9,17-58-12,-8 34 1,2 0-7,3-1-3,0 1-16,2 5 2,1-3-10,-1 7-8,1 1-2,3 2 7,-6 4-12,3 1 2,-3 9-5,0-1-11,0 4 6,-1 4 3,-3 1-8,1 0-5,-4 4 12,0 0 3,-4 1-15,0 1-1,-2 0-12,-1-16-25,-3 34-17,1-18-33,2-16-31,-7 28-35,2-17-51,5-11-29,-7 21-55,7-21-40,-5 14-281,5-14-658,0 0 292</inkml:trace>
  <inkml:trace contextRef="#ctx0" brushRef="#br0" timeOffset="515821.19">23608 18019 226,'7'-15'268,"-3"0"-1,0 3 0,-1 0-9,-1-1-19,-2 3-10,0 2-22,-1-2-17,-1 0-16,2 10-22,-6-7-14,2 4-14,-3 1-10,7 2-11,-20 7-15,7 5-8,-5 2-7,1 9-10,1-2-6,1 3 4,1 1-4,4-1-6,2 0-5,0-2 0,5-2-4,0-3 6,3-5-8,0-12 5,5 22 5,-5-22-16,12 16 6,-5-10 6,-7-6-5,0 0-7,32-1-7,-32 1-18,24-17 20,-4 0 7,-8 5-9,5-3-1,-8-1-9,2-5 0,3 0 7,-1-1 1,-7 6 2,-1 6 4,-1-2-11,1 2 36,-3 0-11,1 6-7,-1-1-5,-2 5-3,0 0-3,0 0 0,0 0-10,0 0 6,-13 33 8,5-8-13,-1-1-4,2 0-1,1-2 4,1-2-5,2-3 11,0 2-5,3-2 1,0-17-9,4 25 18,-1-14-1,-3-11 2,11 18 10,-11-18 6,18 7-17,-18-7-3,25-4 1,-25 4-1,36-16-5,-17 4-6,0-5 1,1 2 4,-2-4-3,-1-3-1,-1 1 2,-2-3-9,1-5-1,-2 4 3,-2-4-4,2 0-1,-5-1-8,2 3 9,-4-3-6,-2-1 0,3 3 6,-3 10 0,1 3-10,-3 0 6,1 8 2,-1 2-7,-2-5-2,0 6 1,0 4 5,2-8-13,-2 8 4,0-7 3,0 7-23,0 0 23,0 0 4,0 0-7,-2 28 1,0-17 2,-1 5 8,-1 1-5,1 3 6,-1-1 7,1 6 10,-1 1-6,0 0 0,1 1 9,-4 1-3,4 0-3,-4-1 1,3-3-4,-2 2 1,-1-2 4,3-4-11,1-3 5,3 0 0,0-17-10,-4 23-3,1-11 3,3-12-26,0 17 4,0-17-20,7 16-20,-7-16-29,0 0-42,23 7-41,-23-7-44,25-1-16,-25 1-60,42-5-88,-22-2-247,1 3-677,0-2 301</inkml:trace>
  <inkml:trace contextRef="#ctx0" brushRef="#br0" timeOffset="516795.5">24150 18163 247,'0'0'303,"0"0"-18,0 0-28,0 0-26,0 0-26,0 0-20,14-32-13,-3 11-5,2 3-10,1-10-7,0 4-16,0-6-5,1-1-5,0 0 2,-2 0-11,-2 1-12,0 1-8,-2 0 16,-2 3 2,0 9 11,-4 0 11,-1 5 9,-2 4-11,3 3-9,-3 5-22,0-15-8,0 15-8,-3-5-14,3 5-4,0 0-13,-19 16-5,7-2-6,3-1-2,-6 6-2,7 5-6,-2-3-12,3 6 10,6-8 0,-2 3 1,3-1-8,1-1-4,2 5 5,0-8-9,4 7 0,0-7-2,-1-3 0,1-2-10,-2 3 10,1-4-4,-6-11 5,8 20-7,-2-10 3,-6-10-18,0 0 13,4 21 0,-4-21-1,0 0-5,-3 16-4,3-16 8,-8 12-1,8-12-11,-17 10 16,17-10-3,-27 6-5,12-3 1,-1 1-21,16-4-25,-31 1-33,31-1-34,-28 2-22,28-2-36,-22-5-25,22 5-37,-16-6-47,13 1-55,-1-1-254,6-1-637,0-5 282</inkml:trace>
  <inkml:trace contextRef="#ctx0" brushRef="#br0" timeOffset="516877.5828">24483 17745 3490,'5'-9'73,"-1"-3"-79,-1 0 28,0 6-14,-1 1 6,0-5 8,1 5-6,-2 0-3,-1 5-5,0 0-8,0 0 1,0 0 5,-1 25-4,-2-7-2,-7 7 4,3 7 15,-4-1 0,-2 13-4,2-1 20,3-9 8,-2-2-1,3-1 8,-2-3 1,5 0 3,0 1-4,0-5 7,2-5 1,2-4-12,0-15 2,0 24-5,0-24 3,2 20 3,-2-20-10,5 16 8,-5-16-14,0 0-4,7 13-6,-7-13 0,0 0-21,20 1-24,-20-1-22,0 0-37,0 0-50,31-17-28,-31 17-35,13-9-34,-13 9-38,12-17-34,-9 8-229,0 1-571,-1-1 253</inkml:trace>
  <inkml:trace contextRef="#ctx0" brushRef="#br0" timeOffset="516956.6116">24402 17951 254,'-4'-4'293,"4"4"-31,0 0-17,11-7-22,-1 4-19,6-3-29,5 3-15,3-1-14,1 3-12,-1-3-22,-3-1-28,2 2-33,-23 3-42,31 0-43,-31 0-42,22 0-24,-22 0-42,0 0-34,23 3-128,-23-3-330,0 0 146</inkml:trace>
  <inkml:trace contextRef="#ctx0" brushRef="#br0" timeOffset="517961.6974">24767 17967 176,'0'0'271,"0"0"-11,13-19-18,-13 19-16,0 0-24,4-17-14,-4 17-13,1-16-9,-1 16 0,0 0-15,0 0-14,-3-21-16,3 21-6,0 0-14,-8-14-10,8 14-15,0 0-12,0 0 12,0 0-17,-53 26-2,34-12-1,4 0 3,-1 9 2,-1-1-3,3-2-5,4-3 7,1 7 1,0-2-3,3-5-12,2-2 5,3-2 5,1-13-6,0 24-4,0-24-3,3 20 1,1-13 0,-1 1 0,0-1-3,2-5-23,-5-2 15,14 2 6,-14-2-2,0 0-21,0 0 19,35-23-21,-25 16 3,-1-8-6,-1 1 6,2-3-8,3-3 10,-6 3-14,0 0 7,1 1-1,-5 5 0,-3 11-5,9-18 0,-9 18 9,0 0-13,5-12-2,-5 12-10,0 0 0,0 0 1,0 0 4,0 0 0,0 0 0,0 0 4,0 0-5,-15 57 6,12-45-10,1 4 5,1 0 9,1 0 0,3-5-14,0 0 20,-2 1 5,5-1-7,-2 0 6,3-4-5,0 1 11,2-1 3,0-2-9,4-1 4,-4-3 4,5-4-9,-5-2 6,7 0-2,-16 5 3,31-24-7,-14 6 0,-2-4 5,-2-3-7,0-6 5,-1 1-5,-2-4 6,-1 3-6,-1-3-2,-1-2-1,-3 8 15,3-1 1,-4-5 3,0 7 15,1 2 8,-4 13 10,0 12 9,3-19-13,-3 19-3,0 0-12,0-15-1,0 15-8,0 0-9,0 0-2,0 0-10,0 0 6,0 0 3,-13 48-4,6-20 4,3 1-10,-3 2 8,0-1-9,1 0 2,5 4 0,-5 0-3,3 0 4,2 0-3,-2-4-7,5-2 4,-1 0-1,2 0 3,1-2 4,-2-10 2,3 4 2,2-5-3,0 2-5,0-5 6,-1 0 0,2 1-1,1-7-4,-5-3 9,6-5-5,-10 2-13,23-5 9,-11-2-10,1 0 7,-3-4-2,0 0 1,-2 0-6,-1 1 2,2-4-5,-9 14-2,9-21 1,-6 8-5,-3 13 3,7-18-8,-7 18-6,3-13 0,-3 13 3,0 0-1,0 0 1,0 0 0,0 0 0,-7-11-2,7 11 7,0 0-5,0 0 12,-16 20-6,11-12 2,4 1-1,-1-1 5,-1 3 0,3 2-2,0-3 1,1 2 1,3-1 1,-2 0-2,2-2 2,1 1-13,-2 0-13,4-3-13,-2-2-41,0-1-29,-5-4-42,7 6-33,-7-6-36,9 0-29,-9 0-35,0 0-58,16-10-239,-12 3-634,0-3 280</inkml:trace>
  <inkml:trace contextRef="#ctx0" brushRef="#br0" timeOffset="518039.7251">25009 17911 188,'0'0'390,"0"0"-37,-4-24-29,4 24-29,0 0-31,24-10-33,-24 10-13,41-4-29,-17 1-17,0 2-21,-2-2-15,-1 2-12,-1-3-4,-20 4-18,25 1-13,-25-1-6,0 0-35,0 0-31,29 2-40,-29-2-41,0 0-49,0 0-34,0 0-52,0 0-59,0 0-191,0 0-485,0 0 214</inkml:trace>
  <inkml:trace contextRef="#ctx0" brushRef="#br0" timeOffset="519067.6382">23159 18856 106,'0'0'241,"0"0"-22,-2-25-17,2 25-17,2-19-21,-2 19-16,0-20-8,0 20-3,2-24-3,0 12-7,-2 12-8,0-26 0,0 26 3,-3-27-10,0 16 0,3 11 1,-1-20-10,1 20-10,-7-16-12,7 16-11,-12-12-5,12 12-5,0 0-10,-31 0-6,31 0-5,-38 14-2,17-2-1,-1 3-4,2 3 2,2 1-1,1 0-5,1 1 4,9-5 4,-1 1 0,1-2 5,5 2 3,2-16-2,-4 22 5,4-22-3,6 19-1,-6-19 0,12 13 0,-12-13-10,26 8 4,-12-8-2,-14 0-7,28-4 2,-3-5-5,-5 4-2,-3-6 0,-1 1 1,-4 0 1,1-2 3,-2 0 13,-2 0 15,-2-2 0,1-1 13,-4 0 0,-4 15 4,9-24 4,-6 13-4,-3 11-6,3-21 7,-3 21 7,2-14-9,-2 14-3,0 0-10,4-13-9,-4 13-4,0 0-15,0 0-1,0 0-4,0 0-1,0 0-1,0 0-6,0 0 7,-15 69-7,9-41-1,-2-2-3,2 2 0,-2-2 3,2-3-3,-2 2 1,1-9-1,1 2 0,-1-1 4,2-1 3,0-2-2,1-4-2,4-10-3,-7 22 4,7-22-4,-6 17-4,6-17 2,0 0 5,-3 14 21,3-14 15,0 0 13,0 0 9,0 0 8,0 0 4,0 0 3,0 0-4,0 0-8,0 0-7,0 0-5,0 0-8,47-24-4,-30 10-10,1-3-2,0 1-7,-1-2-1,0-2-13,0 2-13,3 1-22,-2 0-23,-8 3-45,-2 2-53,-1 3-53,1-5-77,-8 14-58,10-15-69,-2 2-58,-8 13-347,8-21-862,-1 7 381</inkml:trace>
  <inkml:trace contextRef="#ctx0" brushRef="#br0" timeOffset="519140.708">23471 18609 3629,'13'-15'135,"-13"15"-75,11-17-27,-11 17-8,9-17 26,-4 6 34,-5 11 0,0 0-12,7-16-15,-7 16-4,0 0-3,0 0-14,0 0 2,8-10-11,-8 10-9,0 0-2,0 0 7,0 0 6,0 0-5,-8 66 9,4-39 3,-2 4 14,-4 1-2,2 1 0,1-1 0,-1 1 1,2-2-3,-2-2 4,-1 1 0,2-3-1,0-3 1,0-2 2,4-2-10,-4-2 7,4 2 2,-2-3-4,2-2-4,-3 2 3,6-17-6,0 0-2,0 0-3,0 0 10,0 0-1,0 0 4,0 0-3</inkml:trace>
  <inkml:trace contextRef="#ctx0" brushRef="#br0" timeOffset="520724.9971">9582 17091 191,'0'-1'191,"0"1"-20,0 0-16,0 0-9,0 0-8,-13 21-4,6-3-7,-1 8 6,-3 5-7,-1 12 2,2 3-1,-3-12-2,4 13-4,-2 5-9,-1-6 4,2 7-3,2-2-8,1 4-1,1-7 24,2 4 2,4-14-16,-3 11-8,3-14-11,0-1-4,4 1-8,-3-1-33,4-4 15,1-1-8,1-6-9,1 2 3,0-7-9,0-2-11,1-2-42,1-6-8,2 1-21,0-2-31,-12-7-31,23 7-43,-8-11-60,1-1-67,-1-1-194,5-6-503,0-1 223</inkml:trace>
  <inkml:trace contextRef="#ctx0" brushRef="#br0" timeOffset="521745.6184">10051 17423 29,'0'0'131,"3"-8"-15,-3 8 7,2-4-9,-2 4-6,2-7 3,-2 7-10,3-10 0,-3 10-8,1-12-6,-1 7-8,-1 0-11,1-4-3,4 2-6,-7-4-6,2 0 0,-1 0-8,1 0-2,-1 0 5,0 0-9,0 4 1,-1-3 3,1-2 4,0 7-1,-1-6-13,-1 7 5,1 0-10,-2-1-4,5 5 4,-12-3-8,3 1-3,9 2 2,-22 9-13,10-4 5,-1 7 3,2 1-9,-2-1 2,-3 9 0,3-1-2,-2-1-2,4 5-1,2-2 3,1-8-2,1 5 4,3-2-1,0-5-5,2 0 7,-1 4-5,3-6 5,3 1 6,0-3-4,0 1 2,1-1 5,0-4-9,3-1 9,2 2-6,1-5-2,4 0 9,0-5-8,6-5 3,-6 3-1,0-3-9,3-4 7,-6 2-3,-1-3 0,1 1 4,-4-2-5,3-5 0,1 4 3,-5 0-4,0-1 0,-1 2 2,1-2-5,-3 8 6,-2-3 1,1 4 8,0-3 10,-2 4-1,3 4 5,-3 4 3,0-10-10,0 10-3,2-6-11,-2 6-3,0 0 4,0 0-5,0 0-1,-9 23 3,6-6-7,-2 1 4,0 10 0,-4-3-5,3 3 7,-1 0-4,0 1-4,0 0 5,0-1 2,-2 5-4,2-6 1,2 2 7,-2 0-9,1-2 6,0-1 5,3-4-4,2-3 10,-2-1-9,2-2 2,-2-2 4,2-4-5,1-2 7,-2 1 1,1-2 3,1-3 14,-2 0 10,2-4 2,-1 6 6,1-6 4,0 0-12,0 0 1,0 0 1,20-20-8,-10 9 0,2-2-5,2-7-6,0 1 9,4 3-8,0-2-9,-6 6 7,3 2-12,-3-1 1,1 3 4,-3-2-10,-2 1 14,0 5-10,-2-3-7,1 0 9,0 4-5,-3-4-12,1 0-1,-3 4-24,3-3-24,-1 3-22,-4 3-32,4-9-22,-4 9-27,9-1-27,-4-3-16,-5 4-20,9-3 3,-9 3-161,14 3-403,-14-3 179</inkml:trace>
  <inkml:trace contextRef="#ctx0" brushRef="#br0" timeOffset="522762.5499">10316 17556 121,'5'-7'140,"-5"7"-1,7-8-1,-4 7 10,-3 1 2,4-8-15,-4 6-3,0 2 1,3-6-12,-3 6-4,0 0-13,0 0-16,0 0-5,0 0-8,0 0-7,0 0 12,0 22 10,-3-10-1,-1 5 2,1 7 0,-4 3 0,0 3-1,2 0-3,-1 3-3,3 2-5,-4-5-5,1 3 2,1 2-8,-1-2-2,0 2 0,-2 0-7,4-5-3,-2 3 3,1-2-6,2-4-7,-1 1 0,2-3-8,-1-6 4,3-1-4,-1 1-8,1-19-9,-2 24 6,2-11-6,0-13-3,2 18 5,-2-18 2,0 0 0,3 19 1,-3-19 4,0 0-3,0 0 0,7 12 1,-7-12-2,0 0-3,0 0-2,0 0 2,0 0-8,0 0-2,0 0 10,48-28-10,-40 18 4,3 2-10,-1-4 2,0 1 3,-3-1-6,0-3 0,0 4 0,-3-5 3,1-1 1,-1 1-9,-3-2 1,2 0 0,-6 0-6,0-2-5,-1 4 10,0 1-10,-2 6-6,0-1-1,1 0-6,-2 3 6,-1 2-3,-1 1 1,2 1 3,0 1 1,0 1 1,-1 1 1,2-1-5,6 1 7,-9 0 5,9 0 1,-8-3-2,8 3 8,0 0-4,-4-3 3,4 3 6,0 0-6,9-10 0,-1 3 8,6-4-9,3 0 3,4-3-12,-1-2-38,2 3-35,-3 1-68,0 0-58,1 0-71,-6 5-246,0-1-568,-1-1 251</inkml:trace>
  <inkml:trace contextRef="#ctx0" brushRef="#br0" timeOffset="522847.1986">10810 17781 2706,'0'0'205,"0"0"-125,0 0-38,1-7-26,-1 7 26,0 0 3,3-5-7,-3 5-5,0 0-11,0 0-2,0 0-3,0 0-5,0 0-3,0 0 6,0 0-10,-1 21 6,-2-10 10,-3 3-7,2 1 4,-2 4-1,-2 0-5,2-2-3,-2 2 8,-2 3-5,2-5-5,-2 0-15,3-1-39,-1-1-41,0 0-52,5-6-60,1 0-42,0-2-212,1-3-491,1-4 218</inkml:trace>
  <inkml:trace contextRef="#ctx0" brushRef="#br0" timeOffset="522936.5052">11272 17441 192,'0'0'240,"-1"-9"-27,1 9-21,-3-3-25,3 3-16,0 0-3,-7 18 4,5-6 2,-8 10 9,1 2 7,-3-2-1,0 7 2,0-7-6,1 6 3,1-3 5,0-1-16,3-2 0,-1-5-13,2-3-15,1 5-10,0-4 7,0-3-25,3-4-13,-1-1-3,1-1-16,0-1 11,-1-1-7,2 3 4,-1-3 9,2-4 2,0 0 11,-2 5 15,2-5 7,0 0 3,0 0-13,0 0-7,0 0-11,5-16-10,0 6-13,0-6-2,5-10-10,1 2-5,-1-2-2,0-4-9,1 4 2,-1-1-6,2-3-6,-1 2-4,0 0-2,0 3-1,-2 3-7,1-2-2,-3 9 2,1-1-2,-5-1-2,1 9-2,0-4 2,1 5-1,-5 2 0,2-1-4,3 1-5,-3-1 5,-2 6-1,3-7-3,-3 7-4,0 0-6,0 0 4,0 0 0,0 0-3,17 19 0,-11-4-1,-2 4 0,2 10 1,2-5 0,1 1 0,-2 4 0,1 0-3,-1 0 3,2 1 3,-2-2-2,0 1 0,-2-4-4,1 1 7,-2-7-2,-1 0 5,2 1-19,-2-1-12,2-2-47,-2-3-31,1-4-60,-4-4-51,3 3-31,-3-4-33,4-1-35,-1-3-42,-3-1-317,0 0-730,0 0 324</inkml:trace>
  <inkml:trace contextRef="#ctx0" brushRef="#br0" timeOffset="523870.1735">11510 17038 203,'-1'-7'221,"1"7"0,-2-12 0,1 5-17,1 7-9,0 0-7,0-10-12,0 10-16,0 0-10,0-8-16,0 8-16,0 0 7,14 0-4,-14 0 0,23 10 1,-7-3-5,5 5 3,3 4 2,0 2-8,-3 2-5,10 11 0,-11-5-9,6 11 4,-5 2-1,-7-9-4,0 12-11,-3 4-1,-7-12-4,-2 0-8,-1 14-7,-2-12-6,-5 8 6,0 6-14,-3-7 5,-3 5-15,0-2-18,-5-3 5,4-13-21,-4 10-38,3-8-48,-6 7-36,3-9-55,3-4-55,0 0-48,0-4-68,-1-2-216,1-2-599,1-6 266</inkml:trace>
  <inkml:trace contextRef="#ctx0" brushRef="#br0" timeOffset="533066.7792">5284 18681 46,'0'0'154,"0"0"-8,0 0-6,0 0-10,0 0-7,0 0-1,0 0-11,0 0-8,0 0 4,7-40-7,-7 40 0,3-15-1,-3 15 1,0-23-8,0 23-6,-3-22-1,3 22-4,-4-19-7,4 19-4,-8-18-4,8 18-3,-10-13-8,10 13-6,-14-12-9,14 12 1,-14-4-6,14 4-4,0 0-8,0 0 0,-30 16-3,22 0 0,-1 7-5,2 4-1,3 2-1,1 2-2,1 2-3,0-1 1,2 1 1,-2-1-3,4 1-2,0-2 0,-3-2-2,2-3 3,-3 1-3,2-3 8,-3-6-6,0-1-2,0-1 0,3-16 0,-7 24 0,3-15 0,4-9-1,-10 14 3,10-14-2,0 0 1,-25 0 0,25 0 2,0 0-4,-28 0-1,28 0 0,-24 0 1,24 0 0,-23 0-4,23 0 2,-24-8 0,17-2 0,7 10 0,-14-14 2,14 14-4,-10-8-1,10 8 2,0 0-6,-11-11-13,11 11-5,0 0-10,0 0-17,0 0-4,0 0-24,0 0-29,0 0-38,0 0-46,48-2-137,-48 2-357,37-7 159</inkml:trace>
  <inkml:trace contextRef="#ctx0" brushRef="#br0" timeOffset="534015.8184">5433 18590 146,'0'0'146,"0"0"-18,0 0-14,0 0-8,0 0-4,0 0-14,0 0-10,0 0-7,0 0-7,-2 47-2,0-28-5,0 8-3,-3-1-3,1 3-6,0-1-1,1 4-1,-4-2-1,1 1-2,-1-4-9,2 0-1,-1 0-4,2-2-1,0-2-5,1-7-8,-1 2 1,2-5 8,1 4-6,1-17 0,0 0-3,0 0 2,0 0-2,0 0-8,0 0 9,0 0-6,21 3 4,-21-3-13,0 0 0,28 0-12,-28 0-16,25 0-26,-25 0-16,24 0-25,-24 0-22,26 0-110,-11-11-247,-5 1 110</inkml:trace>
  <inkml:trace contextRef="#ctx0" brushRef="#br0" timeOffset="534112.882">5353 18906 194,'0'0'186,"0"0"-10,0 0-17,0 0-2,0 0-17,0 0-9,-15-12-17,15 12-8,27-23-13,-6 8-6,0 0-8,1-1-12,5 3-5,-6 0-9,0 1-5,2 1-10,-9 5-27,10 1-32,-3 3-35,-21 2-45,38-4-33,-38 4-132,24 5-286,-24-5 127</inkml:trace>
  <inkml:trace contextRef="#ctx0" brushRef="#br0" timeOffset="534205.9472">5860 18898 70,'0'0'165,"0"0"-10,20-24-2,-20 24-3,0 0-2,6-18-7,-6 18 2,4-16-6,-4 16 3,0-18 1,0 18-5,0 0-6,0 0-8,-7-24-9,7 24-10,-11-13-9,11 13-9,-13-5-8,13 5-11,0 0-8,0 0-8,-42 14-3,23-1-1,1 6-7,1 3-5,-1-1-1,-2 0-4,6-1-7,1 1-1,-2-3-2,2 2 0,3-4-4,3-2 3,1-5-11,6-9-1,-5 19 1,5-19-1,0 0-3,0 17 0,0-17-1,0 0 1,18 9 1,-18-9 0,0 0 1,38-9-4,-24 0 0,8-5 1,-3-2-1,1 2 1,-4-2 3,-1-2-5,-1 1 2,-3 3 1,2 2 1,-6 1 2,-7 11 0,16-12-3,-16 12 3,5-10-3,-5 10 0,0 0-5,0 0-1,0 0 0,0 0 4,0 0-4,0 0 4,0 0 0,23 33-1,-20-21 3,-3-12-3,6 21 0,-6-21 0,6 19-3,-1-8-14,-5-11-30,7 18-21,-7-18-20,10 13-26,-10-13-22,12 11-28,-12-11-29,18 2-171,-18-2-394,23-1 175</inkml:trace>
  <inkml:trace contextRef="#ctx0" brushRef="#br0" timeOffset="535218.825">6187 18787 44,'0'0'183,"-4"-26"3,4 26-8,-4-12-2,4 12-19,0 0-14,-10-10-11,10 10-8,0 0-19,0 0-8,0 0-12,-30 34-9,23-17-6,-3 4-5,2-1-5,-2 1-7,3 4-5,0-8-9,1 2 1,1-2-5,2 0-4,1-2-2,2-15 0,-1 22-1,1-22 3,4 14-3,-4-14-3,14 11 0,-14-11 3,23 6-2,-23-6-3,32-6-3,-9-2 2,2-3-4,1-2-2,-2 0 0,-3-6-5,0 0 3,-3-1-1,0 0 9,-2-6 11,-5 2 3,-1-2 5,-2 1 10,-3-2 12,0-1 0,-3 8-5,-2-5 0,0 9 9,0 2 6,0 14-3,-2-18 4,2 18-10,0 0-7,0 0-20,0 0-1,0 0-2,0 0-5,0 0 0,0 0-3,0 0-5,-5 72-1,3-43-2,1 2-1,-1-2-6,0-2 0,0 0 3,1-2-3,1-5-1,-2-4 1,2 2-1,0-2 0,0-16-2,-1 23-2,1-23-5,0 17 3,0-17 1,0 0-1,-1 16 6,1-16-2,0 0 3,0 0 2,0 0-1,0 0-4,0 0 1,0 0 1,0 0-7,33-33 2,-20 12 1,0-2-4,2-4 4,1 2 12,1-1-15,-2-2 1,-1 6-3,2 0 2,-6 7 0,0 2 3,-5 4-4,-5 9 4,7-15-9,-7 15-5,0 0-3,6-11-1,-6 11-6,0 0 6,0 0 3,0 0 0,0 0-2,-24 36-6,13-20 1,-2 4-7,-1-2-4,3-2-10,3-2-4,0 1 2,3-3-1,0 0 1,5-12 8,-7 20-1,7-20 2,0 18 1,0-18 7,6 18 2,1-9 0,-7-9 0,15 15 3,-2-6 2,-2-1 1,3-2 1,-14-6-3,27 10-6,-13-5-25,0 0-34,-14-5-33,25 4-33,-25-4-36,29 0-31,-29 0-17,28 0-137,-28 0-396,31-8 175</inkml:trace>
  <inkml:trace contextRef="#ctx0" brushRef="#br0" timeOffset="535319.8542">6938 18730 2022,'3'-13'108,"-3"13"-47,5-22-28,-5 22-8,3-14 14,-3 14 2,3-16-9,-3 16-12,0 0-5,0 0-4,0 0 1,0 0-2,0 0 4,0 0-8,-11 69 1,6-42-2,-2-1 2,3 3 5,-1-5-9,2-4 3,3-3-1,1 0 3,-1-17 4,7 24-1,-4-15-1,-3-9 3,16 15 2,-4-10 7,-12-5-9,31 2 5,-11-3-5,2-4-3,1-6 1,-2 1 0,2-3-1,-2-5 9,0-1 10,-4-2 14,-3 1 5,1-6 7,-3 3 9,-1 0 0,-7 5 3,2-6-2,-2 5 6,-1 2 2,-2 5 3,-1 12-11,0-25 4,0 25-3,-3-24-3,3 24 0,0 0-8,-1-14-12,1 14-7,0 0-3,0 0-8,0 0-4,0 0 4,0 0-8,0 0 1,0 0-3,0 0 0,0 0-2,-10 58-5,13-45 0,1 4 1,0-1-1,3 0-1,-1 0 0,1-2 8,0 0-10,2 1-5,-1-3 1,-2-2 2,-6-10-4,12 18 1,-5-8 3,-7-10-5,12 18 9,-12-18-4,11 16-3,-11-16 3,6 11-1,-6-11 1,0 0-3,7 10 1,-7-10-2,0 0 5,0 0-5,0 0 1,7 15 3,-7-15 0,0 0-3,0 0 1,0 0 3,-14 18-1,14-18 3,-16 12-3,16-12-1,-17 10-1,2-3 5,15-7-16,-27 9-24,6-5-35,0 0-31,5-1-36,16-3-40,-32 2-32,32-2-34,-31 0-36,31 0-199,-30-5-516,16 2 229</inkml:trace>
  <inkml:trace contextRef="#ctx0" brushRef="#br0" timeOffset="535407.9244">6897 18659 42,'0'0'30,"0"0"-42,0 0-13,0 0 5</inkml:trace>
  <inkml:trace contextRef="#ctx0" brushRef="#br0" timeOffset="536663.7888">7842 18601 11,'0'0'164,"0"0"-13,-18 30-6,18-13-8,-2-1-11,0 3-9,2-1-9,0 0-5,0 0-22,0-18 4,5 27-7,-2-15-2,-3-12-3,6 18 6,-6-18 3,8 13-5,-8-13-2,10 7-2,-10-7 5,0 0 0,0 0 1,0 0 5,38-27-4,-31 20 1,2-7-2,-9 14-10,8-22 11,-5 9-3,1-2 2,-3 0-5,-1 15 3,2-24-6,-2 24-5,-2-21 0,2 21-1,0 0-8,-4-19-9,4 19-6,0 0-2,0 0-8,0 0-2,0 0-5,-28 48-3,18-20 1,2 6-4,0-3-3,2 1 0,-1-4-10,1 0 8,5-3-5,1-6 1,2 1 1,0-5-7,3 2 1,2-4-6,-7-13-4,17 23-7,-4-20-4,1 0-7,-14-3-6,37-2-12,-13-5-12,-2-4-8,2-4-5,-2-2 1,1-3-1,-3-2-5,0 0 16,-3-1 6,-2-1 4,-1-1 3,-3 1 6,-2 0 2,-6 4 5,-2 2 9,0 3 12,-1 15 16,5-23 5,-5 23 0,3-11-3,-3 11-1,0 0-5,0 0 2,0 0 1,0 0-2,0 0-2,-13 68 3,9-41-1,-1-1 3,3-2-2,-1-2-6,-1-8 0,2 1 4,2-15 0,-4 22 0,1-12 4,3-10 0,0 0 14,-3 18 14,3-18 19,0 0 13,0 0 5,0 0 0,0 0-9,0 0-9,0 0-3,0 0-4,17-46-6,-7 21-4,3 0 0,-3-1-9,5 3 1,-1-3-7,0 8-2,3 2 4,-7 4-12,3 4 3,-3 3-3,-10 5-7,0 0 5,31 1-3,-31-1-9,22 14 9,-11-3-1,-4 4-5,2 2 6,-5-2-1,3 2-6,-4 1 6,0 0-7,-3-3 4,0-15 1,-3 27 0,3-27 2,-1 23-2,1-23 0,-5 15 3,5-15 14,0 0 13,0 15 13,0-15 13,0 0 11,0 0-8,0 0-8,0 0-10,0 0-4,21-46-3,-9 23-6,-1-4 1,6 3-5,-2-1-6,2 3 2,-1 2-2,2 2-5,-1 4-7,-4 5-1,1 2-14,-2 3 14,-12 4-2,0 0-2,30 2 0,-30-2-15,21 12 15,-12-1-7,3 2-3,-5 1 3,-1 4-7,1 6 10,-1-5-2,-2-3-6,-1 0-13,1-4-8,-4-12-28,4 24-11,-4-24-14,4 17-14,-4-17-6,6 14 2,-6-14 1,11 7 10,-11-7 2,0 0-3,31-4-6,-31 4-8,31-22-11,-12 9-4,2-8-7,-2-5-5,0 1 4,-1-1 7,0-3 6,-4-2 12,2-16 13,-6 19 11,0-4 7,-2 0 11,-1 0 10,-4 0 12,-2 2 19,2 6 20,-3 7 21,2 5 12,-2 12 15,1-20 2,-1 20 4,0 0-9,1-16-10,-1 16-8,0 0-1,0 0 1,0 0-6,0 0-2,-11 65-2,7-31 5,0 14 0,-3 0-2,2 1 7,-2-6 3,0 7 5,2-3-1,-4-2 6,4-11-7,-5-4-3,4 3 3,-1-3-2,3-1-4,-3-3-3,1-1-4,1-2 0,0-6-2,5-17-5,0 0 0,-15 0-4,15 0-5</inkml:trace>
  <inkml:trace contextRef="#ctx0" brushRef="#br0" timeOffset="537663.4534">9324 18369 2283,'0'0'82,"6"-15"-40,-6 15-8,0 0-28,0 0-5,0 0 0,0 0 2,0 0 5,0 0-1,-29 56 3,19-29 4,5 0 4,-1 4 3,-1 3-1,-2-1-4,3-1 0,-1 4 0,2-2 1,1 0-7,0-2 1,-2-6 2,2-1-3,4-4 3,-1-3-8,-1-2 5,2-16-4,2 24 1,-2-24 3,1 21-1,-1-21-2,4 13-2,-4-13 1,12 9-1,-12-9-2,0 0-14,22 3-20,-22-3-24,0 0-26,33-12-38,-19 6-25,-14 6-38,21-19-21,-13 10-118,-8 9-346,14-22 154</inkml:trace>
  <inkml:trace contextRef="#ctx0" brushRef="#br0" timeOffset="537746.499">9206 18716 98,'0'0'189,"0"0"-15,0 0-14,-10-18-15,10 18-16,15-19-18,-5 6-5,6 6-7,-1 2-13,5-4-7,-3 4-11,-2 2-5,-15 3-7,31 4-3,-31-4-5,23 11-8,-15-5-2,-8-6 1,16 17-6,-9-4-11,-7-13 6,5 20-2,-5-20 0,7 18-8,-2-10 5,-5-8-7,8 17 2,-8-17 0,9 8 4,-9-8-1,0 0-1,29 1-1,-29-1-2,25-12-2,-10 5-2,6-4-3,-7 0 0,2-3-2,-4 3 2,-3 0 12,1 0 12,-10 11 17,15-14 25,-15 14 19,10-6 13,-10 6 6,0 0-2,8-12-8,-8 12-11,0 0-11,0 0-8,0 0-6,0 0-7,0 0-16,0 0-2,-4 47-5,-2-19 2,0 1-6,2 0-4,-1 1-6,2 1-2,1-2-1,0 0-2,2 2 3,-2-2-9,2 3 3,-1 0-2,-1-1-6,5-23 6,-3-8-2</inkml:trace>
  <inkml:trace contextRef="#ctx0" brushRef="#br0" timeOffset="537824.5626">10018 18933 157,'0'0'235,"10"22"11,-10-22 5,2 19-14,-2-19-16,0 21-17,0-6-19,0-15-19,-2 31-10,-1-17-21,3-14-14,0 0-9,0 0-16</inkml:trace>
  <inkml:trace contextRef="#ctx0" brushRef="#br0" timeOffset="539217.8161">10959 18286 115,'0'0'241,"7"-18"-24,-7 18-11,5-10-19,-5 10-22,0 0-20,0 0-16,0 0-3,0 0-4,5 67-1,-8-31-12,-1-2-2,-2 11-3,1 2-5,1-1-6,-1 3-9,-1-13-5,4-2 0,-2 0-10,0 2 4,2 0-1,-1-7-4,2 0-8,-1-4-1,2-6-1,2 1-2,2-3-6,-2-1-1,-2-16 0,10 22 0,-4-13-1,-6-9 0,14 13 4,1-9-2,-15-4-12,31 3 2,-31-3-3,37-12-5,-14 0-3,-2-2-4,-1-3-2,0-3-3,-2 0 2,0-4-4,-4 1 2,-2-2 0,-4-2 1,2 1 2,-6 1 6,-4 7-1,2-9 1,-4 10 1,2 17 1,-6-22-1,0 10-7,6 12-9,-13-15 3,4 9 0,9 6-10,0 0-4,-28 0 7,28 0-2,0 0-3,-22 18-3,22-18-6,-8 17 13,8-17-9,3 22-4,-3-22 6,13 31-2,-3-19-2,1 3 0,3 6 2,-2-7 1,0 7 1,0-1-4,-5-2 3,0 2-3,1-3 5,-5 1-4,0-1 0,0-1 6,-2 0-5,-1-16-5,-1 22 10,1-22-6,0 19 2,0-19-3,0 0 5,2 16-2,-2-16-6,0 0 4,0 0-5,0 0-3,0 0-13,43-15-23,-24 3-20,4-2-10,-2-4 0,4 2 3,-3-1 6,0-4 6,-2-1 5,-2 1 8,0 3 6,-4-2 7,1 1 8,-7 7 11,-1-4 22,0 4 21,-7 12 6,10-18 22,-10 18 11,4-16 0,-4 16 8,3-15-4,-3 15 2,0 0-6,0 0-16,0 0-5,0 0-8,0 0-5,0 0-4,0 0 0,0 0-2,0 0-3,0 0-3,-14 52-4,11-35 0,0 0 0,-1 0-4,3 2-2,1-4 4,0-15-8,4 29 3,-3-16-1,-1-13-12,7 20-16,-1-12-18,-6-8-27,14 12-36,-14-12-35,18 5-36,-18-5-50,27-3-60,-27 3-271,28-14-596,-11-1 265</inkml:trace>
  <inkml:trace contextRef="#ctx0" brushRef="#br0" timeOffset="540207.8064">11551 18412 24,'0'0'241,"0"0"-22,0 0-30,0 0-49,0 0-81,-23-7-81,23 7-120,0 0-153,0 0 67</inkml:trace>
  <inkml:trace contextRef="#ctx0" brushRef="#br0" timeOffset="540295.87">10737 18673 10,'0'0'254,"0"0"-15,-23-8-23,23 8-10,0 0-22,0 0-11,0 0-17,0 0-15,0 0-16,0 0-8,49-20-13,-26 16-15,2 0-10,-1-2-40,3 2-74,4-3-69,7 5-229,2-7-359,-1 2 159</inkml:trace>
  <inkml:trace contextRef="#ctx0" brushRef="#br0" timeOffset="541291.8758">11721 18701 121,'0'0'235,"0"0"-30,0 0-23,0 0-16,0 0-14,0 0-12,0 0-17,19 21-11,-19-21-8,7 18-16,-7-18-6,6 20-11,-1-7-2,-5-13-3,3 24-6,-2-13-2,-1-11 8,2 23 5,-2-23 7,-2 14 1,2-14 4,0 0 9,0 0 11,2 18 13,-2-18 15,0 0 15,0 0 8,0 0-17,0 0-16,0 0-9,0 0-17,0 0-3,29-51-8,-18 29-9,3-4-8,1 4-5,1 0-10,0 0-3,1 5-1,-2 1-12,-1 5-2,1 1-3,-3 6-1,-12 4-11,0 0-5,28-3-1,-28 3 2,13 17-7,-7-2 2,-1-1 4,-3 4-4,-1 1-6,-1 8 2,0-4 0,-3 4 2,2-9-4,-1-2 2,2 1-4,0-17-15,0 28-24,0-28-11,6 18-24,-2-9-13,-4-9-14,23 11-17,-3-7-10,2-4-17,2-3-10,4-3-5,-1-4 0,-2 2-3,1-7-6,-2-7 26,7-7 11,-9 7 19,-1 0 13,-4-1 17,-3-5 14,0 0 26,-4 3 29,-3 6 21,-1 1 23,-5-2 11,1 4 11,-2 16 9,-3-24 4,3 24-7,-10-17-6,10 17-4,-20-3-6,20 3-4,-38 21 2,19-3 1,-5 2-1,4 2-2,0 2-1,5-2-6,-1 3 2,6 2-1,3-3-6,6-6-1,2 0-2,1-2-1,5 0-1,-7-16 1,18 18 3,-7-11-6,2-1-4,-13-6 1,30 3-3,-30-3-1,32-11 2,-16 5-3,0-11-1,-4 5-1,0-1 9,-2-1 5,-1-2 1,-1-4 11,1-2-7,-2-2-1,-5-1 2,3-2-1,-1 9 17,0 1 5,-4 4 9,0 13 7,0-25-9,0 25 6,0-20-2,0 20-11,0 0-4,2-16-8,-2 16-5,0 0-8,0 0-6,0 0 1,0 0 1,0 0-3,-2 61-2,-4-31 2,2 5 2,0 13 0,3 2 7,-6-3 2,1 2-5,-2 0 9,-2-2 4,0 4 10,-3-12-1,3-39 0</inkml:trace>
  <inkml:trace contextRef="#ctx0" brushRef="#br0" timeOffset="542566.7489">12989 18738 129,'0'0'153,"0"0"0,0 0 1,0 0-6,0 0 1,0 0-8,0 0-5,0 0 1,0 0-1,0 0-11,0 0 0,-6-28-7,6 28 1,0 0-8,0 0-8,-1-17-8,1 17-2,0 0-3,-1-19 1,1 19-9,-5-16-5,5 16-3,-7-15-3,7 15-12,-10-17-5,6 1-3,4 16 0,-10-12-5,10 12-1,-10-9-11,10 9-3,0 0 2,-14-12-5,14 12-5,0 0-2,-14-6-2,14 6-3,0 0-6,0 0 0,0 0 2,-36 16-2,25-2-1,-4 5-3,0 4-1,2 0 2,3 5-1,-4-3-2,1 0-1,6-1 3,3 0 2,-3-6-6,4 0 1,0-5-2,3-13 5,0 21-1,0-21 1,3 18-1,-3-18 4,7 10 2,-7-10 3,0 0-2,20 12-1,-20-12-3,0 0 6,28-5 2,-28 5-4,27-14-6,-16 5 6,2-2-1,-1-1-2,-3-1-4,0-2 4,1-1-3,-4 1-2,2-4-2,-3-6 0,-1 7 1,-1-2 4,0 4-3,1 1 2,-1-5-6,-3 20 2,1-19 0,-1 19 2,0 0-2,6-17-7,-6 17-1,0 0 5,0 0-4,0 0 1,0 0-4,0 0 3,-3 60 1,0-33-1,2 1 1,1-3 2,-3-1 0,3-4 1,3-2-4,-3-2 1,1-1 3,-1-15 2,6 21-1,-6-21 3,9 15 2,-9-15 5,14 10-1,-14-10 0,21 1 4,-21-1-6,29-11 3,-8 0-8,1-5 8,-1-4-2,1-1-4,-2-4 1,7-8-3,-9 6 7,0 0 1,0 2-3,0-4-8,-2 3 3,-1 3 3,-1 3 4,-2 5-2,-2 1-8,-3 5 2,-7 9-2,16-13 0,-16 13 1,12-7-5,-12 7 4,0 0-4,0 0 2,23 20 3,-23-20-10,8 16 4,-8-16 5,7 22 1,-5-13-3,-2-9 1,3 15 5,-3-15-2,5 13-4,-5-13 0,0 0 2,0 0 0,3 15 5,-3-15 3,0 0-2,0 0 0,0 0-5,0 0 5,0 0-1,0 0-6,0 0 6,0 0 2,0 0-3,0 0-1,2-49-5,-2 49 8,-7-19 0,7 19-5,-6-16-2,6 16-6,-9-10 5,9 10-3,0 0-1,0 0 2,0 0 1,-40 18 0,23-1 0,1 2-2,1 0 5,-1 2-1,2 3-4,3-1-2,2-6 4,4 4-1,1-3 2,-1-2-2,4 2 5,1-18-1,0 25 1,6-9 2,-6-16 3,8 19-5,0-9 4,-8-10 2,17 12 0,-3-9-1,8-1 5,-22-2-5,30-9 0,-7 2 0,2-7-2,-2-2 3,-1-4 2,1-2-6,10-11 0,-3-2 5,1 5-2,-7 8-1,-3 2 3,1-2-4,-3 5 0,0 1-1,-1 4-1,-7 2-6,-2 5 6,-9 5-3,17-4-1,-17 4 1,0 0-2,0 0 1,26 9-1,-26-9 3,9 17-5,-9-17 2,7 20 3,-4-11-3,-3-9 2,0 0-7,5 17 4,-5-17 3,4 12 1,-4-12-4,0 0 10,0 0-11,0 0 1,8 13-1,-8-13 6,0 0-5,0 0 3,0 0 1,0 0 3,0 0-4,0 0 0,2-51-5,-2 35 2,0 16 3,-5-21 4,5 21-2,-5-15-6,5 15 0,-5-12-3,5 12 0,0 0 2,0 0 1,0 0 1,-40 24-1,26-5 0,0-1-2,-3 7 5,1-3-4,3 3 2,1-1 1,1 2 1,1-2 2,8 1-3,-3-5-1,5-2 5,5 1 1,0-1 2,5 4 1,4-3-3,0-3-1,1-4 3,4-1 2,6-3-1,-1-1 3,4-2-4,-1-2 3,3-3-5,-3-6 7,1 1 2,-4-4-12,5-4-1,-3 0 1,-4-3-3,2-2 5,-3-4-1,-2 0 1,-4 0-2,-2 1 1,-3-3 3,0 8-5,-5-3 2,-2 3 1,-2 0-1,-1 16-4,0-21 4,0 21-3,0 0-5,-7-20-2,7 20-1,0 0 2,-14-4-2,14 4 5,0 0-1,-28 18 0,18-7-1,-1 3 1,2 2 5,2 1-4,-2 5 0,4 1 3,1-4 2,3 0-3,-1-2 2,2 2 2,4-2 0,2 0 3,3-3-4,0-3 0,6 0 4,-3-3-6,6-2-1,-1-3-6,-17-3-4,45-3-14,-21-3-3,-1-2-5,-2-6-3,2-1 2,-4-7 2,0 2 4,0-4 1,-5-3 3,2 0 2,-6-3 1,-3-2 6,1 2 2,-1-19 0,-1 14 5,-2 0 1,-1 1 3,1 3 3,-4 0-2,3 4 8,-3 7-2,0 1 8,0 2 3,0 17 7,3-19-3,-3 19-8,0 0-5,0 0-2,0 0-4,0 0 4,0 0 4,0 0 4,-10 68-3,3-20 4,-1 5 2,-2 7-2,0-4 6,-6 28-2,6-30 4,-1 2 0,2-1-1,-4-3-1,-2-1 4,1-2-7,5-27 6,-1-22-1</inkml:trace>
  <inkml:trace contextRef="#ctx0" brushRef="#br0" timeOffset="543917.7062">14693 18440 3405,'4'-17'72,"-1"4"-38,-3 13-35,5-18 5,-5 18 8,2-14-16,-2 14 3,0 0-9,0 0 3,0 0-4,0 0 3,0 0 4,7 69 0,-9-34 3,-3 13 0,-3-1-4,-3-4 1,-1 3 1,1 0 4,-2-2 3,6-13-4,0-2 4,2 0-1,-1-3-2,0-7 3,2 0 2,-3-2-1,4-1-2,-1-5-14,4-11-37,-7 19-45,7-19-42,-7 12-53,7-12-63,0 0-211,0 0-500,0 0 222</inkml:trace>
  <inkml:trace contextRef="#ctx0" brushRef="#br0" timeOffset="544039.7938">14486 18759 5,'0'0'333,"0"0"-28,0 0-22,0 0-36,0 0-25,0 0-19,0 0-22,33-17-19,-11 14-16,4-2-15,3-2-11,9-1-14,-10 5-5,0 0-14,0 2-10,-2-1-5,-1 1-9,0-3-4,0 2-4,-4 0-4,-21 2-5,31-3-8,-20 0 0,-11 3-1,25-3 4,-25 3 4,20-6 3,-20 6-1,14-9-4,-14 9 0,14-11 1,-14 11-4,10-10-2,-10 10 6,7-13-5,-7 13 3,0 0-5,0 0-4,4-15-12,-4 15-5,0 0-4,0 0 0,0 0-5,0 0 2,0 0-7,-31-5 7,31 5-4,0 0 4,-28 20-6,18-8-1,-1-1 6,-3 4-3,8-3-1,-3 4-2,4 2 11,-2-1 0,4 2-3,1-1-1,3 0 1,0 3-4,4-3 16,2 0-16,0 0 2,1-2 1,9 0 2,-3 1 0,7-3 0,2-2-2,-1-1-1,0-5-1,1-2-2,-1 0-2,4-4 0,-2 0 3,4-1-4,-2-6 3,-2 3-5,-2-3 1,2-1 1,0-2 4,-4-1-7,0-1 2,-8 3 0,2-4 4,-1 2-8,-3-1 8,-1 2-5,2-1 8,-11 11-7,14-25 2,-9 14 5,-5 11 6,7-19-15,-7 19 0,0-15-9,0 15-3,0 0-2,-4-22 4,4 22-5,-14-9-5,14 9-1,-22-3 4,22 3 4,-30 3-4,30-3 7,-35 12-4,19-6-2,-1 5 6,3 0 2,0 1 1,4 3 1,0-3 3,2-1 0,2 4 1,2 0-2,4-15 0,-3 24 4,1-13 0,2-11 5,4 21-4,-4-21-1,7 17 6,-7-17 1,12 12 3,-12-12-1,17 8-3,-17-8-2,20 4 1,-20-4 0,30-7 7,-30 7-5,29-15-1,-9 3-2,-3-2 6,3-3-6,-1-5-2,-2 0 1,-2-2 2,1-4 4,-2-2-6,0 1-2,0-14-3,-6 11 3,-3 0 1,2 1 2,-3-1-2,-1 5-1,-1-1 4,-2 1-5,1 11-1,-2-2 18,1 18 1,0-21 5,0 21-12,0 0-4,-3-15-4,3 15 10,0 0-6,0 0 1,0 0-1,0 0-3,-23 63 0,16-33-1,3 4 4,-3 1-6,1-1 0,5 0 0,-3 1 3,4 1 11,1-1-3,2-1-3,0-4 3,2-3 1,1-5 3,0-3-1,-1 0 2,2-2 0,1-3 1,1-2 1,2-3-4,1-1 0,-12-8 1,27 9 4,-13-6-1,-14-3 2,35-3-8,-14-2 5,1-2-4,0 0-5,-3-3-4,-2 5-2,0-4-6,0 0-32,-6 2-53,-1-3-63,-10 10-80,14-15-86,-8 7-276,-6 8-642,11-27 285</inkml:trace>
  <inkml:trace contextRef="#ctx0" brushRef="#br1" timeOffset="556714.9074">5749 488 71,'0'0'122,"0"0"-15,0 0 2,0 0 0,0 0 3,0 0-6,0 0 5,0 0-8,0 0-7,0 0-5,0 0-2,0 0-10,0 0-4,0 0-3,0 0-5,0 0-5,0 0-5,0 0-2,0 0-9,-18-36 0,18 36-3,0 0-1,0 0-3,-17-8-3,17 8-3,0 0-1,-18-6-3,18 6-2,0 0-2,-23-3-11,23 3 4,0 0 0,-27 0-3,27 0 1,0 0-3,-29 4 3,29-4-4,-19 3 2,19-3-2,-19 3-1,19-3 1,-20 6 7,20-6-9,-17 5 2,17-5 1,-18 11-1,18-11-1,-17 6-2,17-6 1,-16 12-3,16-12 1,-13 9-3,13-9 3,-13 16-1,13-16 0,-12 14-2,12-14-1,-12 16-1,6-8-2,6-8 1,-12 19 0,7-9 0,5-10 0,-11 17 1,5-5-4,3 3 4,3-15-2,-8 26-1,7-11 6,-2-3-3,3-12-4,-3 24 3,3-24 3,0 22 1,0-22-6,0 19 3,0-19 0,3 20 2,-3-20 2,7 18-4,-2-7 1,-5-11 7,6 14-5,-6-14-2,10 17 4,-6-8 2,1 1-1,1-5-4,0 1 3,-2 5 2,2-5-5,0 1 6,-1 0 0,2 0-5,0 0 1,1-2 4,-2 2-5,1-1 1,0 0 13,2-1-13,-2 0-1,-3 2 5,3-2 1,0 2-4,-4-2-3,1 0 12,1 2-6,-3-2 0,1-1 1,3 4-3,-2-3 3,-4 2 1,4 1-2,-1-1-3,0-2 1,1 7 2,-4-7-5,4 2-3,-2 1 8,-1 2-3,-1-1-3,0-2 5,3 3-2,-3-1-4,1-3 0,1 0 5,-1 2 2,-1-1 0,0-7 1,3 10 3,-3-3 1,0 2 2,0-9-8,-4 13 3,4-9 2,0 3 2,-2 1-5,2-8 1,-1 8 2,-1-2-7,2-6 1,-1 8 1,1-8 7,-3 8 2,3-8-1,0 5-1,0-5 3,-4 8-7,4-8 4,-7 8 6,4-5-5,-1 1-4,4-4 7,-10 5-3,5 0-4,-3-2 3,1 1 2,-4-2 2,4-2 5,-3 0 3,0 3 5,-1-3-3,1 0 5,-1 0 15,1 0-8,2-4-1,-2-1 13,0 2-4,1-1 1,1 0 8,2 0 6,-2-1 4,1-3-1,4 3-3,-1-4-13,-2 0-2,3-3-5,-1-4-14,1 9 6,0-13-11,1 1-14,2 0 10,0 1 7,0 0-13,0-3-5,1 3 3,0-3-3,2 0-8,-1 3-6,1-9-15,1 13-16,0-6-12,-4 6-21,4 0-30,-4 14-29,6-20-36,-6 20-49,8-14-38,-8 14-37,12-8-253,-12 8-582,0 0 257</inkml:trace>
  <inkml:trace contextRef="#ctx0" brushRef="#br1" timeOffset="558467.2699">5096 355 63,'0'0'80,"0"0"-3,0 0-6,0 0-13,0 0 4,0 0-3,0 0-2,-9 50 5,9-22 15,-1 7 4,1 16-6,0 2 9,-2 6 8,4 22 0,-4-22 6,2 19-10,3-16 9,0 25-2,-4-29-9,-1-2 3,2 4 2,0-3-3,0 0-10,0-4 0,2-4-2,-1-3-8,2-15-12,-3 3-5,3 0 3,-3-8-9,2-1 3,-2-4-9,0-2 2,0-1-11,0-10 0,0 4 0,0-6-10,0-6-10,0 11-15,0-11-32,-4 5-66,4-5-71,0 0-203,0 0-407,-11-38 181</inkml:trace>
  <inkml:trace contextRef="#ctx0" brushRef="#br1" timeOffset="560426.7418">4960 435 67,'0'0'171,"0"0"-7,0 0-6,-7-18-14,7 18 2,0 0-11,0 0-8,0 0-3,0 0-3,0 0 0,9-24-3,-9 24-8,0 0 1,0 0-5,7-12-9,-7 12-5,0 0-4,10-11-7,-10 11-4,14-10-7,-14 10-7,22-11 1,-8 2-5,2 1-4,4-1-2,2 6 1,2-6-5,1 0 24,2 1-7,13-3-1,-2 2-1,0 1-11,0 1-4,2 2-2,1-1-6,0-1-1,4 1-2,0-2 0,3 4-4,-3-3-7,3 1-3,20-2-2,-1 0-1,-19 2 2,1 1-3,21-5-3,-21 6 0,20-4 0,-21 6-9,0-6 10,1 4-6,2-2 5,-3 0-8,-1 4 5,1-1 0,-4 0 0,-2-2-4,-1 2 1,-10-1-3,7 4-6,2-6 15,-12 1-1,1 0-3,2 0-4,9-3 10,-1 3-3,-2-3 2,5 1-3,0 0 0,-1 0-2,0-2-2,-3 4 2,2-5-4,-4 2 1,-9 7 2,0 1-8,-3-5 8,1 1-5,-4 0 1,2-1-8,-2 4 3,-21 1 0,31 0-2,-31 0-2,29 0 6,-29 0-3,37 0 0,-21 0 1,-16 0-2,36 0 4,-36 0 2,30 0-7,-13 0 0,-17 0-2,31 0 4,-31 0 5,22 0-7,-22 0-4,0 0 8,25 0-3,-25 0-2,0 0 2,0 0 3,0 0-4,0 0 0,23 0 0,-23 0 1,0 0-2,0 0 0,0 0-3,0 0 1,0 0 9,0 0-2,25 0-1,-25 0 2,0 0-4,0 0-2,29 0-5,-29 0 9,0 0-5,25 0 2,-25 0-3,0 0-2,20 0 0,-20 0 3,0 0 2,0 0-7,0 0 4,25 0 2,-25 0 0,0 0 3,0 0-5,0 0 6,0 0-4,0 0 0,24 0 3,-24 0 1,0 0-5,0 0 4,0 0-3,0 0 0,21 0 1,-21 0-3,0 0 1,0 0 0,0 0-1,0 0 2,0 0-3,26 0 1,-26 0-3,0 0 6,0 0-3,0 0 0,0 0-3,0 0 4,0 0 5,0 0-5,0 0 0,0 0 4,25 1-4,-25-1 2,0 19-2,0-19 1,0 29 7,0-13-11,-2 0 9,2 2-8,-2 7 9,-1-5 1,0 5-3,-1 0 4,1 1-4,-1 3 1,-2 2-4,2-2-1,-3 0 2,4 2 11,-3-2-5,2-1-3,-1-1-1,0 4 6,4-1 2,-3 1-3,2 1-9,-1-3 7,-1 0 10,1 1-6,2-2-7,-2 0 6,3-2 3,-1-5-9,1 3 1,0-5 4,0 8-2,0-10-3,1-2 3,-1 4 0,0-2-1,1 0 0,1-2-2,-2-3-2,1 0 9,-1 0-9,0 0-5,0 0-3,2 0 17,-1 1-5,-1-2-1,-1-1-4,1 1 5,1-2-1,-1 0-9,0 2 11,0 0 3,-1-4-2,1-2-8,-2 2 8,2-7-7,0 14 6,0-14-13,0 10 7,0-3 10,0-7 1,0 11-15,0-11-2,-3 7 14,3-7-6,-1 9-3,1-9 4,0 0 5,-1 8-7,1-8 3,0 0 2,0 12 3,0-12-14,-2 5 0,2-5 7,-1 11 5,1-11-12,0 0-1,-2 8 13,2-8 0,-3 8-8,3-8 3,-2 9-1,2-9-1,-3 9 0,3-9 0,-5 8 6,5-8 8,-2 9-10,-1-5 1,3-4-3,-7 9-8,4-5 3,3-4 12,-10 12-8,2-4 4,-2-2-7,-1 2 13,-2 0-7,-5 6-9,4-5 6,-2-6-7,-6 9 5,-2 0 5,-2-4-5,0 1-9,-1 3 12,-10 3 2,8-13-3,-8 8 1,-1 2 3,0 3 1,8-9-10,-9-1 5,-3 5 6,1-2-1,-4-2-8,1 0-6,0 2 10,-1 1 9,-4-4-13,3 4 1,-1-1-3,1 1 6,-1 1-3,1-4 1,2 1 5,-1-1-7,3 6 6,2-4 9,1 1-18,9-5 2,2 4 14,2 1-9,-3-5-6,2 3 1,-1-1 0,0 2 6,1-3 11,1 4-17,-1-8 4,0 6 4,-1 1 3,2-3-12,1-4 4,1 4-12,-3 3 11,3-3 6,-1 2-9,4-5 7,-4 3 3,5 0-2,5-3-3,-7 0-4,1 1 3,6 2 3,-5 0 2,3-3 2,-4 0-9,1 3 1,-1-2 2,0-1-6,0 3 4,1-2-4,-4-2 8,2 4 2,-1 1-4,1-1 2,2-1-3,-3-1-2,5 2 7,1-1 7,0 1-10,-4 0-5,3-3 10,-2-1 1,6 3-9,1 1 9,-4-3-2,0 1 0,2-3-10,-2 3 8,4-1 0,-2 3 5,1-2 6,1-1-1,-1-2 1,4 2-7,0-2 18,10 0 2,-17 0 6,9 0-5,8 0-6,-16 1-6,16-1 8,-11 0 0,11 0-4,0 0 2,-14 0-6,14 0 10,0 0-13,-11 0 4,11 0-10,-9 1 9,9-1-12,-11 2 8,11-2-3,0 0 0,-13-2 2,13 2-7,0 0 1,-11-1-6,11 1 0,0 0 12,-12 1 0,12-1-2,-9 3-2,9-3 1,0 0 3,0 0-24,-17 0 15,17 0 3,-8-4-3,8 4-6,0 0 10,-16 4-1,16-4-5,-11 0 3,5 4 6,6-4-13,-9 1 11,9-1 1,0 0-1,-12 0-7,12 0 0,0 0 23,0 0 6,0 0 1,-10 0 6,10 0-2,0 0 1,0 0 11,-11-3-2,11 3 4,0 0 5,0 0 0,0 0-4,0 0 4,0 0 1,0 0-7,-1-10-2,1 10-1,-2-10-10,1-1-6,1 4-4,0-3-2,-2-1 2,1 3-8,-2-5-1,3 1-1,-1 0-4,-5-3 0,1-1-5,3-5 0,-4 4-18,-1 2-15,-4-9-21,3 9-23,1 0-45,-2-2-25,1-7-42,1 9-45,1 1-65,-1-2-91,0 1-363,4 0-807,-1-3 357</inkml:trace>
  <inkml:trace contextRef="#ctx0" brushRef="#br1" timeOffset="562172.4321">9465 3323 137,'-7'0'136,"1"0"-8,1 0 3,5 0-9,-9 0-1,9 0-6,-7 0 0,4-2-7,3 2-4,0 0-6,0 0-8,0 0-9,-7 0-1,7 0-8,0 0-10,0 0-7,0 0-11,0 0 1,0 0-2,0 0 4,0 0-5,20-9-2,-3 6 2,4-2-4,4-3 26,2 4-10,1-3-5,2 2-1,8-2-6,-7 5-4,-2-2-3,-2 0-3,1 1-5,-5 2 0,-1-2-4,-1 2-9,-6 1-8,-6-1-2,1 1-10,-3 1-3,2-2-4,-5 2 2,0-2 0,-4 1-3,9 0 3,-5-1 2,-4 1-8,0 0-12,0 0-20,0 0-8,0 0-19,0 0-13,0 0-12,-17-2-16,7 1-19,0 2-6,-1-1 3,1 3-5,-5-2-87,-3 0-248,6 2 110</inkml:trace>
  <inkml:trace contextRef="#ctx0" brushRef="#br1" timeOffset="562256.4928">9685 3275 350,'-10'0'4,"0"2"13,3-2 11,0 3 9,0-3 11,2 1 9,1 0-2,0 1-6,4-2-5,-4 3 3,4-3-10,-6 1-2,5 3-8,-1 3 14,0 4 8,0 7 0,-3 6 1,2 6 3,-3 1 0,3 1 3,-4 3-3,4-1 3,-2-2-4,3 2 6,-3-1-2,2-4 6,-1 0 3,-1-1-11,3-4-4,-3-5 1,4-1-2,0-1-3,-2-5-4,0-1-2,0-1-6,3-3 2,0-4-6,0 4-5,-1-2-2,-1 0-1,2-5-3,0 5-2,0-5-18,0 0-18,0 0-38,0 0-55,0 0-69,0 0-112,0 0-318,0 0 142</inkml:trace>
  <inkml:trace contextRef="#ctx0" brushRef="#br1" timeOffset="564079.2932">9707 3560 92,'3'-4'192,"0"-1"-16,0 2-18,2 1-13,2 2-14,0 0-9,1 2-18,2 1-8,-1 4-8,5 2-6,-5 1-7,0 2-4,-3 0-10,2 3-6,-2 0-5,1 0 1,-7-4-4,3 5 0,-2-5-3,-1 0 3,0 0-2,-2-1 6,2-3-2,-2-3 3,-2 1 1,1 1 7,-3-2 9,4-4 4,-3 0 4,5 0-7,-9-5-5,4-2-11,1 0-1,0-10-8,1 2-2,-1-2-7,4 0-4,1-1-3,4 0-2,2-7-8,1 4-4,0-3 1,1 10-2,-1-3-5,4 7-1,0-4-3,1 3-4,-2 2 2,2 0-2,-3 6-12,0 1-10,0-1-14,1 3-19,-1 1-27,-2 3-20,1-1-25,0 1-33,0 2-39,-1 0-173,1 2-401,-2-3 177</inkml:trace>
  <inkml:trace contextRef="#ctx0" brushRef="#br1" timeOffset="564181.3605">10213 3445 176,'-4'-12'214,"2"4"-10,1-4-10,-4 3-10,3-3-8,0 4-11,-2 3-10,3 0-19,-4 1-10,0 1-15,-1 6-12,-1-1-12,-1 10-6,-4 2-10,-5 10-4,1 2-10,-1 1-3,1 0-4,1 3-6,3 1-4,-1-2-4,4-3-6,2-1-5,3-6 0,2-3-2,-1-1-6,5-2 1,-1-3-3,3 1 3,-1-5-1,1 0 2,2-3 1,3-2 0,0-2-1,3-7 2,2-1-2,-3 0-1,2-6 0,2-5-2,-4 6-2,1-8 2,-4 5 7,1-6-3,-1-2-2,-4-1 0,-1 6 9,0 0 1,-2 2 11,1 3 6,1 5 3,-3 1-4,0 2-8,0 0-10,0 2-6,1 4-7,-1 1 1,0 0-2,-1 14-1,-1-4-1,1 6 3,1 1-2,0 0 0,0 1-2,0-2 1,0 1-11,4 1-17,-3-2-25,4-1-27,-3-3-28,3-1-23,0 0-39,0-4-31,4 0-24,0-1-12,1-3 22,4-2-141,0-4-374,-1-1 166</inkml:trace>
  <inkml:trace contextRef="#ctx0" brushRef="#br1" timeOffset="564283.4396">10397 3473 87,'1'-9'226,"0"4"-4,-1-2-17,1 3-24,-1-1-19,0 5-19,0 0-16,0 0-8,-4 13-13,1-3-9,-2 6-8,0 2-6,1-1-7,1 0-6,-4 0-4,3-1-8,0-3-6,-1-1-4,4 0 2,-1-3-6,-2-4-2,3 3 1,0-2 10,-1 0 14,-1-2 20,1-2 23,2 0 29,0-2 4,0 0-1,0 0-8,0 0-23,0 0 2,2-18-16,4 2-17,1-3-6,4-1-16,-4 3-19,3 0 11,0 2-9,3 3-7,-3 0-1,-3 6-6,1 0-5,1 1-4,-1 3-6,2 1-1,-2 2-6,1 1-4,-1 3-2,-1 1-3,0 0 10,0 5-13,-1-2-6,-5 2 6,2 3-15,-1 1-10,-1 0-21,-1 2-18,-3-3-28,0 1-33,-1-4-32,1 0-51,-1-2-40,1 2-27,0-4-176,3-3-496,0 0 219</inkml:trace>
  <inkml:trace contextRef="#ctx0" brushRef="#br1" timeOffset="564383.5117">10738 3378 119,'0'-12'273,"-1"-1"-4,-2 2-11,-1 0-12,1 3-28,-1 1-17,0 1-18,1 2-19,-2 2-24,0 2-8,-2 2-15,0 4-10,-3 5-10,0 0-8,1 3-13,2 0-6,3 1-11,-1 0-8,1-2-4,4 3-4,0-3-9,4 2-3,-2-1 2,4 0-5,1 0-5,3-2-3,0 2 3,1 0-7,0-2 0,2 0-2,-2-1 0,-2-2-3,-2 0-4,-2-1 2,1 1-2,0-1-2,-5-3 4,3 5-5,-4-3 7,-2 0-4,-1 3 2,-3-3 1,-1 1-2,-3 2 1,-3-1-3,1 1 2,-1-3-3,-1 0-4,1-4-16,1 1-22,2-1-34,-4-6-41,4 3-30,1-1-56,0-5-39,1-1-185,4-3-455,2 1 202</inkml:trace>
  <inkml:trace contextRef="#ctx0" brushRef="#br1" timeOffset="564472.5718">10869 3413 46,'4'-3'314,"-2"-1"-10,0 3-15,-1-1-28,-1 2-28,4-5-28,-4 5-30,0 0-15,0 0-20,0 0-12,1 12-18,-1 0-6,-4 5-11,-2 7-6,-1 1-9,-1-1-9,2 1-5,1 0-6,2-7-5,-3-2-7,6 3-12,-3-2 3,5-1-3,-2-4-2,1-2-8,-1 2-7,2-2-15,3 2-11,0-4-10,1-3-17,0 1-27,5-4-26,-1-5-37,4-2-43,-1-3-48,0-1-195,1-2-446,-4-2 197</inkml:trace>
  <inkml:trace contextRef="#ctx0" brushRef="#br1" timeOffset="564555.6307">10963 3242 187,'-2'-10'234,"0"6"-24,-1-3-19,2 2-25,0 1-43,1 4-24,0 0-30,0 0-36,0 0-56,0 19-48,2-9-132,1 2-221,1-2 98</inkml:trace>
  <inkml:trace contextRef="#ctx0" brushRef="#br1" timeOffset="564639.9737">11137 3200 287,'0'-7'309,"0"2"-15,-2-1-34,2 1-32,-2 3-30,2 2-23,0 0-16,-3 13-16,1 4-9,-1 7-13,-2 5-13,-2 2-11,0 3-13,0-5-6,0 6-4,0-4-11,1 0-1,-1-3-7,3-2-4,-1-8-8,3 2-5,0-5-6,1 2-3,-1-6-8,4-2-19,1 2-8,-2-5-9,0-1-15,4 1-13,-2-2-19,3-2-27,-1-1-26,-5-1-30,18-4-32,-8 1-24,0-3-16,0 0-125,-3 2-369,0-8 165</inkml:trace>
  <inkml:trace contextRef="#ctx0" brushRef="#br1" timeOffset="564728.6115">10983 3468 169,'-5'0'188,"3"-2"-21,2 2-19,-3-3-18,3 3-6,0 0-9,10-9-2,1-2-12,4 5-2,4-4-9,2 1-5,1 0-3,-3-1-7,-3 6-5,-2-2-8,3 4 2,-4-3 0,2 2 3,-4 1-2,-2 0-1,-1-2-2,2 3 0,-5 1-2,0 0 2,-1-3-1,2 3-3,-6 0 0,0 0-8,8 0-5,-8 0-3,7 3-8,-4-3-3,-1 2 0,2 3-1,0-2-1,-1 1-2,2 3 3,0 1-5,-3 1 3,1 3 0,-1-2-2,0 3-2,-2 7 0,3-5-2,-3 2-4,0-1-2,0 0 2,0-2-4,0 0 1,0-3-6,0-2 0,0 1 1,2-3-3,-2-2 3,2 4-3,0-3-1,1-2-12,-2 1-9,3-2-17,0-1-18,-4-2-10,13 2-26,-6-3-37,-7 1-34,17-6-46,-4-1-36,-2-1-138,-4-1-408,3-1 181</inkml:trace>
  <inkml:trace contextRef="#ctx0" brushRef="#br1" timeOffset="564812.6449">11380 3237 42,'-4'-12'183,"0"3"-6,1 3-17,2-2-21,-1 4-18,2 4-28,-4-7-44,4 7-22,0 0-34,0 0-33,-7 9-38,6 1-67,-1 0-156,2 1 70</inkml:trace>
  <inkml:trace contextRef="#ctx0" brushRef="#br1" timeOffset="566721.8046">11587 3342 178,'-4'-3'233,"0"2"-19,-4 2-23,1 2-18,-3 3-19,-2 3-14,1 4-13,-4 6-9,-1 1-15,3 4-8,2-1-9,1 1-8,5-6-11,0 6-3,4-7-10,1 2-2,0-2-10,0-4-3,3-1-1,1-2-4,2 1 0,-1-5-5,1 5 3,1-7-3,0 0 5,0-4 4,-1 4 11,-2-4 10,-4 0 9,10-1 6,-10 1-6,6-5-5,-4 0-10,-2-2-7,3-2-9,-6-1-1,2-7-7,-3 8-3,-1-7-8,1 0-1,-1-1-5,0 6 2,1-5-6,1 4 1,3-5-5,0 1-2,3-1-6,1-2 2,3 5-3,2 1 2,2-2-1,1 5-2,6 2-2,-6 1 1,5 5 0,0 3-4,-1 3 1,-1 1 3,1 5-2,-4 4 3,1 4 1,-2 4 3,-2-1 1,-2 3 9,-3-5 4,-1 4 2,-2-3 1,1 5 1,-4-7 1,-1 1-1,2-5 4,-2-2 2,3 0 0,-2-4 5,0 3 7,-1-5 5,0 1 16,3-3 25,-2-1 16,2-3 1,0 0-4,0 0-8,0 0-8,-10-14-6,7 3-10,4-4 1,1-5-16,2-8-8,2 1 2,4-1-11,1 1-5,1 0 5,2 5-12,0-1 5,1 5-19,1 2 8,-1 4-2,-1 7-8,1-2-2,-2 6 1,-3 1 5,2 4-7,-2 0-6,1 4-1,-3 1 3,-2 4 3,2 3 13,-1-1-16,-4 2 4,1 1 0,-4 1 8,0 0-22,0 5 16,-5-7-12,3 0-8,0 0-22,-3 1-34,3-5-30,-2 0-36,1-4-50,0 2-58,3-5-55,0 0-229,0-6-578,4 8 256</inkml:trace>
  <inkml:trace contextRef="#ctx0" brushRef="#br1" timeOffset="566831.8601">12338 3256 3474,'0'-19'-14,"-3"1"-1,2 7 3,0 1 2,0 3 7,-3 0-6,4 4 2,0 3 3,0 0-4,-12 14 4,6 2 1,-2 12 0,-1 4 2,3 3 0,-2-3-2,1 1 6,1 2 2,-1-2 2,0-1-3,2-3 13,0 0 8,0-2 3,2-3 9,-1-7-5,3 1 14,-2-2-2,0-4-3,3-5 9,-4 2-4,3-4 15,0-2 10,1-3 2,-1 10 32,-1-7 15,2-3 14,-1 4 11,1-4 8,0 0 12,0 0 1,0 0-18,0 0-17,0 0-14,-2-25-18,4 5-11,-1-4-9,1-4-5,-1-3-5,3-5-12,1-11-11,-1 12-2,6-11-5,-5 13-5,2-1-6,2 1-3,1 1-5,-1 2-2,4 2-5,1 2 0,3-2-4,0 5-3,4 2 0,3 1-4,-1 2 1,1 2-4,2 7-5,-2 1-1,-3 2-10,2 2-13,-8 4-15,2 3-16,-4 5-7,0 2 0,-5-1-8,-2 1-9,-3 4 6,-2 3-9,-7 9-21,-1-2-51,-11-3-30,-2 5-21,-13 3-23,-2 1-10,-2-5-11,1-2 15,11-7 12,-3-2 23,4-3 24,3-1 15,5-6 25,7 0 22,-2-2 24,5 0 24,0-1 6,0-1 1,6 0 12,0 0 8,0 0 10,0 0 9,21 5 10,-6 3 6,0 1 5,-1 2 4,4 2 6,-1 4 8,0 1 5,-1 1 6,0-3-5,-7 0 3,2-1-3,-1 2 2,-1-4-4,-1 4 3,1-2-4,-1 1-1,-2-1-3,0-1-19,-1-3-31,-1 0-37,0-3-53,-1-2-42,0 2-190,1-5-389,-4-3 173</inkml:trace>
  <inkml:trace contextRef="#ctx0" brushRef="#br1" timeOffset="566952.9461">12611 3342 40,'6'-15'269,"-4"3"4,-2 6-19,2-1-21,-2 2-27,0 0-23,0 5-23,0 0-13,0 0-18,0 0-7,-2 25-15,-1-8-5,-2 2-13,1 8-5,-1-2-8,0-3-8,3-2-9,0-1-5,1-2-6,2-1 0,-1-3-8,2-1 1,0-2-3,0 1 0,4-5 1,-1-1-1,-4 1 7,5-5 2,3 2 10,0-6-15,1-1 0,4-5-7,-1-3-3,1 0-2,-3-2-3,3-6-5,-1-1 3,-3-1 0,0 0-1,-4 5 7,0-1 11,0 1-8,1-1 2,-3 3 1,-1 3 3,1 3 11,-4 2-13,4 2-11,-2 1-13,-2 0-1,0 4-19,0 0 15,0 0-1,3 14 0,-6-2-1,3 0 5,-3 6-18,-1 0 17,3 3-2,-1-4 6,2 3-4,-3-5-6,3 2-4,3 0 3,-3-5 1,0-1-3,3-2 0,-3 1-4,4-2 11,-3-2 1,1-1 7,1-2 7,0 1 15,-3-4 6,12 1 13,-2-2 7,-1-3-4,3-4 5,1-1 2,-1-4-9,4-5 3,-2-3-11,1-1-6,-3-3-3,2 0-7,-3-8-8,2 5-1,-3-2 3,1 0 1,-4-1-8,0-3 1,-1 6-3,-2 0-9,-1 2 6,1 7-3,-1 2 6,-2 4 10,2 1-7,-1 5 11,-1-1-5,-2 2-9,1 1-23,0 5 10,0-5-8,0 5-1,0 0 0,0 0-2,-5 21 1,2-3 9,-3 6-3,-1 3-4,1 3 5,-2 3-7,0 1 8,0 1-2,1 10-1,0-14 0,-2-2 4,8 3 6,-5-3-10,5-3-1,0-1 0,1-6 2,2-2 3,1 0-4,1-3 4,2-2-1,-2 0 4,3-5 3,2 0-1,2 1 4,0-4-3,3-4-8,3-1 7,-3-6 7,3 3-4,2-8 0,0-2-7,-2 0 5,0-1 0,-4-6-7,0 2 0,2 0 1,-8 3 4,4-8-9,1-1 6,-5 3-3,-2-3-1,0 7 4,0 0-9,-3 5 8,-2 1-10,2 2 3,-2-1 1,-1 2-2,2 4-5,-1-2-5,0 7-4,-2-4-2,2 4 2,0 0 3,-12 10 7,5-1-5,-3 5 1,3 1-7,-4 0 10,4 7 1,-4-1 0,4-3-5,0 6 1,1-5 3,3 0-2,2-1 4,-1 2 2,1-1 1,3-2-1,0-3-3,1-1 3,4 2 0,0 0 7,-1-6-2,2 1 1,1-6 1,3 4 7,4-7 0,-1 0 0,6-1 6,1-2 4,0-7 14,-1 1-3,0-4 0,-1-4 5,1-4-3,-1 1-6,0-3-3,-1-3-4,-2-3-2,2 1-1,-5-3-1,1 4-8,-4-1 4,-1 2 2,-1 3-2,-5 4-5,0 2 6,-2 3-6,0 1-8,-2 4 0,0 1 1,-1 0 0,1 0-12,-1 4 3,1-1 3,0 4-2,-7 0-10,7 0 13,-9 7-7,4-2 4,0 6-6,0-1 7,2 5-9,0-2 4,3 3 1,-1-1 2,3 1 1,0 0-6,1-1 11,1 1 0,0 0-3,1 0 6,3 0-6,-3-2 6,1 1-3,-2-2-3,3 1 3,-2-4 4,-1 1-12,1-1 12,0 0-4,-3-1 4,3 1-5,-4-1 4,0-1-4,-1 0 3,0-3 2,0 1-5,0 0 7,-1-1-4,0-1 1,-4 3 1,3-2 1,-5 0-6,0 0 1,-6 2-5,3-6-9,-4 3-13,0-4-17,-2 3-23,-5-6-19,4 3-18,3-2-19,-1 0-23,1 1-36,0 1-32,-1-3-52,5 1-64,-4 0-289,5-3-672,0 2 298</inkml:trace>
  <inkml:trace contextRef="#ctx0" brushRef="#br1" timeOffset="582003.4327">10506 18790 137,'0'0'166,"0"0"-8,-13 13-7,13-13-20,0 0-6,0 0-12,-8 13-10,8-13-10,0 0-3,0 0-13,0 0 0,0 0-15,-3 17 6,3-17-9,0 0-4,0 0 0,0 0-6,0 0-1,0 0-4,0 0 1,0 0 0,0 0 3,0 0 0,0 0 2,0 0 1,0 0 2,43-40-7,-33 24 1,0-8 1,4 1 0,0 2 0,-5-3 0,1 3-6,-1-3-3,-1 7 11,1 0-1,-4 3 1,-3-1-1,4-2-8,-6 17 2,6-24-1,-3 15-3,-3 9-7,2-25 4,-2 25 1,5-19-4,-5 19-4,1-13-1,-1 13-4,-1-18 5,1 18 0,0 0-4,-5-21-6,5 21-1,-5-14-7,5 14 14,0 0-7,-12-15-7,12 15 2,-7-8-1,7 8-2,0 0-4,-21-4-4,21 4 5,0 0-5,-24 1-4,24-1-5,0 0 4,-21 11 5,21-11-5,-12 15-6,7-5 10,5-10-2,-8 17 1,8-17 0,-3 21-3,0-9-4,3-12 2,0 22 2,0-22 1,3 23-3,-3-23 1,8 21-1,-3-11 0,-5-10 5,13 19-3,-5-11 3,1 2-5,3 1 4,-12-11-2,22 12 3,-9-2 3,0-3-3,2-2 2,-15-5-1,21 9-3,-8-4 7,-13-5-7,17 10 4,-17-10-6,13 10 2,-13-10 2,17 10-5,-17-10 5,14 8 3,-14-8 2,9 10-7,-9-10 4,0 0-4,10 13 2,-10-13-1,5 13 0,-5-13-3,0 0 4,5 21-1,-5-21-1,0 0 4,-3 19-2,3-19-2,0 0 6,0 18-5,0-18 1,0 0 0,-9 16 3,9-16-5,-12 14 4,12-14 0,-14 11-3,14-11 5,-17 12-3,7-6-2,10-6-8,-18 11 12,18-11-2,-20 9-9,20-9 9,-16 6 0,16-6-8,-16 5 11,16-5-4,-17 6 3,17-6-6,0 0-2,0 0-12,0 0-30,-22 3-37,22-3-49,0 0-51,0 0-78,0 0-168,0 0-464,-9-21 206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10:03:52.311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5049 2192 56,'4'1'108,"-4"-1"-15,3 1-6,1 3-5,-4-4 4,5 0-4,-3 3-9,1-1 0,-3-2-2,3 2 5,-3-2 5,0 0 1,4 1 4,-4-1 8,0 0-1,0 0 5,0 0 4,0 0 2,0 0 7,6-5-15,-6 2 1,0-3-14,1-1-3,-1 2-6,0-6-10,0 4 2,-1-4-13,1 0 0,-3 4-6,3-5-1,-4 7 1,1-2-9,-1 5-2,0-1-7,-2 2 0,0-1-5,-2 3-3,-2 3-4,-5 5-2,-4 2 5,7-2-9,-3 9 3,6-4-1,0 0 1,2 3-4,4-5 0,-1 3-4,3 2 1,2-5 0,0 5 0,5 0 0,1 0 8,2-1-11,3 6 3,0-2-4,0 2 6,-1-3-2,-1-2-3,0 4 0,-3-3-2,3 6 3,-6-7 1,-1 1-1,0 2-1,-4-3 2,-4 0 4,1-2-6,-3 0 3,-4-1-3,0-1 4,-2-4-4,0 0 4,-1-2-6,1-2 8,1-2-4,-2-2 1,-1-2-2,6-2 1,-3-4-3,4 2-2,0-4-3,-1 1 0,5-2-1,1-2-10,0 2-9,3-4-23,3-1-22,1 0-31,2 2-28,2-2-37,4 2-33,4-3-23,-3 7-130,3 1-376,-2-2 166</inkml:trace>
  <inkml:trace contextRef="#ctx0" brushRef="#br0" timeOffset="495.1103">5312 2128 50,'10'-16'192,"-4"6"3,1 2-14,-6 3-17,2 1-6,0-1-22,0 5-14,-3 0-8,0 0 0,1 17 4,-2-1-6,-5 11 1,-1 4-5,-3 4-13,0 12 1,-4 0-9,0-3-2,3-1-14,1-11-5,2-1-2,1-4-5,1-1-7,2 1 0,2-10-5,1 1 4,2-7-4,1 3-1,1-2-5,0-4-3,5 2-1,0-5-6,4 1 0,2-3-5,1-3-1,6-3-5,3-6-1,-3 0 1,2-6-6,1-3 0,-3-6-4,0 2-3,1-2 4,-3-5 0,-5 5-1,3-2-3,-3 1 0,-5 8 3,-1 0 2,-1 3 8,-4 2 3,1 4 7,-3 1-3,-1 0-8,-1 2-1,1 5-1,-7-6 0,7 6-4,-12 6-6,2-1-2,2 2 4,0 1-3,4 1-2,-5 1 0,5 1-1,4 0 5,0 0-5,0 4 1,4-2-2,2 3 3,-2 1-3,3-2 4,-1 2-4,-1-3-7,0 5 10,-1-4-4,-1 4 4,1 0-2,-3-4-5,-1 2 2,-1-3 5,1-1-3,0-3 1,0 2 7,0-3-7,0 3 2,-4-4-3,4-4-2,0-4-8,0 8-8,0-6-12,0-2 2,4 4-6,-4-4-19,0 0 0,0 0-23,18-9-13,-11 5-29,2-1-23,0-6-26,4 1-23,-1-3-21,3-6-175,-6 6-414,0-2 184</inkml:trace>
  <inkml:trace contextRef="#ctx0" brushRef="#br0" timeOffset="721.4019">5132 2386 149,'0'0'207,"0"0"-20,11-6-18,5 1-13,8-3-16,4 1-11,10-2-16,3 2-14,-14-2-12,2 5-17,-2 0-40,3 1-52,-2-2-65,0 0-152,-3 1-256,2 1 113</inkml:trace>
  <inkml:trace contextRef="#ctx0" brushRef="#br0" timeOffset="984.3191">5901 2363 87,'0'0'264,"3"-4"-21,-3 4-18,0 0-27,0 0-13,-7 17-18,3-7-12,-7 10-12,-1 2-11,2 3-8,-1 1-9,1-2-7,3-7-10,3 2-4,0-2-6,1-2-7,2 2-5,1-4-12,1-4-5,0 1-5,5 1-6,-2-3-6,3-1-4,-2-5-4,4 4-6,0-4-1,3-3-6,-2 0-12,3-5-31,3-1-29,-4-3-46,2-1-43,5-7-55,-4-4-40,-5-1-144,1 2-408,2-6 181</inkml:trace>
  <inkml:trace contextRef="#ctx0" brushRef="#br0" timeOffset="1434.8517">6156 2309 104,'0'0'292,"6"4"-27,-6-4-34,4 4-18,-4-4-16,1 9-7,-1 1 2,0 0-10,-1 7-7,-2-3-17,2 5-18,-5 0-9,3 1-12,-4 3-7,0-4-12,0-2-11,3-5-6,0-1-4,2-1-4,-3-1 3,2-1 6,-1-5 11,1 2 17,0-2 18,3-3-6,-1 4-14,1-4-3,0 0-17,0 0-8,8-24-13,-2 6-9,6-7-12,5 2 1,0-3-3,3 4-4,1 3-7,-1-1-2,0 3-4,-2 3-3,-5 6-6,-4 4-3,1 1-3,0 1-2,-3 3-1,0 3-7,-2 1-4,0 3 3,-1 0-9,-1 4 15,3 0-5,-6 3 8,0 4-17,0-4 0,-2 3-10,1-2-32,1 1-32,0-5-28,0 1-32,0-3-25,1 1-26,1 0-33,5-1-40,-3-2-33,4-1-12,4 3-165,0-3-512,3-5 227</inkml:trace>
  <inkml:trace contextRef="#ctx0" brushRef="#br0" timeOffset="2038.01">6703 2387 47,'11'-27'172,"-1"1"7,0 4 12,-5 3 4,-3 2 3,2 6 5,-7-2-18,2 2-6,1 2-19,-3 4-14,-3 0-20,1 5-7,5 0-15,-23 9-8,9-1-9,-6 7-10,2 2-6,0 0-8,4 4-6,1-1-5,2-3-3,4 0-7,0 0-5,2-3-9,0-2 0,3 3-6,2-3-1,2-5-7,1 3 4,-1-5-2,3 3-4,2-4 3,0-2-7,4-1 3,0-4-3,0 0-1,1-4 4,1 0-11,-1-5 11,1 0-6,-3-1-4,0-2 5,-2-1-4,2 1 1,0-1 1,-3-1-2,0 3 6,-2-4-4,-2 9 8,2 1 7,-3-1 7,-1 3 4,1 1-1,1-1-3,-3 6-2,0 0-7,1-3-3,-1 3-7,0 0 6,0 0 1,-1 29 3,-4-5 11,1-2 5,-3 11 15,-1 0 9,2 3 2,-9 10 10,5 1 0,-4-2 11,0 1 5,1 0 9,-1-2 10,-3-1 4,2 3-2,-1-3 7,-1 1 0,0 0-3,2 0-10,-2-2-1,4-10-3,1-2-11,-1 0-2,0-1-9,-1-1-4,3-2-6,-2-4-3,-1-3-6,4-5-2,-1-1-6,-2-1-3,2-3-1,0-2-7,2-2 0,2 0-1,-3-3-3,2-1-4,8-1-1,-17-8-2,10 1-3,-3 0-8,3-9 8,-1-1-4,3-8-4,0-4-3,2 5 1,0-3-5,6-5-1,3-2-2,1 1 2,11-9-3,-4 13-1,0 0-2,6 0-1,1 4-1,0 1-3,10-5 5,-7 11-9,11-6 7,-9 9-4,2 0 0,-1 4-3,1 1 1,-3 2-20,0 1-13,-2 3-20,-6-1-26,4-3-23,-8 6-23,1-3-25,-4 4-23,-4-3-19,0 4-26,1-2-31,-7 2-29,10-3-40,-7 3-54,-3 0-193,0 0-621,4-8 275</inkml:trace>
  <inkml:trace contextRef="#ctx0" brushRef="#br0" timeOffset="5181.3528">7896 2170 194,'-2'-6'211,"2"-3"-7,0 4-3,-1-2-6,1 2-11,1 2-45,-1-2-11,0 5-10,0 0-12,0 0-7,-3-6-13,3 6-6,0 0-9,-2 11-4,0-4-8,-2 3-3,3 2-4,-1 4-2,-1 0-7,1-2-6,-1 3 2,1-5-9,1-2-4,1 5-6,-3-5-15,3 1-34,0-1-26,0-3-34,3 0-31,-2-2-25,2-5-45,1 3-122,-4-3-338,0 0 149</inkml:trace>
  <inkml:trace contextRef="#ctx0" brushRef="#br0" timeOffset="5320.7261">7993 2106 8,'3'-3'145,"1"2"-14,-4 1 7,0 0 26,6 11-5,-4 0-1,-2 2-13,0 8-6,0-2-12,0 9-13,-2-3-9,-1 1-14,3-6-6,-3 0-9,0 3-3,2-6-14,-2 2-36,3-4-44,0-3-49,0-2-61,0-1-156,0-4-310,3-4 137</inkml:trace>
  <inkml:trace contextRef="#ctx0" brushRef="#br0" timeOffset="7127.2621">8638 2365 21,'3'-14'192,"-2"1"-8,2-4-2,-3 1-14,0 6-9,0-3-8,0 2-12,-1 1-6,-1 1-12,1 4-10,-2-1-8,-2 1-11,3 3-10,-2 2-12,-6 3-1,0 2-9,-4 7-2,-3 3-7,0 4-7,-4 2 1,1 1-7,2 2-1,-3-2-4,7 4 1,-3-3-3,5 1-3,3-10-6,6 3 2,-4-2 1,3-1-5,0 3 6,3-7-10,1-3-1,1-2-3,3 3 4,0-4-4,3-1 1,3-1-7,-2-3 2,2-1-1,3-5-2,1 0 0,-1-3 1,-1 1-3,6-11 0,-3 3-2,0-5 4,-1 3-7,-5 4 7,-1-2-7,2 1 7,-4-1 2,-2 7 10,0 1 2,0 1 3,-1-1 5,0 2-6,1 4 3,-4-2-4,0 5-3,0 0-1,0 0 2,0 23 4,-3-6-2,-2 8 0,2-7-3,-1 6 2,2 4 2,-1-1-6,3-2 7,0-7 5,2-2-7,-1 1-2,5-1-1,-2-1 4,0-3-2,3-2 2,0-3 1,2-2-4,1-1-3,7-4-3,-2-4 0,8-4 0,-2-3-3,4-4-5,0-2 7,-2-5-7,0 0 2,-1-3-3,-1 2 4,6-13-4,-9 9-1,2 1 2,-2 1-5,-1 1 2,2 0-2,-3 3 3,-3 4 4,0 6-6,-2-3 0,2 8 0,-5-2 0,-1 7-3,0-2 10,0 3-12,0 3 8,0 0-7,-1 4 8,1 1-3,-2 3-1,3 2 6,-5-4-1,1 4-1,-1-2-2,-1 4 1,0-2 0,-1-3-4,1-2 4,-1 4-2,2-7 7,-3 2-3,0-2-5,0 0 0,0-1 2,1-1 1,-1-3 2,3 3 1,-3-3 1,0 0-4,0 0-5,0 0 7,-4-17-5,3 7 2,-2 0-2,1-1 0,-1-2-2,1 4 4,-4-3-2,2 4 2,-4-3-1,3 1-4,-2 2 1,-1-1-1,-1 3-3,-1 4 8,-2 5-5,-3-3-2,-4 10 3,0 1 4,0 5-4,2 1 1,-1 1 1,2 6 1,1-4-4,3 4 1,0 0 1,0 0 4,8-7 1,-2-1-4,5 1 7,1-4-5,0 0 3,3-2 0,1 0 3,1-2-8,3-2 8,0-2-8,4 0 5,0-5-2,4-1 1,-2-3-4,3-3 2,-3 2-3,3-9-1,-3 1 3,1-4-1,2-4-1,-3 1 4,0-4-4,0 3 2,-4 0-5,1-2 2,-1 8-3,-3 2 0,-2 5 8,0-2-3,-2 6-1,0-3-1,-2 6-5,1 1 3,-2 0-1,3 9 5,-5-1-3,1 6 4,-2 3 0,0 2-1,3 0 4,-4-1-6,4 3 4,0-1-2,0-3 2,4-3-4,-3 3 6,1-6-4,2-1 6,2 1-2,1-4 2,0-2-2,1-2 2,2-2-2,4-1 2,3-7-5,1-2 2,2-4-1,1-4-5,0-3 6,-1-3-4,1 1 0,0-4 0,-1 2 1,0-1-2,-1 4 2,0-1 1,1 3-1,-4 1 0,1 2-1,2 3 1,-4-1-3,-1 2 2,-5 7 0,3 0-2,-2 1 5,-3 1-4,3-2 4,-1 7-3,-4-2-1,2 5 2,-1 3 2,-1-3-2,0 2 4,-1 2-2,0 2 1,0-2 2,-1 0-4,-1 1 3,-1-3-2,1 1 1,-2-3-2,1-1 4,0 1-1,1 0-2,-2-5 2,1 5-4,-1-5 9,3 1-2,-3-1 0,0 0 0,0 0 4,0 0-4,0 0-1,0 0 0,0 0 1,-3-18-2,2 13-1,1-2 0,-3 0-5,2 1 4,-2-6-3,1 5 2,-1 0 5,-1-3-5,-1 1 6,2 3-13,-3 1 5,-1-3-5,0 5 2,0 0-1,-2 3-1,1 3 2,-5 2-2,1 7 3,-8 4-2,3-1 2,-3 7 1,2 0-3,3 1 5,1 0-3,-2 3 5,5-6-3,0 6 2,2-3 0,3-5-5,2 0 3,2-6 1,0 4 5,1-7-3,2 2 0,-1-4-1,2 2 4,0-4-3,2 2 1,2-5 0,3-1-1,0-3 1,4-5-4,1 1 3,3-8-4,1 1 3,1-1-3,-4-5 2,2 2 2,-4-2-6,-2 5 5,1 1 10,-3-1-16,5-1 6,-7 1-5,3 2 2,-2-1 2,0 6-2,-3 0 5,-2 5 5,1-3 6,-1 0-2,-1 2 10,-1-1-4,2 1 2,-2 1-3,-1 2-7,0 0 2,3-6-3,-3 6 1,0 0-1,0 0-3,-3 12 2,2-6 2,1 1 0,-2 2 2,1 3-1,-3-1 0,4 1 1,0-1-3,0-1 3,-2 3-1,2-1 6,0 1-3,0-1-7,2-1 1,-1-1-2,1-3 3,0 3 2,0-3 0,-1 0-3,2-4-2,-2 3-2,-1-3-9,3 1 0,-1-3 9,-2-1-8,6 4 6,0-3-11,-6-1 22,9-2-28,-4 2-8,0-1-12,0 1-10,-2-3-7,0 2-13,1-2-3,0 2-12,-2-2-12,-2 3-5,5-5-8,-3 4 5,-2 1 0,4-2 7,-4 2 8,0 0 1,0 0 12,4-2 4,-4 2 8,0 0 11,0 0 1,3-1 5,-3 1 3,0 0 3,4-4 7,-4 4-3,3-1 7,-3 1-2,4-2 8,-1 0-1,-3 2 3,7-1-2,-7 1 1,9-1-2,-4 1 1,-2 0-3,4 1 1,-4 0-6,3 2-10,-6-3-14,9 0-24,-2 1-27,-1-1-22,3 0-26,-4 0-124,1 0-296,2 1 132</inkml:trace>
  <inkml:trace contextRef="#ctx0" brushRef="#br0" timeOffset="7791.8748">10058 2180 53,'7'-28'191,"-4"13"11,1-1-4,-3 4 8,2 5-7,-3-1-13,0 3-18,0 1-22,0 4-14,0 0-13,0 0 1,-7 14-7,3 15-1,-7 2-9,0 1 0,-4 9-8,1 3-3,0-11-9,1 10-4,1-13-6,2-1 0,1-5-6,1 5 7,2-12-6,1-2 2,2-3-4,0-2 0,2-3-7,-2-1 5,3 2 9,-3-5 1,1 2 16,1-3 0,1-2 5,0 5 2,0-5 7,0 0-5,0 0-20,0 0 1,0 0-11,14-13-2,-5 2-9,-2-4 0,4 2-10,5 4-3,-1-8-8,-2 5-1,6-2-5,1-1-5,1 4 0,1 3-1,1 1-9,-2 5-3,-7 4 2,8-2-2,-8 5-4,1 1 3,-1 2-2,-3 1-3,-1 3 1,2 2 1,-5-1-3,-2 3-3,0-2 5,-4-2-3,-1 4-10,-4-4 5,-3 2-7,-4 0 5,-1-1 1,-9-1-1,0-4-6,-3 2 4,1-3-5,0-4-3,3 0 0,4-3-4,1 0-5,-1-1-12,7-1-3,-1-3-8,1 4-14,1-1-15,2-1-14,3-3-19,0 1-14,3-1-13,2-5-11,4 1-23,3-3-25,7-8-33,3 2-39,4 0-41,1 0-168,8-10-512,-5 11 227</inkml:trace>
  <inkml:trace contextRef="#ctx0" brushRef="#br0" timeOffset="8256.4748">10565 2171 157,'10'-13'207,"0"0"9,-5 3-5,1 3 0,-1-2-8,1 3-10,-3 2-12,0-1-19,0 2-17,-3 3-21,0 0-6,0 0-7,-3 18 6,-4 6 1,-1 8-2,-1-1-12,-5 15 0,1-13-8,0 13-7,1-14-6,-3 9 1,4-10 2,0 1 2,1-5-3,0-2-9,1-2-2,1-6-7,3 0 2,-1-1-11,-2-1 15,4-5-19,-1 0-13,2-3-1,-1-2-3,1 2 6,2-2-4,1-2 18,-1 1 13,1-4 0,0 2 4,0-2 4,0 0-9,0 0 2,0 0-24,0 0 14,5-14-12,1-1-6,2 0-2,4-9-3,0 3-3,4-3-8,-4 0 1,5 2-5,3 5-4,-3 0-2,2 5-4,-7 3 3,2 0-22,2 4 17,-2-3-2,-5 5-12,6 5 14,-6 1-5,3 3-2,-4-1-4,-1 1 1,0 4-3,0 1 4,-3-1-2,1 2-4,-4 0 7,1 0-3,-4-2 3,-1 2 2,-1 3-1,0-5-9,-6 3 5,0-2-2,-3-2-3,-2 0 1,-1-5-2,-3 3-7,1-1 1,2-3-10,-1-1-1,2-1-8,0 1-3,0-5-16,2 2-6,3-2-22,1 0-18,3-4-22,1 2-30,0 1-33,4-4-47,2-4-38,5-2-44,2 2-254,2-3-611,8-2 270</inkml:trace>
  <inkml:trace contextRef="#ctx0" brushRef="#br0" timeOffset="8753.7478">10931 2184 173,'6'-7'248,"0"1"5,-2 2-10,0 0-2,-1 0-9,-1 0-19,3 1-14,-5 3-23,5-2-15,-5 2-23,0 0-12,0 0-15,0 0-14,0 0-5,2 24 3,-4-4-5,-2 3-4,-2 2-4,3 6 4,-3-4-4,-1-2-1,1 3 11,-1-1-8,1-1-5,1 1-6,-1-8 0,-1 3 1,2-3-2,-1 3-8,-1-7-8,2-3-9,2-2 0,-1 2 0,0-6-4,3 0-4,-2 1-11,0-3 4,2 0-2,1-4 1,0 0-6,-3 9 10,1-7 18,2-2-5,0 0 6,0 0 8,-1 3 11,1-3 6,0 0-1,0 0 4,0 0-10,0 0-6,0 0-7,3-14-6,1 8-4,-1-5-6,3 1-6,1-3-5,1-1-4,4 2 0,-1-3-6,4-3-2,2 5-3,1-4 0,2 2-3,1 3-1,-2 3 2,-4 4-5,-1 2-3,-1 1-4,-3 1-1,-1 1-1,-2 1-6,3 4 1,-5 0-1,0 2-2,-1-2 0,-2 7-1,1-2 1,-2 0 2,-2 4 2,-1 3 0,-2-4-5,-2 0 5,-4 1-1,1 0 2,-3 1 0,-5 0-1,5-5-3,-3 0-9,-5 2 5,4-5-6,1 0-12,0-1-12,1-4-5,0 2-26,2-3-16,2-1-15,3-1-33,-1-1-29,3-1-42,1-1-48,2-1-64,7-5-59,0-7-218,5 3-642,6-9 284</inkml:trace>
  <inkml:trace contextRef="#ctx0" brushRef="#br0" timeOffset="8975.5149">11422 2138 36,'2'-3'274,"2"-3"-7,-2 0-8,-2 3-17,2-2-23,-2 5-24,0 0-22,0 0-13,0 0-22,-8 15-3,0-2-12,-2 8-1,1-4-13,-1-2-10,0-1-10,2 3-9,0-2-4,-1 0-11,2-1-6,2-2-6,0-5-14,1-1-50,3 0-59,-1-3-59,2-3-72,0 0-233,0 0-470,0 0 208</inkml:trace>
  <inkml:trace contextRef="#ctx0" brushRef="#br0" timeOffset="9136.0632">11587 2135 49,'0'0'263,"0"0"-8,0 12 4,-5-7 4,-1 5 10,-2 3-8,1 3-13,-5-2-18,4 0-19,-2 6-19,0-5-20,2 0-14,-5 4-12,3-5-20,-1 3-23,0-2-40,1-1-55,-1-2-72,-1 0-71,2-4-84,1 4-272,-5-5-529,1 0 234</inkml:trace>
  <inkml:trace contextRef="#ctx0" brushRef="#br0" timeOffset="16801.7906">4765 3217 65,'0'0'165,"-2"-3"-26,2 3-3,0 0-20,0 0-4,0 0-12,0 0-10,9-4-8,-1 4 4,8 0-6,5 0 2,4-2-9,6 2-9,7-3 3,0 3-5,2 2-1,2-2-6,-3 0-10,-9 1 22,9-2-5,-11 2-7,2-2-8,-5-1-2,-3 2-2,1 0-7,-10 0-3,-2-2-7,-2 2 3,-2 0-7,-2 0-2,-5 0 0,6-1-5,-6 1 1,0 0-4,0 0-5,0 0-8,0 0-4,-11-5-8,4 3 1,-3 0-2,0 1-4,-3 0 1,2 1 6,-3-3 0,4 3 2,-1 3-2,1-3 4,-4 3 0,3-2 1,2 3 2,0-1-3,1 3 1,-1 0 5,-3 6 0,2 1-4,1 8 9,-3 1-2,2 2 6,-1-2-5,4 3 5,-4-1 4,4 2 2,3-7-2,-4-2 7,3 0 1,-2 0-1,1 2 5,-1-5-5,4-3 0,-1 0-4,1 0 3,0-2 0,-1-1-3,0-1-2,1 1 2,1-4-4,1-2-1,-3 3 2,1 1 2,1-5-3,0 2 0,-2-2-5,-2 1-3,2 0-6,-2 1-5,-1-3-3,-3 0-4,2 1-2,-2-2 3,-1 1-5,0-3 2,-1 3 4,3 0-3,-1-2 12,-1 0-8,2 1 0,-1-2 2,2 2 6,-1-2 6,4 2 10,-1-1 1,2 2 5,4 0 2,-7 0-1,7 0-6,-5-2 1,5 2-1,0 0 1,0 0-6,0 0 4,0 0-8,0 0 6,20 7-3,1-5 3,1 1-5,7-3 6,-1 0-7,12 0 2,-1-3 1,-1 3 2,3-4-4,-12 6 4,0-5-6,10 1-6,-11-3-26,2 3-49,-3-3-47,-1-2-53,-2 3-170,0-4-376,-1 0 167</inkml:trace>
  <inkml:trace contextRef="#ctx0" brushRef="#br0" timeOffset="17256.6837">5511 3289 79,'0'-5'205,"0"1"-13,0-1-19,0 5-16,0 0-9,-3 14-6,-1-1 3,-2 5-1,2 9-3,-4 1-4,2 2-9,-2 0-6,-1-2-9,2 2-8,-1-3-10,1-1-8,0-2-9,1-6-7,1-1-8,3-1-4,-2-6-7,2 1-3,1-3-6,-2-1-1,3-1-4,-3-2 2,3 0 0,-1-1 8,1-3-3,0 0 1,0 0-10,0 0-2,4-14-7,-1 3 4,1-5-5,-1-3-4,-1-6-7,4-1 4,-1-3-7,-1 1 2,-3-1-4,3-3 0,-1 5-2,0-3 1,0 3-1,1 1 3,-4 6-6,3 3 13,-2 4 4,1 3 4,-1 3-2,-1-1-5,3 3-1,-3-2-8,2 5 1,2 0-2,-4 2 0,14 6 0,1 2-1,5 6 3,1 3-4,2 3 2,-2 1 0,0-1 0,1 2-1,-5 2-7,2-3 13,-4 0-2,-1 0-1,-1-2-8,-6-3 11,-1 1 2,-3-2-4,1 0 5,-6-2 2,0-1 1,-4 2-8,-4-2 2,1 2-1,-11 1 3,2-1-5,-4 0 2,2-3 1,-2-1-2,-2-4-4,-2 0-2,4 1 2,-1 0-11,1-2-18,8 0-25,-2-1-27,2-2-35,4-2-39,2 1-49,3-1-56,5 0-245,-4-5-539,4 5 239</inkml:trace>
  <inkml:trace contextRef="#ctx0" brushRef="#br0" timeOffset="17567.1358">6056 3484 38,'-15'-1'262,"5"0"-3,4 0-9,1 1-23,-1-1-20,3-1-23,3 2-20,0 0-18,0 0-3,0 0-24,17 7-10,6-3-8,0 1-9,2 0-11,15-1-8,0 2-5,-1-3-6,2 1-8,-10-3-2,7-1-7,1 0-4,-12 3-4,1-3-8,-2 0 2,-4-3-4,1 6-2,-8-3-3,-6 0-3,-1 0-7,-2 0-17,-2 0-23,-4 0-37,0 0-34,0 0-49,0 0-36,0 0-27,-27-3-163,3 3-404,0 3 179</inkml:trace>
  <inkml:trace contextRef="#ctx0" brushRef="#br0" timeOffset="17742.2601">6052 3602 88,'-6'3'105,"1"1"-10,3-3 6,2 3 16,0-4 0,9 4 7,5 1 1,7-2-8,6 1-7,2-3-17,12 0 12,-1-2-15,5 1-10,-3-3-10,-1 1-3,-2 1-11,-1-3-1,-9 1-10,0 0-7,-4-3-24,-1 3-30,-1-7-46,-3 3-41,-5 0-17,-1 0-27,-7-2-81,0-1-246,-2 0 109</inkml:trace>
  <inkml:trace contextRef="#ctx0" brushRef="#br0" timeOffset="17962.5375">6618 3483 266,'-7'-18'22,"-4"-4"19,-5 1 4,2-1 26,-3 3-10,-1 2 19,3 1 6,3 6 16,1 0 2,1 5 1,3-1-7,2 4-1,2-1-15,0 1-3,1 1-11,2 1 0,0 0-6,8 14 5,4-2-5,2 0 2,7 5-1,2-1-8,2 0 6,-4 1-5,2-3 3,-2 2-8,-2 0 2,-4-4 2,-1 4 3,-4-4 8,-4 1 6,-2-3 5,-1 2 4,-3 0 3,-3 5 0,-4-3 0,0 2-7,-5 0-9,-6 2-6,-2-3-6,2 3-3,-5-4-7,2-1 1,-1-1-31,2 2-41,-1-2-45,0 1-52,7-8-69,2 3-68,-2-3-166,5-2-460,4-3 204</inkml:trace>
  <inkml:trace contextRef="#ctx0" brushRef="#br0" timeOffset="18623.1508">7435 3002 163,'-4'-3'235,"-2"3"-17,6 0-24,-3-2-13,3 2-18,0 0-16,0 0-20,10-3-10,4 3-11,6 0-12,3-2-6,6 4-6,-1-4-12,1 2-11,-1-4-1,3 5-8,-8 2-9,6-3 2,-7 2-6,1-2-2,-8 2-6,-2-2-2,-3 2-5,-2-3 0,-3 2-15,-1-1-12,-4 0-14,3 1-13,-3-1-19,0 0-17,0 0-10,0 0-13,-17-7 10,7 4 2,-3-2 1,1 3 12,-3 0 2,3 2 7,-2 0 11,4-5 1,-1 3 16,4 0 0,-1 2 7,-1 2 3,0 2 13,2 4 3,-3 5 11,-1 8-1,-2 7 10,1-1-3,0 7 13,4-3 5,-10 15 1,5-3-5,2-11 0,1 0 0,0-1 3,2-4-8,-1 2 3,2-3-5,0-4-5,0 2 5,1-9-8,-1 0 5,3-5-7,1-1 0,-1 1-12,1-4-20,-1-2-27,1 0-21,0-1-37,1-2-21,2-1-12,-10-4-87,5 1-243,0-1 108</inkml:trace>
  <inkml:trace contextRef="#ctx0" brushRef="#br0" timeOffset="19096.083">7375 3487 459,'-5'-4'-7,"-2"-2"16,0 2 12,-1 2 15,1-3 9,0 2 3,0 2 19,2-1-4,0 1-8,5 1 3,-6 0-12,6 0 5,0 0-9,-3 3-2,3-3 5,0 0-8,12 9 2,-5-4-8,7 1 9,0-4-5,8 3 0,2-2-4,3-1-4,1 2 1,3-4 1,-1-2-12,7 4 1,-9-4-6,-1-1 5,-1 1-5,-2-4-20,-1 3-12,-1-3-16,-1-4-12,-5 3-10,-4-1 6,1-1 3,-2-3 3,-1 0 7,-3-1 9,2 0 6,-5 1 15,0 2 7,-2 0 18,-1 0 13,2 4 26,-3 0 14,1 1-2,-1 0-3,0 5-8,-1-5-3,1 5 0,0 0-4,-4 15 2,0-6 6,-1 1 3,-3 5 0,2 1-10,-1 2-1,0-2-2,0-1 2,4-5-5,-4 2 4,3 0-5,0-5 2,-1 3-2,2-4 5,-1-1 4,3-1 10,-2 2 14,3-4 6,-2 1 12,2-3 4,-1 3-8,1-3-5,0 0-8,1-12-6,4 1-12,0-3-3,3-1-7,0-2 26,9-6-4,0 4-12,-2 1-6,4 2-8,-2 4-3,-3 2-10,1 7-3,1-1 4,-4 2-2,2 3-5,1 1-3,-3 3-5,1 3-1,-3 2 3,-3 0 0,1 1-7,-2 4 8,1-1-4,-4 2-1,1-6-18,-3 7 16,-1-4-9,-1 1-5,1-2-31,-1 0-28,-2-3-34,3 0-28,-3-1-29,1-3-29,-1-1-35,3 0-28,2 1-37,-2-5-144,0 0-456,0 0 202</inkml:trace>
  <inkml:trace contextRef="#ctx0" brushRef="#br0" timeOffset="19431.6384">8399 3268 216,'2'-9'246,"1"1"-15,-1-2-4,-1 6-10,-4-5-14,2 3-19,-3-2-22,-2 2-11,-3 3-15,0-2-13,-3 4-9,-3 2-9,0 1-11,0 1-9,0 5-11,2-2-7,2 1-5,2 4-6,0-2-6,-1 5-2,4-2-11,1 1-3,5 3-4,0-4-1,2 3-3,2-2-4,6 1 1,4 6-6,-4-6-1,3 0-2,0-1 2,-4-4 0,3 3-5,-6-6-3,4 7 4,-5-5-4,0-1 1,-2-1 0,2 0-2,-3 0-1,-2 1-5,-2-3 3,-3 3-1,-2-2-5,-1 0 4,-8-1-4,2-1-3,-1 0-3,-6-3 2,5 1-12,-1-2-12,3 1-19,-2-3-32,4 0-27,-1-1-40,2-1-39,4 3-32,2-3-173,0 0-423,4-2 187</inkml:trace>
  <inkml:trace contextRef="#ctx0" brushRef="#br0" timeOffset="19707.051">8691 3038 194,'6'-6'273,"-4"-3"-17,2 6-19,-3-1-27,1 2-20,-2 2-17,0 0-20,-5 17-14,-2 1-11,-4 5-9,0 9-12,-2-1-6,-4 11-10,-4-2 1,4 3-13,3-11-8,3-3-9,-2 0-4,3-1-5,0-2-2,4-3-3,1-7-8,0 3-1,3-4-7,1-7-4,1 3-1,1-5-5,1 3 0,2-3-3,-1-2-1,2 1-3,4-3 1,-1 0 3,6-3-6,-1-1-9,7-4-21,1-4-36,-6 5-38,6-3-39,-7-1-34,6-3-38,-3 0-39,-6 2-143,-1-2-415,-3 6 183</inkml:trace>
  <inkml:trace contextRef="#ctx0" brushRef="#br0" timeOffset="19878.9407">8507 3260 65,'-3'0'244,"3"0"-23,0 0-14,-1-2-21,1 2-17,15-2-16,-6 1-22,12-3-10,3 3-11,2-1-9,1 0-12,3 6-8,-2-3-12,0 2-25,-1-1-42,0 0-64,-2 0-74,-3 4-164,0-2-324,-7-2 144</inkml:trace>
  <inkml:trace contextRef="#ctx0" brushRef="#br0" timeOffset="20663.8973">9112 3396 160,'2'-12'209,"2"0"-5,-2-3-16,-1 0-9,1-1-13,-2 0-12,0 0-14,-2 4-9,1 1-12,-1-1 0,-2 1-11,1 1-6,-1 4-12,0 0-8,-2 4-6,-2-1-14,-2 7-3,-6 1-3,-5 4-2,3 6-7,-3 4-4,-2 0-6,2 1 2,0-2-8,4 1-3,2-1 2,3-4-2,1 1-7,1-3 1,5 0-5,0-2 0,5-1 1,-2-3-4,4 3-4,-2-4 2,3 2 2,4-2-3,0-1 0,3-3-2,4-2 0,3-1-1,-3 0 2,7-7-6,-7 2 4,5-5-5,0-1 1,-6 3-2,4-6 3,-1-4-2,-4 6-2,-3-3 3,-1 2-2,-1 2 6,-1 3 4,-2 1 2,0 0 10,-1 4-1,-3 1-1,0 0-3,3 1-1,-3 3-5,0 0 0,0 0-4,-10 16 1,6-4 3,-2 2-2,1 2-3,-1 0 4,0 0-3,2 1-3,1 1 0,1-3-2,2 1-3,0-6 1,1 2 1,3-4 0,-1 2 0,2-3-2,3 1 5,0-4-7,5 2 5,2-8-2,1 2-3,3-2-2,2-2-5,0-3 1,-6 1-5,3-8 0,0 1-2,-1-4 2,-1 0 1,-4-5-4,-2 6 3,2-5 2,-4 4 1,-2 1 0,2 3 2,-2 0-1,-1 5 5,1-1 6,-5 1 4,1 6-3,-2-1-2,0 3 3,0 0-6,0 0 3,0 0 4,-12 15-3,8-5 3,-4 7-1,-1 4 4,1-4-1,-2 6 2,3-6 0,-2 0 6,3-3-1,0 2 2,0-7 0,2 2 0,-1-4 1,2-2 0,1 0 2,-1-1 10,2-1 2,-2 1 9,3-4 5,-1 4 10,1-4 15,0 0 3,0 0-2,10-8-15,-2-2-8,2-4-7,8-3-1,-2-2-2,1 1-10,4-3-2,-2 3-3,3 0-8,-3 2 4,-3 7-9,-2 0 0,-3 4-1,-2 2 1,0 2-11,-3 1 7,0 4 1,-2-3-2,2 6 6,-4 1-6,2 4 17,-3 0-17,-2 3 7,1 2-11,-2 0-7,-2 1 18,0-1-6,-1-2-9,1 0 7,2-5 1,-2 1 3,3-1-24,-1-2-28,1 1-44,0-4-28,1 0-35,0-5-47,2 9-48,1-8-53,1 2-219,-4-3-558,15-3 247</inkml:trace>
  <inkml:trace contextRef="#ctx0" brushRef="#br0" timeOffset="20915.5739">9792 3125 213,'11'-20'229,"-6"3"1,1 5 1,-2 5-10,-1 1-19,0 1-22,-2 2-20,-1 3-18,0 0-8,0 0-13,-2 16-7,-3 0-12,0 3-6,-2 7-9,-5 4-4,3 0-12,-3 0-6,0 3-4,-1-3-6,2-2-9,2-3-2,2 0-5,-3-1-5,6-8-1,0-6-3,2 4 2,1-2-8,1-2-6,0 0 4,3-2-6,-2 0 2,2-3-4,6-1-3,-1 0 0,2-3-9,4 1-9,0-4-29,2-3-29,5-2-41,-7 1-66,8-5-35,-8 2-43,-4-3-142,0 0-423,-4 3 187</inkml:trace>
  <inkml:trace contextRef="#ctx0" brushRef="#br0" timeOffset="21081.8468">9597 3277 135,'-4'-2'171,"4"2"-16,0 0-15,0 0-5,0 0-18,0 0-15,25 2-2,-4-4-18,6 2-3,2 0-12,-1 0-6,2 0-17,-1 0-8,-3 0-24,1 2-25,-3 1-42,-3-1-44,-7 1-113,-1 1-229,-3-1 102</inkml:trace>
  <inkml:trace contextRef="#ctx0" brushRef="#br0" timeOffset="21901.1328">10232 3442 125,'3'-12'216,"0"0"-6,3-6-14,-5 2-6,5-1-10,-6-1-14,0 6-9,4 0-1,-7 0-7,2 0-2,-2 3-23,0-1-4,-2 3-11,0 2-13,0 2-8,-5 3-12,-6 3-4,-5 2-9,0 8-3,-2 1-8,1 3-3,1 1-4,-3 0 0,5 2-5,1 0 0,3-5-4,6 0-3,-2-1-6,4 1-3,3-7-2,0 1 0,4-2-7,0 0 2,0-1-1,4-1 3,3-1-3,1 1-3,6-4-3,2-1 4,5-6-2,0 1 1,2-3-4,1-2-1,-3-2 0,-2-1 1,1-2-2,-3-2 2,-1-3-6,-1-2 0,-1-1 3,-3 2 1,-5 6 0,2 0 3,0-1 3,-6 5 6,0 2 9,-2 4 1,1-2-3,-1 2-4,-1 2-6,1 3-4,0 0 2,0 0-3,-16 12-6,8 3 7,-5 6-4,0 0-1,2 1-3,3 1 2,2-6 5,-1-1-4,4 2 1,-1-1-9,4-5 1,0 1 0,1-2 3,4-1-3,0-2 3,2 1-1,3-3 0,0-2 0,4 2-3,3-5 7,6-1-10,-2-1 2,1-5 0,-1 1-1,-1-5 1,1-3 5,0-2-4,-2-2-2,0-3 2,-4-4-1,1 3 5,-2-4 1,-2 4-2,-1 1-1,-4 2-2,1 1 6,-2 6 1,-2 1 13,-1 4 2,-1 0 2,-2 0-2,0 5-2,0-6-4,0 7-3,0 0-3,0 0 3,-10 16 7,3-2-12,-2 6-1,-1 2 5,0 1-2,3-6-1,0 0 0,0-1 1,2 0-17,-1-1 19,1-3-2,3-3-2,1 2 1,-2-6-16,1 1 19,1 1-6,1-3 4,0-1 1,1 1 9,-1-4 2,0 0 9,3 6 17,-3-6 1,0 0-7,14-6 0,-5 2-12,6-3 6,4-7-11,2-1-1,1-2-2,1 2-26,-2-3 19,-1 1 5,0 1 2,-2 0-25,-3 5 15,-5 3 1,-2 1-4,-2 2 2,0 0-2,-1 2 0,-2 1 1,-3 2-11,0 0 4,0 0 6,4 5-3,-5 1 4,-2 5 9,2 0-10,-1 1-2,0 5-3,-3-5 0,2 4 4,0-1-1,-1 1 3,3-2-5,-2-2-3,2-1 1,-2 0-5,3 0-8,3-1-21,0 0-34,3-2-50,-1-1-50,-1 1-59,6-4-75,4-1-298,-1 0-648,1-3 288</inkml:trace>
  <inkml:trace contextRef="#ctx0" brushRef="#br0" timeOffset="22547.6266">10935 3282 69,'0'-5'223,"0"1"-12,0 1-8,0 3-17,2-7-12,-2 7-16,0 0-11,0 0-11,0 0-13,0 0-9,0 0-13,0 0-8,-2 14-10,4-7-4,1-2-15,0 0 0,1-1-6,3 3-1,0-3-7,1 0-5,2-2-9,1-2 1,3 0-4,-1-3 2,1 0-5,-3-2 2,3-3-1,-2 1 5,-1-5-3,-3 7 2,-1-4 4,2-4 10,-2 2 6,-4 3 15,-3-1 9,1 1 12,-2 2-12,-1 1-5,-2 1-13,-3-1-5,-4 3-11,-3 4 1,-6 2-5,-1 3-4,-2 4-6,2 3 1,2 2-7,2-2 0,0 3-6,7 0 1,1-2-4,4 1 1,1-4-5,4 1 1,0 0-8,0-1 3,4-3-14,1 5 20,8-3-8,-4-2-1,2-2-11,4-2 9,-1 0-5,7-1-1,-5-5 11,1 0-12,3-6-3,1 2 1,-2-7-2,0 2 5,-2-6-5,1-1 4,0-3-6,1 2 5,-4 0 2,-4 3 0,5-3 1,-6 8 7,-2-5-1,-4 5 10,1 3 1,-3 5 7,1-5-4,-1 5 4,-2-2-5,0 4 2,0 0-7,0 0-4,0 0 3,-10 10 1,2-1-3,-1 7-2,-1-2 2,2 2-5,-2 0-2,2 0 0,2 0 1,-1-1 2,5 3-4,-2-4 4,1-2 2,3 0-4,0-3-4,0-1-2,3 1 9,0-1-2,0-2-1,2 1 4,2-3 3,2-1-3,3-1-1,1-1-3,3-4 2,-2 0 2,3-1 0,-1-3 1,6-2 20,-4-5-19,0 2 6,-6 2 12,0-4 10,-1 3-15,-4-3 4,1 3-18,-6 1 29,4-2 5,-6 1-2,-3 0-2,2-1-16,-5 2-3,-1 0 3,0 4-3,-5-2-7,-1 1-2,0 4-8,-1 1-11,1 2-36,-1 4-4,-3 0-25,5 3-26,-2 2-37,1 0-30,2-1-55,2 1-43,2-4-65,0 4-191,4-3-562,3 0 249</inkml:trace>
  <inkml:trace contextRef="#ctx0" brushRef="#br0" timeOffset="23232.9194">11574 3214 205,'4'-4'258,"-3"-1"-25,0 0-23,2 4-13,-3 1-28,0 0-14,0 0-20,-10 18-8,5-6-17,-2 3-6,-2 1-10,-1 8-4,1-9-9,2 2-6,1 0-5,0 0-6,2-1-5,1-4-4,2-2-7,-1 0-3,1 0-9,2 0-1,1-3-1,1-2-2,1 0-5,4 2 3,-1-6-4,7 3-3,0-3-1,8-2 1,-5-3-8,4 0 6,0-5-7,1-1-1,1-4-1,-2-4 0,-2 1 4,1-2 6,-1-1 0,-2 0 3,0 0 5,-2 3 12,-5 1 4,-3 7 7,-3-2 4,-1 3 10,0 1 1,-2 2-1,1 0-10,-2 2-12,0 3-22,0 0 15,0 0-3,0 0-1,-19 11-24,9 4 19,2-9-8,0 7-3,0 1 2,7-4-9,-6 4 0,3-2-8,2-1 5,2-1-2,0 0-2,0-3 0,3 2-6,0-1-1,4-2 0,-1-1 5,2 1 0,1-3-2,-1 0-1,3 0 0,2-6-1,0 0 1,1 0-1,1-5 1,-2 2 0,1-5 1,6 0 1,-3-4 0,2 1 6,-3-5-5,-1 0-2,-1 0-3,-3 4 6,1-6-6,-5 6 9,0-2-6,-2 4-1,-5 2 2,2 2 6,0-2-6,-4 5 3,0-2-1,2 3-4,-2 1 0,-1-1-1,3 5-3,-6-3 1,6 3-8,-7 5 16,3 2-4,-3-1 3,3 5-2,-3 1-14,1 3 16,3 0-5,2 1-1,0 1 3,-1 3 2,2-7-5,2 5 3,0-1-2,-1-1 3,4-4-5,-5 0 7,3 0 0,0-1-3,-2-2 0,3 1 0,-1 0 2,1-3 1,-4-2-2,0 2 0,3-4 6,-2 3-2,-1-6-5,0 5 12,1-2-7,-1-3 9,0 0 2,0 0 8,-3 8 7,3-8-5,-6 1-9,6-1 17,-11-4-24,3 3-10,-4-3-19,-1 0-32,-1 1-45,-3 0-41,3-2-53,-2 2-66,1-3-293,3 1-595,-2 3 263</inkml:trace>
  <inkml:trace contextRef="#ctx0" brushRef="#br0" timeOffset="24553.0356">12762 2950 70,'0'-6'217,"0"4"-23,0 2-14,0 0-19,-12 16-5,3-1-11,-5 4-7,1 7-9,-6 0-13,3 1-6,-1 1-15,0-2-8,0 0-7,3-1-7,2-4-8,0-1-6,5-7 22,-4 0-7,7-3-9,1-4-4,-1 1-6,1-2-3,2-1-1,1-2 3,0-2 13,0 0 3,0 0-8,0 0-3,9-9-13,-3 0-1,5 1-1,-6-2-7,4 1 1,-4 2-15,0 1 6,-1 3-1,-1-1-5,0 0-9,-1 3 3,3-1 1,-5 2-5,7 3 0,3 1-1,-4 3 1,2-1-3,3 6 1,-1-3-3,4 5 1,-1-2-2,0 0 3,-1-4-4,7 6 0,-4-8-1,-1 2 1,0-2-3,6 1 5,-7-6 0,1 0 2,-3-2-3,0-1 1,2-2-2,-5-1 0,2-8 1,0 2 6,0-1 6,-6-4 7,3 0-7,-2-10 7,-3-3-7,-2-3 4,0 2-5,-5-19-2,-1 19-4,-1-1-5,-3 2 5,0-2-9,0 2 1,-2 7 1,-1-3 2,0 7-10,0 0 1,1 9 1,-2-1-1,1 5-5,-4 4-3,3 2 1,-3 1-1,-2 8 1,5 0 0,-5 5 7,8-2-5,-3 5 2,6-1 2,2 0-2,3 2 1,5 5-3,1-7-2,8-1 4,1 4 2,7-1-1,2-2 4,14 4 0,3-7-6,0-5-13,1 6-40,2-6-33,-3-1-36,-8-6-19,-2-2-18,3 0-15,-6-5 0,-3 3 6,-7-3 16,6-2 22,-7 5 31,-5-3 41,-2 0 38,-2 2 29,-2 1 20,0 2 2,-3 0 8,3-2 0,-3 2 0,0 0 2,0 0 6,0 0-1,-9 10 2,5-5 0,1-1-1,2 2-5,-2 1-4,0-1-3,3-1-5,2 1-3,-1-1 2,0 1-5,2-2 3,2 2-1,-1-2-3,4-2 0,-2 0 1,3-1-5,2-2 1,-2-1 0,1 0 2,4-5-1,-5 2 5,2-3 2,-5 2 9,2-4 13,-4 1 8,1-1 3,-3 6 0,-2-7 1,0 6 3,-2-4-7,0 5-8,-8-1 1,0 2-6,-4 3-8,-9 0 1,-3 7-7,-1 5 0,-1 1-5,4 1-1,-2 0-4,8 4-2,3-2-3,3-1-3,6-3-6,-1 5 4,5-1-2,4 1-3,1-5 3,5-2-7,5 5 4,2 2-6,4-3 6,3-4-6,3 0 3,2-5-1,1 0 2,1-3-4,-1-2 3,1-5-2,-3-2 2,-1-3 0,-1-3 1,-2-2 2,0-5 2,-1-2-3,-3 0 1,-4-5-5,0 5 11,-3-4-1,-1 2 2,-7 7 3,1 0-2,-4-2 5,0 4 5,0 4 2,-4 1 0,3 2 0,-2 1-4,0 4-1,0 1-4,-2 2 0,5 0-2,-9 8-3,6 1 0,2 3 0,-1 3-5,5 4 5,0 2-5,-1-1-7,3-1 5,1 0 4,1 4 1,-3-5-8,0-2 9,1 2 0,-3-2-1,1-1-2,0 1 3,-2-7-3,2 4 5,-3-5-3,2 2-1,-4-3-5,2-2-2,-3 1 6,1 0 0,-3-1-2,0 1-1,-4-1 3,0-2-4,-1-1 9,-2 3-10,0-4-1,0-1-14,1-1-17,-5-2-29,5 0-29,1 1-46,3-3-65,-2-2-64,0 0-191,2 0-496,2-1 220</inkml:trace>
  <inkml:trace contextRef="#ctx0" brushRef="#br0" timeOffset="25284.4598">13857 3108 228,'2'-4'252,"2"-4"-8,-3 4-14,1 0-9,-2 0-14,0 1-10,2-1-19,-2 4-15,0-5-18,0 5-16,0 0-15,0 0-8,0 0-11,-23 15-10,6-2-9,1 4-8,-4 4-6,-3 0-2,6 1-6,0 0-3,2 3-7,2-2 0,5-6-9,1 2-2,2-2 2,1-1-9,5-4-4,0 4 3,1-4-5,3-2-3,3 0 4,4-2 0,2-3-6,3 0 1,5-3-1,1-3 1,-1 0-4,2-6 0,0-3-4,-1 1 8,-4-2-5,2-5 1,-3 1 2,1-6 2,-5 1 0,1-6 2,-2 4 2,-1-2 2,-4 2 8,-4 3 1,-1 2 4,-3 5 8,0-4-4,0 6 4,0-1-4,0 6-13,-1-1-1,-2 3 2,3 3-16,-3-4 9,3 4-11,-7 7-4,6-1-5,-1 5 5,4-2-4,0 8 5,4 1-7,-2 0 6,3 4-4,0-2 2,-1-2 0,0 0 1,1 1 0,-4 0 2,-1-4-3,-2 2 0,0-4-1,0-2 2,-2 2-2,2-2 1,-3-1-3,0-2 0,1-1-2,2 0-11,0-3 20,-2 3-8,2-2-5,0-2-2,2-1-6,-2-2-8,3 3-5,2 0 3,0-3 3,2-3-1,0 3-2,2-5 8,3 2-2,1-1-2,0-4 3,4 2 3,1-9-11,2 6 11,-2-5 2,2 0-5,-3-1 14,2 1-8,-2-4 4,1-2 0,-1 1 6,-1 1-1,-7 4 6,2 0 12,-2 4 10,-3 0 8,-3 7 7,-2-3 4,0 2-6,-1 0-4,2 1-7,-2 3-6,0 0 5,0 0-6,-20 5 2,7 4-6,1 2 3,-1 1-7,-4 3 2,2 3-6,2-5 1,6-1-1,-1 5 1,2-4-6,3-3-4,-2 0-12,3-1 15,2 0 3,0-3-4,7 2-4,-6-2 6,5 2-2,1-2-4,3-1-13,3 0-13,1-4-44,2 2-34,-1-3-34,8-3-33,-3-1-35,3-1-38,-2-3-51,-7 1-172,6-8-506,-10 4 224</inkml:trace>
  <inkml:trace contextRef="#ctx0" brushRef="#br0" timeOffset="25425.6036">14463 3057 146,'-6'-9'183,"-3"-1"-10,4 3-7,-1 1-11,0 1-16,5 1-12,-3 2-16,2-2-13,-1 3-24,3 1-25,0 0-57,0-5-62,0 5-155,0 0-242,0 0 108</inkml:trace>
  <inkml:trace contextRef="#ctx0" brushRef="#br0" timeOffset="25669.8348">14703 2827 252,'2'-7'337,"-2"0"-24,2 0-38,-2 2-22,1 2-31,1 1-25,-2 2-14,0 0-16,-3 21-14,-2-2 1,-1 7-3,-2 4-15,-4 3 0,1 14-13,-2-13-12,-1 8-6,0-10-8,0 13-5,1-15-13,-1-1-11,0 3-4,3-4-4,-2 1-7,1-3 0,-1-4-4,2 0-9,4-5-2,-1-2-1,0 1-8,1-1-3,2-4-26,0-1 18,2 1 2,2-6-10,-1 3 2,0-3-29,0 1-53,2-2-47,2 1-45,-2-5-39,3 4-51,1-4-297,-4 0-595,0 0 263</inkml:trace>
  <inkml:trace contextRef="#ctx0" brushRef="#br0" timeOffset="25902.4994">14600 3198 225,'5'-17'229,"4"0"-8,-3 1-11,4 3-6,-2-1-14,-3 6-13,2-1-23,3 1-10,-1 3-21,3 2-7,0-4-16,2 7-7,-3 3-9,-1 1-6,-2 2-7,4 5-7,-5-3-2,0 4-3,-1-2-7,-3 3-3,-2-2-6,-1 0-3,-1 0-4,-4 1-3,-2 0-6,-1 0 1,-7-3-9,-3 2 6,-3-6-6,0 4-4,5-7-8,-6 1-9,4-4-24,3 2-28,2-3-37,-3-4-31,7 4-39,0-3-43,2 1-186,1-7-422,1 4 187</inkml:trace>
  <inkml:trace contextRef="#ctx0" brushRef="#br0" timeOffset="26165.5903">15072 2832 67,'0'0'225,"0"0"-14,0 0-16,-3 16-10,-1-5-14,-6 4-15,0 9-8,1-1-8,-4 9-3,0-4-6,-1 3-4,-3-3-13,3 1-6,-3-4-10,3 3-7,0-6-10,1-1-1,6-4-11,0 0-5,0-3-4,0-1-6,3-2-9,1-2-2,0-2-4,3-1-7,0 1-6,0 0-1,3-3-2,1 3-2,1-3-9,3-3-17,3 2-37,2-3-54,1 0-70,7-7-62,-6 2-180,4-3-440,-3-1 196</inkml:trace>
  <inkml:trace contextRef="#ctx0" brushRef="#br0" timeOffset="26501.1331">14766 3018 2,'15'-5'197,"0"2"-15,8 5-11,3-1-17,5 1-8,9 2-13,2 0-5,-4 1-8,-1-1-5,-8-3-11,-2 0-3,-2 0 4,0 2-5,-2-1 2,-6 2 10,-3-5-7,-4 2 0,0-1 10,-3 1-5,-3-2-4,3 2-6,-7-1-10,0 0-4,5 3-12,-5-3-3,0 2-9,0-2 1,-12 8-4,5 4 0,-5-1 2,-3 7-4,1-7-2,5 4-3,-3-1-7,4-1-2,0 1-5,2-4-3,0 1-3,3 1-1,0-3-5,3 2 0,0 0-10,5-2 3,-4-2 5,5 3-10,0-3-21,2 0-38,2-2-50,2-3-38,4 3-39,-1-6-44,2 1-44,-3-4-211,2-1-509,-2 0 225</inkml:trace>
  <inkml:trace contextRef="#ctx0" brushRef="#br0" timeOffset="26643.0743">15357 2963 160,'-2'-5'175,"1"1"-21,-1 0-16,2 4-18,0 0-12,0 0-16,0 0-28,0 0-34,-8 8-63,8-2-61,0 1-59,1-1-165,2 1 73</inkml:trace>
  <inkml:trace contextRef="#ctx0" brushRef="#br0" timeOffset="27410.8598">15600 3092 128,'0'0'287,"-2"-5"-21,-3 5-17,5 0-22,-15 0-19,5 1-19,-13 5-14,4 3-18,0 2-12,-1 0-16,5 1-9,1-3-15,3 5-8,1-3-10,0 3-10,2 0-7,2-2-4,3-2-10,2 3-6,-1-5-8,2 4 2,2-3-10,-1 1 2,2-3-9,4 1 1,-3-2-5,5 1 0,-2-3-1,-2 0 1,2-4-1,3 4-10,-2-4 11,1 0-2,1-3-4,-1-1 0,-2 3 1,3-6 7,-2-2 3,0 0-3,-1-4-5,0 0 2,-1-3-5,-5-1 0,5 1-3,-6 4-1,2-4-1,-2 1 2,-2-3-5,2 4 10,-3 2-4,3 0 5,-3 2-1,3 1 9,3-3 5,0 4-2,1-1-2,2 0-1,7 1-8,2 1 3,6-2-10,0 2 1,3 1 9,0 0-15,-4 6 3,1 0-2,-3 3-4,-3-2-3,0 4 0,-4-2 4,-1 0 3,-3 2 1,2 2 0,-4 3 2,2-1-1,-3 6 1,-1-3 3,-3 1 0,0 5 6,-2-1-1,-3 0 6,1 2 1,-1-2 1,-3-3 9,1 2-1,3-5 11,-3-1-1,0 0 4,0 0 7,0-5 4,1 2-4,2 1-4,1-4 7,-2-2-15,2 1 17,-3-1-5,5 3-4,-5-4 1,6-1-1,-3 1-5,3-1 3,0 0-4,-8-5-1,5 1-2,0 1-1,3-2-2,0-1-6,0-2 2,0-4-6,4 3-9,-1-8 4,4 2-10,0-3 4,5-4-8,0 1 4,1 0-7,-2 6-1,3-5-2,-2 7 5,4-4-2,-4 7-6,0-3-1,1 3 1,1 1-3,-2 2 1,-3 1 0,1 1-2,0 3 0,-1 3-1,0 1 4,0 2-4,-2 2 0,0-2 4,0 3 0,-1 3 1,-1-2-3,0 6 4,-3-2-1,3 4-2,-2-3 1,-5 3 8,1-2-8,-1 2-2,-3 0 0,3-1 3,-1-3-1,0 0-4,-1-1 6,1-2 0,-2 2-2,2 1 1,-1-6-3,-1 2 2,2-3-1,-2-1 1,2 3-5,0-3 6,2 0-4,-2-2-11,3-2 1,-5 10-17,2-8-15,3-2-24,-3 3-42,0-1-34,3-2-49,0 0-48,-7 0-57,7 0-65,-10-2-316,10 2-734,-10-5 325</inkml:trace>
  <inkml:trace contextRef="#ctx0" brushRef="#br1" timeOffset="65952.8085">877 4130 81,'-3'-5'199,"-2"4"-18,-4 2-13,1 2-18,-5 6-12,-5 5-11,-1 9-10,1 2-11,-9 17-5,3 3-14,3 2-3,0 4-9,0 2-3,4 1-4,0-2-8,5 0-2,0-2-7,2-2-6,0 0 2,7-14-8,-2 0-2,4-2-2,1-3-5,1 3 1,-1-4-6,5-1-1,-3-9 0,2 4-1,1-5-9,0-2-17,2-2-50,0-3-53,0-3-53,3-2-171,0-3-357,6-2 158</inkml:trace>
  <inkml:trace contextRef="#ctx0" brushRef="#br1" timeOffset="66530.7813">1178 4497 53,'1'-17'177,"1"-2"-6,-2 1-7,-4-1-8,3 1-9,-1 3-2,-2-1-6,1 7-5,-1 0-13,1 1-4,-3 1-9,-1 0-12,-1 4-12,-2 3-6,-4 7-6,0 0-11,-4 10 1,-2 1-15,-1 6 0,3-1-7,2 7-2,2-4-3,1 2-6,3-2-2,-1 0-3,8-8-1,-1-1-3,4 0-1,0-5-1,4 0-1,-2-2-3,3-1 1,1-4-4,1-1 3,6-1-1,-1-7-6,2-2 4,8-5 0,-3 1-4,0-9 0,0 1 1,-2-3 0,-1-3-6,-1 0 5,-1 1-6,-2-3 4,-2 4 1,0 5-1,-4 3 5,-1 5 2,-1 0 3,-1 3-9,-2 3 0,0-2-2,-1 5 2,0 0 0,3 21 2,-7 3 0,-2 2 2,1 8 4,-3-1-1,-4 15-1,2-2 4,0-3-2,2-10 9,1 1 11,1-1 2,-2-3 9,1-2 4,1-4-1,3-4 2,-1-10 8,1 2-7,3-2-2,-3-3 14,2-2 17,1-5 5,0 9 10,0-9 14,0 0 13,4 0 2,-4 0-6,17-19-12,-1 2-9,2-7-12,0 0-12,9-13-5,-9 10-5,5-10-8,-5 10-2,-4 5-15,3-3 0,-3 5 1,-4 4-5,-1 6 0,0-4-17,-4 5-17,0 3-25,-2 0-62,1 1-46,-1 4-61,-3 1-51,0 0-39,10 1-57,-10-1-245,6 7-633,-1 2 280</inkml:trace>
  <inkml:trace contextRef="#ctx0" brushRef="#br1" timeOffset="66862.06">1570 4728 121,'0'0'255,"0"0"-20,0 0-21,0 0-20,-10 8-19,7-1-15,-1 2-19,-2 2-11,-2 4-14,4-1-7,-2 3-11,3-2-11,-1 0-2,4 1-12,0 0-2,0-3-9,4 2 1,-1-3-5,2 0-8,0-5-2,2 3 0,0-5 5,0-1 9,0-2 10,2-2 14,-1-1 16,3-4 12,2-2 2,-6-1 4,3-3-8,-2-4 3,-1 1-6,-1-1-17,0 2 1,-5-3-10,-1 3-6,-1 1-1,-4 2-7,0 0-9,-1 1-7,-5-1-1,4 3-17,-6 2-3,0-2-21,-2 5-36,8 0-52,-3 4-67,0-2-91,2 0-116,-1 0-242,9 0-642,-11-2 284</inkml:trace>
  <inkml:trace contextRef="#ctx0" brushRef="#br1" timeOffset="67486.6808">2001 4720 70,'-3'-3'276,"0"0"-24,1 0-25,2 3-29,-2-4-16,2 4-22,0 0-19,0 0-15,3 21-9,1-6-8,0 3-12,2 7-10,-2 1-9,0 0-6,-4 3-7,-1-2-7,1-3-2,-3 0-8,0-5-16,2-2-23,-2 0-36,0-2-53,2-5-63,0-1-60,1-2-132,1-1-362,-1-2 160</inkml:trace>
  <inkml:trace contextRef="#ctx0" brushRef="#br1" timeOffset="70057.1292">2402 4603 171,'-1'-4'223,"-3"-2"-18,2 4-18,2 2-20,-4-2-17,4 2-17,0-3-11,0 3-15,0 0-8,-3 13-11,2-6-7,0-2-10,1 5-5,1-1-24,-2 1 1,3-3-8,-1 0 2,1-2-2,-2 4-4,3-2 1,-2-1-5,2-1-3,0 0 0,1 0-2,-4-1 5,3-1 0,1-1 5,-1 1 10,3-1 7,-5-1 7,5 1 10,-6-2 3,11-8 7,-1 3-14,3-9-4,-1 3-10,5-7-2,2-4-6,0 0-4,1-4 9,1 1-17,6-7-1,-6 6-7,0 2 1,2 1-2,-1 1-4,2 4 0,-3-1-5,-1 1-2,1 5 1,-7 7-2,0-5-7,-1 6 4,-2 2-1,-2-1 7,2 4-8,-3-1-1,2 3 2,-2 1-2,-2 4-1,4-1 1,-6 0-1,2 1 0,-1 1 1,-3-3 0,2 3-1,2 0-3,-5 0 4,2-5-2,0 3 3,-2 0-3,2 1 5,-3-2-4,0-2 0,0 2-2,0-2 4,2 0 1,-2-3 1,0 4 2,0-4-2,0 0 1,0 0-1,0 0 3,0 0-6,0 0 2,0 0-2,-9-9 2,8 2 1,-5 0-3,2-3-1,1 4 0,-4-3 1,4 0-1,-4 1 1,0 2-1,0-2-2,0 3-1,1 0 4,1 3-5,-1-1 3,-1 3-2,0 1 1,0 4-2,-7 4-4,4 3 3,-8 5 3,2 7 0,1-2-1,-1 7 3,2 0 0,2 1 0,2 0 6,1-2-7,2-1 1,4 1 0,-4-4 0,7-4 0,0 0 2,3-3-1,1-5-4,-1 0 4,4-3-2,0 0 4,0-1-2,3-6-1,4 1 1,-4-6 2,4-2 0,0-1-6,7-5 0,-5-5 0,-2-1 5,1-3-6,-2-1 3,1-4-4,-4-1 0,0-1 2,1 0 0,-4-4 1,0 1-2,-1 4 1,-2 9 0,0 0 2,-1 1 0,-1 6 1,-1 2-3,-1 4 0,0-2-3,0 3 1,0 3-1,0 0 1,-3 11 1,-4 3 1,0 11-2,0-1 3,0 5 5,1 2 0,-1-3-4,2-2 1,2 0 2,0-1 2,2-7 2,0 0-3,2 1-1,0-6 0,2 3-1,0-8-1,0 3 6,2-3-5,-1 0 3,2-3-1,1-4 1,3 2 0,1-6 2,1-1-1,3-4-2,-1-2 3,7-7-3,-1-2 4,1 0-6,-3-5 1,9-9-3,0-5 4,-2-1-1,-1 1-2,1-1 0,-5 11 0,8-10 0,-1 3-1,1 3-4,-8 8 2,1 5-2,-4 3 3,-3 5-2,-3 2-3,-1 5 1,0 0-1,-3 5 4,0 1-1,-1 1 0,1 6 1,-3 1 3,3 4-5,-1 1 2,-2 2 0,-1 0 4,-3 3 0,3-2-1,-1-1 6,0 0-3,1-1-1,-3-6-2,1 0-2,-1 1 3,0-5-1,0-1 1,2 2 2,-2-7-1,0 4 3,0-4 3,0 5-5,0-5 2,0 0-4,0 0 2,0 0-4,-5-17 1,4 8 0,-1 0-1,0-1-1,2-1 1,-3-2 5,1 1-8,0-1 6,-1-2-2,1 3 2,-5-4-7,3 4 4,0 1-1,1 0 3,-1 2-2,-2 1-1,1-2 1,0 2-5,-3 1 6,2 1-3,1 2 1,-2 0 0,1 0-1,0 2-1,-2 2 0,-2 3-1,0 0 2,-1 7-2,-2-1 0,-5 6 1,1 1 1,4 5 3,-5-3 1,0 7-4,2 0-1,-1 4 0,3-3 6,0 5 1,3-1-3,1-3 1,2-1 0,1-2 0,2 0 4,4-5-4,1-1 3,0-4 0,4 3-4,0-5 0,3-4 1,-1 2 0,1-4 2,3 0 1,1-4 1,3-2-3,0-2 2,2-4-5,2-4-1,1 0 3,-1-6 1,0 2 2,-2-3-7,-2-1 4,1-3-4,-5 4 11,1-4-9,-2 4 3,-1-1-5,-2 1 4,-2 0-3,3 2 2,-5 4-3,0 1 5,2 0 0,-2 3 2,-1 2-2,-1 1-2,0 2-2,0 2 2,0 0-5,0 0 4,0 0-1,0 0 1,-7 17-3,3-2 5,-3 10 1,1-6-3,1 5 4,-1 1-1,3-6-3,-1-1 2,0-2-1,1 3 1,3-2 2,-1 0-1,1-5 1,1 1-1,-1-6 8,4 5-7,1-5-2,1 0 8,0-1-6,1-2 0,3-2 2,4-6-2,0 2 4,1-4-1,7 0 1,-4-7-8,0 1 1,2-5-2,-1 0 2,0-2 11,-2-1-12,4-5-1,-5 1 2,1-2 0,0 2 0,1-1 2,-1-1 0,-1 0-3,0 1-2,3 4 3,-1-5-5,-3 8 4,1-2-1,1 5-3,-6 4-2,0 2 2,-1 4 1,-3 0-3,2 5 4,-2 0 0,0 5-3,-4-1 1,4 6 2,-3 2 0,1 2 1,-3 1 2,3 5-1,-6-4 1,2 4 0,-1-5 2,2 2 1,-2-5-4,0-1 2,-2-1-2,2-2 3,0 3-1,0-6 1,-2 0-4,2-5 3,1 7 1,-1-7-3,0 0 6,0 0-6,0 0-1,0 0-3,0 0 1,-6-17 0,5 8-2,-2-1-4,1-2 4,0-2-1,-1 1 6,-2-3-4,0 1 0,1 5-1,1-2 4,-4 4 7,2-1-13,-1 1 2,-3 0 2,1 3-4,0 4 4,-1 1-4,-1 1 0,-4 5 1,-4 7 2,1 4 1,-3 2 4,2 0-3,0 6 4,1-3-2,0 2 1,4 2-2,3-2-1,-1-1-5,4 1 6,0-5 1,3-2-2,2 0 3,-2-6-1,4 2 2,4-1 0,-2 0 3,2-4-1,3 0-2,0 0-1,1-2 2,5-5 0,0 3-1,2-5 0,-1-3-2,3 1-1,0-8 1,0 4 1,0-9 3,-4 3-5,4-5 3,-2-2-3,1-2-1,-6 0-2,5-2 1,-7 2 5,2 7-2,-6 1 3,-1 2-3,0 5 1,-1 0-2,0 2 1,-2 5-5,2-2 0,-2 2 1,0 0 1,-7 16 4,2-1-1,-2 0-1,0 8 3,0-5-3,2 6 4,0-6-4,3 0 3,-2 1-1,3 0-3,4-2 1,3-3 1,-2-4 4,6 3-3,-2-2-1,4-2 2,1-4-2,2-1 4,0-4-1,1-2-1,4-3-4,5-5 4,-3-1-1,1-1-2,1-3 0,-2-5 2,1-4-2,7-7-2,-12 5 5,7-13 0,-8 12-2,4-14 0,-6 11 0,1-13-1,-6 9 2,4-14-5,-1 3 5,-6 1 6,-3 9-10,0-1 2,-2 4-1,-2 4 6,0 2 6,1 10 7,-2 4-3,1 1 4,1 3-6,-2 2 5,2 5-11,-1 1 1,0 0 2,-3 17 0,3 2-2,-5 11 2,-2 15 1,-1-12 2,3 16 0,-6-1-2,2-2 2,-2 2-1,4-3-1,-4 1 2,4-12 0,-2-1 2,3-3 1,1-2-9,-1 1 1,1-5-2,0-7 0,3 1 0,0-6 2,-1-1 1,3-1 0,-1-4 6,1-1 7,0 1 14,0-6 18,0 7 24,0-7 16,0 0 25,1 2-21,-1-2-4,0 0-23,9-15 3,-5 4-5,3-6-9,4-3-3,2-1-14,-1 2-2,0-4-5,6 1-9,-2 2-3,2 1-2,0 4 5,1 0-2,1 0-8,-5 5-4,5 4 2,-5 0-3,2 2-5,-3 7 0,2 0-3,-4 1 5,0 3-2,2 2 1,-7-2-6,2 5 0,-3 0 6,1 1-1,-4-1 1,-1 1 1,-4 3 0,-1-1-3,-2 2-5,-4-3 5,-5 6-3,1-4 1,-6-3 13,-4 1-12,2-2-5,-1-2 7,-1-2 0,-2-2-1,2-1-4,3-2 4,2-1-5,3-1 0,-1-1-2,2 0 1,4 0 4,0 0-7,2-1-6,1 1-18,7 0-13,-10-1-30,6-3-30,1 1-28,3 3-57,-3-7-74,3 7-60,4-7-253,2 3-621,1-3 275</inkml:trace>
  <inkml:trace contextRef="#ctx0" brushRef="#br1" timeOffset="70562.7897">4738 4163 41,'1'-13'270,"1"3"-3,-1 2-9,-1 1-28,0 2-26,3 1-19,-3 4-21,0 0-12,-3 13-17,-1 4-16,-3 12-7,-2 7-8,-5 9-8,3 3-12,-5-2-6,5 4-10,1-4 1,2 0-10,-2-10-1,2-2 1,-1-3-2,-1 0 2,2-4-5,-1 1 8,1-4 5,4-7-7,-2-1 1,0 0-8,2-5-7,1-1 2,2-5-8,-2 0 1,2-1 15,-2 0 13,3-4 20,0 5 21,0-5 9,0 0 3,0 0-4,0 0-17,0 0-9,7-14-10,-3 5-9,2-3-6,1-4-6,0 0-8,4 1-5,-2-2-13,3-2 3,2-2-13,3 2 2,0 2-4,2 3-4,3 2-7,-2 4 6,2 1-5,-2 1 4,1 6-11,-7 3 0,0 0-2,-2 2 0,-4 1-2,6 4-5,-8 0 9,-1-1 4,-2 1-12,0 2 0,-3 5 2,-3-1-4,0 0 2,-4 3-3,-4-5 1,-3 4-3,-3-1 5,-3-2 3,-2-2-4,-1-3-10,-1 0 7,2-1 8,-1-4-4,1-1 3,1-1-5,5-2-20,1-1-25,1-3-21,-1 1-23,8-1-28,-1-1-29,1-2-50,0-1-59,7-2-78,-3 0-268,7-3-655,5-5 290</inkml:trace>
  <inkml:trace contextRef="#ctx0" brushRef="#br1" timeOffset="71068.409">5173 4192 110,'1'-9'276,"1"1"-25,-1 4-21,-1-1-27,0 5-18,0 0-19,0 0-12,-10 26-15,1 0-11,-1 6-16,-4 14-8,2 3-8,1-2-12,0 2-3,1-1-7,0-3 4,0-11 8,2 0 4,1-1 2,-3-4 1,0 3 4,-3-8-9,6 1-4,3-7-8,-3-3 2,2-3-11,0-2-1,0-1 5,3-2-18,-1-4 3,3 2-5,-3-1 19,3-4 24,0 0 11,0 0-17,0 0-7,0 0-7,0 0-10,8-21-1,-6 11-14,3-1-3,-1-7-2,3 1-6,-2 0 1,1 0-8,1 0-6,6-4 2,-5 4-2,2 2-2,-1 1-6,9-3-2,-7 4-1,2 2-3,5-2-3,3 2 4,-5 7-6,2-5 5,-1 6-9,-3 6 3,3-2 2,-3 3-2,-1 1-4,-2 3-3,0 3 6,-1 0 4,-4 0-1,0 3-1,-3-4-1,0 5 3,-1-3-3,-2 4 8,-3-1-5,-2-1 4,-3 1 1,1 0-2,0-4 2,-5 2-9,-1-3 2,-1-1 1,-6 0 1,0 2-2,5-7-2,-6 1-1,4-2-4,0-1 2,3-2-2,-2 0 7,1 0-5,1 0-4,4-2 4,1 2-9,1-3-21,1 0-66,0-2-46,3 4-60,4 1-68,-6-8-66,3 4-298,3 4-685,0-8 303</inkml:trace>
  <inkml:trace contextRef="#ctx0" brushRef="#br1" timeOffset="72056.0151">5673 4668 76,'-3'-4'233,"3"4"-4,0-3-3,0 3-9,3-4-24,-3 4-14,0 0-10,0-5-11,0 5-8,0 0-8,0 0-9,0 0-8,10 7-16,-7-2-8,1-1-6,2 8-12,-4-1 1,4 3-5,-3 4-5,1 0 0,-4 0-8,-3 1-2,-1 4-7,-2 1-9,-6-2-3,-1-2-3,0 0-31,-5 2-70,3-3-98,-1-5-119,3-1-186,1-4-500,3-2 221</inkml:trace>
  <inkml:trace contextRef="#ctx0" brushRef="#br1" timeOffset="73311.0263">5929 4400 71,'-7'2'241,"7"-2"-18,0 0-18,0 0-18,0 0-20,0 0-12,0 0-19,0 0-8,0 0-4,17 0 3,-3-2-6,8 2-6,4-2-7,1-2-7,14 2-12,-1-1-7,0-1-8,-10 5-7,9 1-7,-1-2-4,-12 1-6,0 1-7,-6-4-3,-2 5-6,-5-3-3,-2 0-6,-2 1 3,-1 0-1,-2-1-3,-1 0 1,0 1 1,-5-1 2,7 2-3,-7-2 3,4 0 1,-4 0 0,0 0-2,0 0 2,0 0-4,0 0-3,0 0 1,0 0-4,-16 11-3,8-6-2,-5 9 4,-6 1-5,-4 4 1,-1 2-5,2 3 4,-2-2-1,-6 6-2,9-6-2,0-4 2,0 3-3,2-4 1,1 3 0,0-6 0,6 1-5,1-3 1,0-2-1,2-1 1,1-3 2,2 1-5,2-2 2,0-2 1,0 1-2,1-2 5,-1 0 2,4-2 6,-3 3 1,3-3 10,0 6 7,0-6 1,0 0 0,0 0 8,-2 2 14,2-2-13,0 0-1,0 0 2,0 0 3,13-4-2,-3 0-1,3 0-4,8-4-1,1 3 5,2 0-16,-1 1-1,5 1-8,-1 3-3,1 0 4,-1 0-2,1 4-1,-3 6-6,-1-2-3,-3-1 5,-1 3-3,-6-3-3,6 3-4,-8-3 4,1 3-8,-5-5 7,2 0-3,-2 2-11,-3-5 1,2 2-15,-1-1-15,-2-1-8,1-1-7,1-1-4,0-2-5,4-2-5,-3 0-2,4-5 3,2 0 2,-1-2 6,-1 1 6,1-2 3,-1 0 11,-1 0 0,0-1 5,-3 2 1,0 1 10,-3 1 7,2 4 9,-5 0 5,2 2 7,0-1-2,-3 1 4,0 3-4,1-4-1,-1 4 8,0 0-6,0 0-2,0 0 1,-7 12-1,6-6 1,-3 4-1,1-2 1,0 4-3,3-2 4,-1 1-2,2 2-1,-1-3 5,1 0-1,2 1 1,3-3-5,-3 1 2,1 1 0,3-4 0,-1 0 1,2 0 0,0-2-1,2 0 4,0-4 5,0 0-9,1-4 3,1-1 2,0-1 3,1-1-6,-3 0 5,-2-1 0,1 3-1,-4-4 7,1 0 10,1 2-2,-3 0 3,-2-2 3,-2 2-18,-2 0 8,2 3-3,-7-5-6,2 3 0,-4-1-1,-3 0-1,-1 2-5,0 2 4,3-1-20,0 1-10,1 1-28,0 0-33,4-1-38,-2 2-36,4 1-40,0-2-37,3 2-38,1-7-203,-1 7-511,4-9 227</inkml:trace>
  <inkml:trace contextRef="#ctx0" brushRef="#br1" timeOffset="73640.2559">6793 4062 23,'0'-6'274,"-2"0"-20,2 1-15,-1 2-24,1 3-21,1-9-19,1 8-11,-2 1-20,0 0-8,4-2-9,7 5-4,-2 2-12,7 7-4,9 0-5,1 7-5,5 7-12,2 6 0,-1-1-9,-2 8-3,-2 0-5,-3 4 4,-2 5-6,-3 1-7,-4 2-2,-3 1-4,-3 3 6,-9-5-7,-2 4-4,-3-1 1,-5 1-1,-5-4-3,0-2-6,-4-3 6,-3-3-8,1 1-2,-1-15-3,-7 9-4,-2-7-2,0 2 2,7-10-6,-8 3 11,7-5-15,1-1-1,0-1-6,1-5-6,4-1-28,3-7-57,4 3-81,1-8-99,2 0-296,8 0-601,-4-9 265</inkml:trace>
  <inkml:trace contextRef="#ctx0" brushRef="#br1" timeOffset="74373.5641">7665 4264 126,'3'-20'267,"-2"-6"-16,0 8 1,1-2-14,1 3 2,-1 3-11,0 3-5,-2 1-9,1 4-16,1 0-25,-2 1-16,0 1-20,0 4-14,0 0-12,0 0-10,-3 21-6,1-3 1,0 14-22,-4 2-2,0 11-1,-1 4-8,-1 0 3,-2 1-13,2 1-2,2-3-7,-4 0 7,0-1-9,3-1-1,0-11-4,1 2 1,-2-4-3,2-3-2,-1 1 1,0-4-8,-1 2-3,4-5 1,-1-7-7,0-1 0,2 0 2,0-6-8,0-1 5,2-1-1,-2-1-1,3-3-10,0-4 7,-1 8-1,1-8-3,0 0-16,0 0-32,0 0-36,0 0-46,0 0-42,-6-17-51,5 7-33,2-2-39,0 0-236,1-4-564,1 0 250</inkml:trace>
  <inkml:trace contextRef="#ctx0" brushRef="#br1" timeOffset="74753.9987">7648 4562 29,'-3'-2'231,"3"2"-8,-7-3-9,7 3-16,-4-4-17,4 4-13,-6-3-15,6 3-7,-3-2-11,3 2-6,0 0-5,-5-2 6,5 2 0,0 0-1,0 0 1,0 0-2,0 0-4,0 0 3,0 0 0,0 0-2,0 0 2,0 0 4,15-4 17,-1 3-1,7-5-10,5 2-10,3 1-9,12-4-7,0 4-5,0-1-9,-12 2-13,9-3-10,-8 3-10,-5-2-1,-2-1-7,1 4-3,-2-2-6,-8 3-2,-1-4-4,-3 3-8,-3-1 1,0 1-3,-1 1 0,-6 0 2,7-2-1,-7 2 4,5-2-7,-5 2-1,0 0-3,9 0-1,-9 0-6,0 0 1,0 0-7,0 0-5,0 0-5,0 0-16,0 0-31,0 0-45,0 0-62,0 0-47,0 0-64,0 0-80,0 0-349,0 0-747,0 0 330</inkml:trace>
  <inkml:trace contextRef="#ctx0" brushRef="#br1" timeOffset="77264.7243">8935 4005 46,'9'-15'220,"-2"-1"-7,0 3 2,-4 5-3,0-2-7,1 5-11,-3-2-17,2 3-13,-2 2-17,-1 2-12,2-4-12,-2 4-4,-2-5-20,2 5-8,0 0-3,0 0 0,0 0-22,-11 8 1,0 3-11,-3 7 0,-2 6-10,-7 12 1,1 7-5,-3 0-2,4 7 1,-2 0 3,-1 4 1,4-4 28,-8 27-10,11-25-2,0-2 2,5 1-2,2 0-2,1-3 8,5-1-9,4-12 3,0-3-4,4 2-1,3 0 7,5-1-18,0-2-2,4-2-4,1-3-10,3-2 5,-1-2-9,5-3-18,-1 0-31,2-5-56,-1-6-49,-1 2-63,-1-6-60,2 0-52,-4-4-208,1-3-554,-3 2 245</inkml:trace>
  <inkml:trace contextRef="#ctx0" brushRef="#br1" timeOffset="78696.8191">2652 4995 71,'0'-3'188,"0"3"-17,1-4-13,-1 4-14,0 0-14,0 0-14,0 0-10,0 0-6,0 0-12,0 0-6,-1 21-9,1-6-10,-2 3 3,1 6-1,-2 2 1,1 3 9,0 0-5,-1 0-5,2-5-3,-1 1-11,-1 1 5,2 1-2,0-8-5,-1 8-4,-1-8-4,3-1-3,-1-7-3,2 6-1,-2-5-8,1-3 2,0 2-6,0-5 2,0 0-8,0-1 1,0 0-4,0-5-4,0 6-6,0-6-26,-3 1-61,3-1-54,0 0-48,-3-11-163,2 5-376,-2-2 166</inkml:trace>
  <inkml:trace contextRef="#ctx0" brushRef="#br1" timeOffset="79130.9674">2631 5009 30,'0'-6'210,"0"1"0,0-1-11,0 2-12,-2 1-18,2 3-13,-3-4-16,3 4-14,0 0-13,-11 7-10,4 3-13,-3 1-6,-1 2-12,-2 1-3,-4 7-9,1-3-3,6-3-6,-2-1-4,5-1-6,-4 0-6,5-2 1,-1-2-7,3-2-1,1-2-2,2 0-3,-2-2 0,0 0 1,2 0 5,-1 0 14,2-3 7,0 0 11,0 0 9,0 0 14,0 0 8,0 0-5,0 0-8,9-9-5,-3 3-11,-1-4-4,1 2-5,1-5-5,1 1-3,1-2-3,-1 2 4,-1-3-7,3 3-3,-6 2-4,2 1 2,1-1-3,-2 5 0,1-5-6,-4 6-1,3 1-4,-2-1 7,2-2-17,0 5 2,2 2 2,2 5-5,5-1 10,-2 4-15,4-1 8,1 6-1,2 0-5,0 1-1,-1 2 3,0-3 3,-6-3-4,3-1-3,-2 1 8,-2-2-11,2 1 4,-5-2-4,0 0 1,0 0 0,-3-5-3,2 4-5,-1-3-1,-2-3-14,0 3-24,2-3-35,-6-1-40,5 5-58,-5-5-95,0 0-267,0 0-583,8-10 258</inkml:trace>
  <inkml:trace contextRef="#ctx0" brushRef="#br1" timeOffset="80342.7319">9492 4445 135,'2'-5'168,"-2"-1"4,5 0-6,-1-2 0,-1-2 0,-1 0-8,3-4-6,-2 4-9,-1-4-29,1-2-4,0 0-12,-2-1-5,2 3-9,-3 0-2,0 2-4,0 1-8,-3-1 3,1 3-3,0 2 0,2 1-1,-5 1 0,2-1-2,1 1-7,-3 2-6,-2 3-7,-4 3-2,-1 2-5,-6 8-4,-3 3-4,0 5-1,2 2-3,-1 0-4,2 2-1,3 0-5,1 0 3,4-2-1,3-6-1,2 1-2,3-1-3,2-5 1,0 1-1,3-2-3,2-1-5,5-2 5,-3-1 1,6-1 1,4-6-2,5 0 9,1-6-13,-1-1 1,-2-3 0,1 0 0,-2 0 1,-1-2 2,-6-2 3,1 3 1,2-7 6,-5 3 8,0-2 2,-1 1 5,-4 0 5,2 2 0,-4 2 11,1 3 6,-1 1-7,-1 1 0,-1 2-8,0 0 0,1 0-8,-2 2 0,0 3-12,0 0 0,0 0 2,-6 18-12,-2 10 8,-1 1 0,-1 4-3,-4 15-3,1-2 4,0 0-5,1-3 0,1 1 5,3-11 0,-1 2-5,1-2 2,-2 0 3,3-2-1,-2-2 8,4-3-2,-1-8 3,3 0-3,-1-2-4,3-7 1,-1 0 1,2 1 4,0-4 4,0-2 21,0-2 18,0 2 17,0-4 17,0 0 7,0 0 4,0 0-12,13-15-8,-3 2-12,4-9-9,1 1-6,2-4-8,0 1-7,0 2-6,1-1-3,-4 3-1,2 0-11,-3 8-6,-4-5-4,3 7-7,-5 1-20,-3 2-12,3 0-33,-3 3-49,-1-2-46,0 3-56,0-1-47,1 3-52,-4 1-48,3-3-23,-3 3-276,7 4-701,-7-4 311</inkml:trace>
  <inkml:trace contextRef="#ctx0" brushRef="#br1" timeOffset="80687.1343">9835 4662 64,'2'-3'271,"-1"-1"5,0 1-15,2-2-16,-3 5-20,0-2-22,0 2-20,0 0-17,0 0-15,0 0-22,-7 12-9,0-2-8,0 4-15,-1 3-2,1 0-12,2 2-6,0-3-6,1 0-8,2 0-6,0-1-2,4 0-4,-2-2-7,2-3-4,2 1 2,0-4-9,-1 0 0,2-2 5,0-2 11,-1 0 12,3-1 1,1-3 9,-1 0 3,3-3 3,-1 0-10,1-4-2,1-1-6,-1-3-1,-2-3 1,2 1-8,0-1-4,0-1-13,-3-2 8,-2 1-3,0 1-5,-1 1-5,-3 0 7,-1 3-11,-1 2-17,0-2 5,-4 2 6,0 2-5,-2 1 0,-2 3-8,1 2-3,-4-1-15,-2 3-8,0 3-23,0 2-32,0 2-41,4-2-41,-2 4-41,5-4-59,-1 2-40,6 0-241,-1 0-582,3-3 257</inkml:trace>
  <inkml:trace contextRef="#ctx0" brushRef="#br1" timeOffset="80981.6808">10261 4616 31,'5'0'335,"-1"-3"-32,2 3-27,-3-2-33,-3 2-26,6 5-12,-4 2 2,0 0-3,1 4 2,-3 5-13,0 5-18,-3 3-17,-1 5-12,-2-4-12,0-1-11,-5 1-5,4 0-25,-4 0-5,-1 0-12,-3-3-34,2-1-45,-1-2-61,-3 3-71,5-7-89,-3 3-76,1-6-175,3-3-514,-4 4 227</inkml:trace>
  <inkml:trace contextRef="#ctx0" brushRef="#br1" timeOffset="87069.9742">10511 4560 16,'0'0'158,"0"0"-21,0 0-14,0 0-9,0 0-11,0 12-10,0 0-6,0 5-1,2 2-11,-2 1-6,1 4 2,3-5-7,-2-2-1,0 1-3,0-1-12,1-2 3,1-4-5,-1 1 7,0-3-2,0 0-12,-1-4 9,1 1 6,-1-1 13,1 0 14,2-3 16,-2 2 3,1-5 3,-4 1 3,11-4-4,-6-2-4,2 0-1,3-4-11,-1-3-5,3 1-7,-3-3 1,6-7-7,-1-2-8,1-1-3,-2-1-7,-1-3 1,1 0-8,8-10-4,-5 12-3,-4-1-2,4 4-5,-3 2-9,1 2 6,-3 7-7,-4 1 5,1 3-13,-1 4 0,1 0-4,-1 2-2,-2 5 2,4 0-1,-1 5 1,1-2-4,0 7 0,0 1 2,1 3 1,-3-1-1,1 9 1,-2 0-3,0-7-1,-2 0 8,0-2-6,-3-5-1,2 4-2,-1-6-2,0-2-1,-2 2 3,0-1-3,0-2-3,0-1 8,2 1-4,-2-2 0,2-1 1,-2-2 5,0 7 2,0-7-3,0 0-3,0 0-2,0 0 2,0 0-5,-4-16-2,2 8 0,-2-4-2,2 1 4,-2-5-5,0-3 5,2 0-2,-4 1 3,2-1-2,-1 2 0,-2 1 3,4 4-3,-3 0 3,3 2 1,-1 1-1,0 0-1,0 3 0,2 3-3,-2-2-1,2 0 2,-2 2 0,0 0 2,4 3-1,-8 2 2,-1 1 1,2 5 5,-3 0-11,0 3 8,-4 7-5,-3 1 1,3 3 1,0 0 2,0 4 1,2-2-5,0 2 5,2 0 3,1 0-4,0 1 0,2-1 1,1-9-2,2 3 1,1-1-1,2-1 3,1-2-4,0 1 0,4-6-4,-2-1 6,0 0 0,4-3-2,-1 0-2,1-1 2,1-1 2,3-4 0,-1-1 2,1-1 0,2-6 0,-1 2 1,2-3-1,-3-1-1,3-3 1,-1-1-2,2-5 1,-4 2-2,2-7 1,-3 1-3,1-3-1,1 1 0,-3 1 4,0 1-3,-1 6 3,-1-2-6,-3 0 5,-1 7 1,0 2-1,1 0 5,-1 4-5,0 1-2,-2-1 0,1 2-3,-1 3 4,0 0-4,0 0 6,-4 15-2,3-3 4,-2 5-1,-1 2-2,-2-4 6,1 2-4,2 2-1,-2-2 0,4 2 0,-3-2 2,2 0-3,1-1 0,-1 2 3,1-6-2,0 3-1,1-3 5,1 0-4,0-2-2,1-1 2,1 0 2,1-3 0,-1 0-2,3 0 4,-1-3 9,3 0-13,1-3 4,2-1-2,0-2-1,3-2 3,1-3-5,-1-1 7,1-6-3,2 0 0,0-5-1,-3 3-2,-1-3 0,2 2 1,-1-4-2,-1 1 0,1-1 2,-1 1 1,1 3-4,-3 3 4,3-9-3,-4 11 1,1 0-1,3-8-1,-2 11 1,0-2-1,0 0 3,0 3 1,0-2-6,0 5 5,-1-2 0,3 1-3,-4 4 2,3 0-3,-3-1 1,-2 2-2,2-2 3,-3 4 0,3-2-6,-2 1 8,-3 1-5,2 0 0,-3-2-2,-4 2 3,7 2 0,-3-1 0,-1 1-2,0 0-1,-2 2 0,1 0 3,1-1 1,-3 3 4,0-3-1,1 2-1,-1 1-2,0 1 7,0-2-4,0 0 0,0 0 2,0 1-3,0-6-1,3 4 0,-6-2 1,3-2-3,0 5 4,0-5-2,0 0 3,3 5 2,-3-5-2,0 0 1,0 0-2,2 4 12,-2-4-12,0 0 4,0 0 3,0 0-1,0 0-3,0 0 5,0 0-4,-5-16-4,5 12 2,0-2-1,0-1 1,-1 2 2,1-2-7,-5-1 6,4 0-3,-3 0 0,1 3 2,-1-3-3,-3 2 2,2 3-8,-2-4 6,2 2-1,-2 2-1,-2 3 4,2-5-7,-1 5 2,-1 0 7,-5 5-3,2-2-4,-3 6 0,3 1 2,-1 2-2,-4 2 3,0 6 0,0-2 2,2 3-1,1 0 0,0 3 3,1-2-8,3 1 6,3-6-3,2-1 1,2 0-1,-1-3 0,3 1 1,-1-4-1,2 2-1,2 1 0,-1-5 4,3 3-2,-1-2 0,-1-4-2,3 3 7,-2-3-5,3 2 1,0-5 0,0-1 4,-1-1-1,2-3-2,0 3 2,3-7 0,1 0 2,-1-4-5,3-1 0,3-6 0,-2-2 0,1 0 1,-2-1 6,-2-1-5,0 2 0,-1 2-2,-1 5-3,-2 1 3,-2 3 1,0 1-5,-4 3 5,3 0-3,-2 1 7,-1 0-14,2 2-1,-3 2 3,0 0 1,0 0-3,-2 19 2,1-8 6,-2 4-3,0 2 1,1 1 2,0-1-2,1 0 0,1 2 4,1-1-3,-1-2 1,0-1-4,3-4 5,1 2-2,-2-2 0,2 0 1,0-4-3,2 1 7,0-1-2,2-3 2,0 0 3,2-3 1,1-2 0,3-3-2,1-3-2,6-2 0,-2-6-2,1-1 2,3-2 0,-1-3-4,6-13 1,-9 9 0,0-1 0,5-17 0,-7 13 0,-3 3 1,-1-6-4,-2 1 5,3-9-3,-8 7-1,1 2 0,-2 0 0,1 3-1,-3 1 1,-3-4 6,2 6-1,0 8-1,-2 0 4,-1 1 4,1 3 2,0 3 2,0 0 2,0 6-8,0-1 2,0 2-6,0 0-4,0 4-1,0 0-3,-4 14 5,-2 2-3,-1 12 3,0 4-2,-3 3 3,-3 6 0,-1 2-3,2 3-1,-1-1 6,2-12-2,3 0 3,-3 0-1,4-3-1,-3 4 0,4-4 1,1-4 0,-2-4-3,3-2 5,-1-4-5,3-4 3,1-2-2,-1-4 1,1 3 1,1-5 0,-2 1 4,2-5 5,-2 7 4,2-7 21,0 4 11,0-4 15,0 0 11,0 0 0,0 0-8,0 0-8,0 0 6,0 0-26,12-18-4,-6 9-2,4-4 6,-3-3-11,5 3-4,2-6-3,3 2-7,0 0 9,0 5-15,0-4-3,0 3-2,-3 5-3,2 2 1,-1 0 5,1 1-7,-1 5-1,-1 0-2,-3 1-1,4 6 2,-3-2 3,1 2-2,-3 4 3,-2 1 1,2 1-5,-2 0 6,-3-1 1,0 2-6,-1 2-6,-1 0 12,0-5-3,-1 5-4,-4 0 2,-2-1-2,0-3-1,-3 1 1,0-1-5,-6-1 5,2-3 4,-2 1 1,-1-3-4,0-1-2,-2-1 1,2-3 0,2 2-8,-2-2 4,3-1 5,2-1-2,-2 1 1,2-2 7,2 2-19,7 0-14,-11-2-14,7 2-24,-1-3-32,5 3-27,-5-2-37,5 2-52,-2-4-54,2 4-43,0-8-214,0 8-568,7-7 252</inkml:trace>
  <inkml:trace contextRef="#ctx0" brushRef="#br1" timeOffset="87623.9944">12229 4129 64,'6'-13'282,"-3"3"2,-1 2-27,0 2-24,-2 2-24,3-1-24,-3 3-22,0 2-19,0 0-12,2 14-11,-5-2-15,1 13-3,-2-1-9,-2 2-8,1 4-2,-1 2-3,-2-1-3,-1 3-2,1-1-4,-2 14-2,3-13 0,-6 10-1,6-10-2,-3 0 2,2-1-2,0 1-2,-2-3 2,1-1 1,-1-4-1,2 2-5,-1-4 0,5-6 0,0-2-9,0-4-10,1 0 2,0-2-2,0-5-7,1 2-2,2-2-3,-3 0 2,3 0 4,0-5 12,-3 6 9,3-6 16,0 0 9,0 0 16,0 0 11,0 0-17,0 0-2,0 0-14,6-17-11,-4 8-5,1-5-10,-1 0-1,3-3-4,2 0-7,0-2-4,-1 2-5,2 1-13,-1 0 4,3-2 0,-3 5-1,3 0-7,0 1-4,1-2 0,2 2-3,1 1 1,0 3-8,0 1 2,2 1 5,1 1-5,-2 3 1,2 2-2,-1-1 3,-1 2-8,-1 2 0,-1 6 1,-2-1-2,0 2 1,1 1 3,-7 2 1,1 1 0,-2-2 2,-4 2 1,0 5 2,0-4-4,-4-3 3,-2 1-1,1 4 4,-4-2-3,-3-2-5,0-1 11,-2-1-9,-5-1 1,4-2-1,-3-1 1,5-4-6,-1 1-4,-7-1-8,8 0-10,-1-3-14,3 0-18,1-3-25,0 3-23,5-3-22,-4 1-36,2-3-29,0-1-35,0 1-53,4-3-47,3 4-279,0-4-658,3 1 291</inkml:trace>
  <inkml:trace contextRef="#ctx0" brushRef="#br1" timeOffset="88177.5957">12702 4170 12,'1'-11'286,"0"1"-5,1 2-13,-1 1-16,1 1-25,-2 1-24,0 3-21,1-2-21,-1 4-23,0 0-16,0 0-8,0 0-12,-3 23-8,-1 3-6,-2 0-6,4 6-8,-5 1 1,-2 0-5,-1 12 4,4-9 3,-2 10 1,3-13 3,-4 12-3,1-11 1,1-2-1,-2-1 0,2-2-6,-1 0 4,1-1-3,2-6-4,0-5 5,-1 0-12,-1-6 1,6 0-11,-2-1 2,0-3-6,3-2 3,-4 0-6,2-1 11,2-4 15,-1 5 19,1-5 22,0 0 16,1 4 11,-1-4 2,0 0-9,0 0-16,0 0-10,6-16-14,-5 7-7,4-1-10,-4-1-8,4-5-3,3-3-13,-3 1-7,2 1-3,-2 0-7,3 1-2,-1 2-3,0 0-5,0-1-3,3 3-5,-3 4-4,3-5 0,0 2-1,1 1-5,0 6-2,5-1-1,-1-1-4,1 1 0,-1 5 1,-1 0 0,0 5-2,1 1-5,-3-1 2,0 2 4,-4 1-1,2 2-2,-3-1 0,-1 2 1,-1-1-3,-1 2 4,-2-1-3,-2 0 4,-1 1 9,-1 4-7,-2-4-3,0 1 4,-4-1-1,-3 2 1,1-1 0,-1-5-5,-9 3 3,6-3-2,-3-1-5,-4 0-3,2 0-7,-3-2-15,7-3-20,1-1-18,1 0-32,-1-2-36,4 1-40,0-1-34,2-1-39,0-3-57,3 3-69,2-2-326,1-2-763,2 6 338</inkml:trace>
  <inkml:trace contextRef="#ctx0" brushRef="#br1" timeOffset="88484.7871">13162 4752 3,'0'-6'348,"3"3"5,-3 0-1,1-1-15,-1 4-24,3-2-26,-3 2-31,0 0-39,0 0-23,0 0-19,0 0-20,0 0-11,3 9-5,0 1-3,-6 0 11,3 2-11,0 8 6,-4-2 1,1 2-8,-3 4-14,-1-4-10,-1 6-9,-5-1-10,-1-3-7,-3-1-15,-2 0-33,0 0-65,-3-5-89,-2 3-107,0-6-122,0 1-324,-2-3-724,1-2 320</inkml:trace>
  <inkml:trace contextRef="#ctx0" brushRef="#br1" timeOffset="90919.2745">13834 4565 3,'0'0'78,"0"0"-10,0 0-1,0 0-8,0 0 5,0 0-4,0 0 16,0 0-8,0 0 7,0 0 6,0 0-2,0 2 7,0-2 4,0 0 0,0 0 3,0 0 0,0 0 6,0 0 1,0 0 5,0 0 2,0 0 4,0 0 1,0 0 5,0 0 1,0 0-7,7-9-9,-7 9-10,2-6-11,-1 0-6,0-6-7,-1 7-4,2-6-6,-1 4-7,1-7-3,-1 4-9,0-2-2,-1 0-1,0 1-21,0 0-4,0 0 3,-1 1-1,0 0 0,1 0-2,-3 3-1,1-2 0,0 0 1,-3 2-5,3 1 5,-1 1-3,0-1 0,-1 2-2,1 2 0,0-2 2,0 1-4,-4 2-4,7 1 2,-15 5 2,8 0 9,-6 0-11,0 5-1,-1 2-1,-4 3 4,2 3-2,-1 0 0,1 2-3,1 1-5,1 2 8,0-1 0,2 3-2,0-3 3,4 4-2,-1-11-3,5 3-1,-1-1-2,3 3 1,-1-6 3,3 3-2,0-2 1,5 2-1,-3-7-3,4 2 5,1-2 0,0-2 3,3-2-5,1 2 2,2-4 2,1 1 1,0-5-3,1 0 3,-2-5-2,4 1 0,-3-1 3,3-3 0,-5-1-4,7-5-1,-6 4 2,2-8 2,-4 6-1,2-9-1,1 1 1,-2-4-2,-1 1 6,-3 0-5,2 6 2,-4-2-2,-1 4 6,-2 3-3,1 2 1,-1-1 6,0 6 8,1-2-5,-4 1-1,3 2-5,-3 0 0,0 4-2,0 0-3,0 0 2,0 0-3,-10 18 4,3-3-1,2 2 3,-2 9-3,-2-2 0,1 1-3,3-1-4,2-5 3,-1-2-2,3 3 4,0-4-5,1-1 6,1 0-3,0-4 0,3-1 0,-3 2-2,1-7 0,3 5 6,-1-5-2,3 1 5,-1-2-2,1-1 3,0-2-5,2-1 2,1-1-15,0-3-30,0 0-41,-1-1-40,3-4-53,0-1-38,0 1-46,-6 2-141,7-1-431,-4-2 192</inkml:trace>
  <inkml:trace contextRef="#ctx0" brushRef="#br1" timeOffset="91518.8921">14161 4412 145,'-3'-1'214,"3"1"-17,-5-4-16,5 4-20,-2-1-8,2 1-12,0 0-13,0 0-15,0 0-9,0 0-14,1-6 0,-1 6 16,0 0 11,17 5-1,-7-5-1,6 0-6,6 1-7,0-2-8,1 2-8,1 0-7,0-1-5,0 0-10,-3 4-2,-7-2-9,0-1-9,-4 2 1,2-3-6,-4 0-3,-3 3-5,1-3-3,-2 1-1,-1 0-3,3-1-3,-6 0-1,4 1-2,-4-1-3,0 0 1,4 1-8,-4-1 6,0 0 0,-1 11-3,-2-5 0,-1 3 2,-5 4 0,1 2 0,-2-1-3,-3 7 4,-1-1-6,-4 0 4,1 2-2,0-2 3,0 1-4,-2 0 0,0-1 0,1-3-4,4 2 4,-4-4-4,6-5 4,3 4-5,-3-4 4,7-3-1,-1-2 2,0 0-4,4-1 1,-1-1 7,1 1 1,1-1 1,1-3-4,-3 2-2,3-2 0,0 0-5,-1 5 3,1-5-1,0 0 8,4 4 0,-1 0 10,2-1 0,0-2 3,3 2 3,0 1-3,0-1-4,1 0-1,5 1 2,-1-1-6,1 1 5,3-1-4,-2 2 9,1-3-22,1 2 11,1 0-3,-4 0-1,2-1 3,-1-2-6,-1 2-6,2-2-2,-5 1-3,2-2-12,-3 0-17,-2-1-24,2 1-24,-3-1-32,0 0-32,0-5-41,-1 5-36,1-6-31,0 2-36,-2 0-154,3 1-476,-1-1 211</inkml:trace>
  <inkml:trace contextRef="#ctx0" brushRef="#br1" timeOffset="91875.7887">14755 4673 39,'0'0'243,"-3"-7"-9,3 7-11,-4-5-19,4 5-15,-4-2-18,4 2-18,0 0-14,-18 9-14,9 3-10,-3-3-5,0 7-8,-5 2-7,3 2-7,2 3-6,5-9-7,2 3-9,1-1-8,1 1-5,2 1-4,-2-2-2,3-5-6,4 0-1,-2 3 3,3-3-3,1-1 5,-2-3 2,6 1 5,-1-3 9,0-1 10,1-3 2,0 2 10,1-3 3,-1-2 18,-1 0-2,3-5 11,-2-1-10,0 1 5,-2 0 1,2-7-8,-3-1-8,-1 1-8,-1 4-8,-3-3-7,2 1-10,-2-1-8,-2 1-2,-2 1-7,1 1-5,-2 0-9,1 2-4,-2 2-7,0-1-9,-1 3 0,-2-2-28,-1 1-28,0 4-24,1-2-18,0 4-26,-3-1-25,2 0-28,8 0-37,-8 3-46,8-3-33,0 0-38,-6 0-184,6 0-546,0 0 242</inkml:trace>
  <inkml:trace contextRef="#ctx0" brushRef="#br1" timeOffset="92309.9056">14751 3995 202,'-3'-4'216,"0"2"-9,2-3-16,1 5-12,-1-4-14,1 4-8,-2-2-18,2 2-13,0 0-8,-3-4-14,3 4-13,0 0-7,0 0-12,0 0-6,0 0-7,0 0 0,0 0 9,13 13 8,-2 0 5,6 4 3,3 4-6,1 3-3,7 7-5,5 4-5,-1-1-5,-4 3-5,0 2-1,-1 1-4,-2-2 2,-1-2-11,-4 5-3,-3 2-6,-3 1 0,0 0 2,-3 4 4,-1-3 4,-5-8-1,-1 14-3,-4-2 6,-6 1-3,-1-4-4,-3 5-2,2-16-4,-5 9 2,-7-1-7,2 0 1,1-17-4,-6 13 2,4-11-8,-4-3 2,-5 5-1,7-8-11,1-4-3,-5 2-13,7-3-31,-2-6-34,2 1-42,2-6-53,6-8-68,2 4-57,-1-4-188,9 2-521,-4-9 231</inkml:trace>
  <inkml:trace contextRef="#ctx0" brushRef="#br1" timeOffset="93023.8661">15545 4174 46,'3'-8'298,"-3"2"-20,3 0-25,-2 1-30,-1 2-24,0 3-27,0 0-14,0 0-12,0 29-3,-4-5-8,0 4-5,-2 6-5,-1 0-4,0 12-9,0-2-8,0 1-4,0-9-4,3-2-7,-2 0-6,3-1-3,-5 1-11,5-3-3,-1-4-4,1-1-6,-1-6-5,1-1-6,0-3 0,1-4-4,0-1-6,-1-1-1,3-3-6,-1 0 6,-1-3-11,1 0-9,1-2-11,0-2-20,-3 5-40,3-5-61,0 0-65,0 0-61,0 0-38,4-16-184,1 5-506,0 2 224</inkml:trace>
  <inkml:trace contextRef="#ctx0" brushRef="#br1" timeOffset="93394.5414">15555 4550 51,'0'0'271,"0"0"3,-3-3 3,3 3-6,0 0-10,0 0-19,0 0-20,0 0-13,6-6-10,-6 6-16,7-3 6,3 3-18,11-4-4,4 0-4,3 0-25,11-4-3,-13 7-13,1-2-5,2-4-8,-3 4 3,0 0-10,-7 1-5,2 2-10,-7-4-2,-4 4-3,-3 2-5,0-3-5,-1 0-9,-6 1 2,8-3-6,-8 3-4,6 0-9,-6 0-10,0 0-2,0 0-23,0 0-28,0 0-39,7 0-34,-7 0-56,0 0-32,0 0-46,0 0-49,0 0-58,0 0-260,0 0-638,-17 7 282</inkml:trace>
  <inkml:trace contextRef="#ctx0" brushRef="#br1" timeOffset="94091.6691">16607 3811 67,'2'-5'259,"-1"-1"-14,-1 0-8,2 1-18,-2 5-13,0-6-20,0 6-17,-2-2-15,2 2-16,0 0-14,-11 14-10,0 7-11,-2 0-3,-4 8-9,-4 11 1,1 4-11,-1 5-5,1 4 4,4 1-3,-3 3-5,4-4-2,-4 26 0,8-25-3,1 2-4,2-3-2,5-2-7,0-5-1,1 0-3,2-12-8,2 2-1,1-2 7,0-4-15,1 1 0,0-2-5,-1 0-5,3-11-8,-2 2-16,3-4-23,0 0-16,0-4-25,-1-5-29,2 1-26,-1-4-45,9-1-43,-2-6-35,-1 2-205,3-4-483,-3-3 214</inkml:trace>
  <inkml:trace contextRef="#ctx0" brushRef="#br1" timeOffset="97035.695">9842 4717 48,'0'0'56,"0"0"-10,0 0 4,0 0-2,0 3 0,0-3 5,0 0 0,0 0-2,0 0-5,0 0 12,0 0-4,0 0 7,0 0 9,0 0 2,0 0 14,0 0 2,0 0 3,0 0 0,0 0 2,0 0 0,0 0 2,7-10-7,-7 5-5,2 0-2,-2 2-6,1-5-1,2 5 0,-2-3 5,-1 4-1,3-5-1,-3 4 2,3-1-5,-3 1-1,1-1-2,-1 4-3,3-2-13,-3 2-7,0-4-7,0 4-8,0 0-1,0 0-1,-3 17 0,1 1-6,-3 10 4,0 0-4,-2 5 2,0 1-6,0-1 3,-2 11-1,1-10-3,2-3 3,-1-1-3,3 2 2,-2-10-1,2 7 4,1-11-3,-1 0-3,3-6-4,-1 0 3,2-3 0,0-1-7,-4-4 7,2 1 8,2-1 13,0 0 13,0-4 9,0 6 18,0-6-1,0 0-10,0 0-7,6-12-5,-3 2 3,0 1-14,0-7-7,2-1-3,-1-3-4,1-3 0,-1-2-1,0-4-7,2 0-2,-2 0-8,2-3 4,-2 0 0,4-1-6,-4 3-8,3 3 4,1-1 1,-3 6-5,0 4 4,0 2-2,-1 5 4,-1 1-4,0 3 2,-2-1-4,1 1-1,-1 2 0,1 3-8,-1-1-1,-1 3-5,0 0 4,0 0 3,0 0 2,-4 21 1,2-8 2,1 4-1,-4 2-4,0 7 20,-2-1-21,3 1 7,-3 2 3,2-2 2,1 0-1,-1 0-8,-2-3 6,4-3 13,-1-1-16,-2 5 6,2-7-8,1 2 8,0-6-4,0-2 2,2 0-1,-3-2-2,3-3 5,-1 1-2,0-2-1,2-1 1,-1 0 5,1-4-5,-1 5 15,1-2 5,0-3 11,0 0 26,0 5 8,0-5 0,0 0-6,0 0-3,0 0-8,4-15-3,-1 6-6,-1-6 1,3-5-11,0-1-8,1-6-7,0 0 2,-2-1-5,3 2 1,-2-2-4,1-1 2,1 4-4,0 1-8,-3 7 5,1 0 3,-3 6-6,2-3 4,-2 6-5,1 0 4,-2 1-3,1 3-6,-2-1-4,1-2-1,1 4 7,-2 3-14,0 0 1,0 0 9,0 0-6,-5 19 3,0 1-10,-2 4 12,-2 5 3,-1 0-1,0 3 3,2-2-3,0-2 2,-2 1-1,0-2 3,3-4 2,-2 4-4,4-9 10,-1 0-7,0-1-8,2-1-3,0-6 10,3 1-4,-1-2 5,1-4-1,-2 2-2,1-2-2,2 0 5,-1-1 3,0 1 3,1-5 1,0 3 3,0-3 4,0 3 1,0-3 5,0 0-5,0 0-3,0 0-7,2-15 6,1 6-4,2-7 1,-1-2-4,3-4 0,-1-4-3,1-2-5,0-1 4,1 1-4,-2-2 4,2 4-5,-1-2 0,-1 1 2,-1 5-1,1 2 3,0 3-5,-4 3-1,4-1 2,-2 3 5,-1 1-7,-1 4 5,-1 0-5,3 0 6,-2 3-2,-1-1-5,0-1-1,-1 3 0,0 3-5,3-3-5,-3 3 6,0 0-4,0 0 3,0 0 8,0 0-9,-3 16 7,2-7-10,1 8 3,-3 1 1,0 2 12,-1 6-4,0 1 0,0 3 5,-1-2 2,1-2-3,0 1-1,0-1 5,0 2-3,-2-6-2,3-3 6,-2 1-5,2-3 9,-3-1-7,5-3 1,-4 2-3,3-5 1,-1-5 4,1 3 0,1-1-2,0-2 4,1-1-5,-2 1 1,0 0 5,2-4-4,0-1 7,0 0 3,-1 5 9,1-5 12,0 0 7,0 0 6,0 0-10,0 0-1,0 0 1,0 0-6,3-20-8,-1 9-4,0-6 0,2-1-6,-1-9 1,2 3-2,2-5-2,-3-1-2,3-4-7,0 4 4,-1-1-1,1-1-3,0 8-4,-2-3-1,1 9-1,-2 2 3,0 1 0,0-1 0,-2 4 1,1 4-1,-2 0 4,1 4-6,-1-1-1,-1-1 4,3 2-2,-2 0-11,-1 1-4,0 3-5,2-3-13,-2 3-1,1-4-29,-1 4-26,0 0-23,0 0-20,0-5-30,0 5-31,0 0-40,0 0-31,0 0-45,0 0-37,3 12-213,-4-6-606,-1 2 269</inkml:trace>
  <inkml:trace contextRef="#ctx0" brushRef="#br1" timeOffset="102293.9259">16953 4268 30,'0'0'76,"0"0"0,0 0 1,0 0 11,2 3-21,-2-3 9,0 0 0,0 0-9,0 0-2,0 0 11,0 0-11,0 0 15,0 0-14,0 0-4,0 0-3,0 0-3,-3 4-2,3-4-6,0 0-1,0 0 6,0 0-5,0 0-3,0 0 2,0 0-4,-1 4 0,1-4 0,0 0-4,0 0 0,0 0-6,1 3 4,-1-3-1,0 0 1,0 0 3,0 0-4,0 0 9,0 0-2,0 0 2,0 0 3,0 0 0,0 0 5,0 0-4,0 0 7,0 0-3,0 0 3,0 0 7,0 0 4,0 0 1,0 0-1,0 0 2,0 0-2,0 0-1,0 0 1,0 0 4,0 0-4,0 0 0,0 0-2,0 0 5,0 0-3,0 0-1,0 0-5,6-8-9,-6 8-3,0-4-7,0 0 0,0 4-8,0-5-2,0 5-1,0-8-2,-1 5-6,1 3-2,0-8 12,-2 4-21,2-3 4,0 4-1,0 3-7,-1-7 9,1 0-9,-1 5 4,0-3-4,1 0-1,0 0-2,-2 0 10,0-2-15,2 2 1,-2 3 1,0-5 0,-1 2-2,-1 2 1,4-2-1,-4-2 6,1 5-5,3-2-2,-5-1-3,3 3 6,-2-2-4,0 0 1,1 2-5,0 1 5,-1-2-1,-2 1 1,2 1 0,-2 0-1,6 1 0,-10 0-3,3 0-3,-3 2 6,3-1 2,1 1-4,-2 2 4,-2-1 7,0 4-11,1 3 1,-3 3-5,1-1 5,-3 6-1,4-1-1,-4 2 5,1 3-4,3 2 14,-1-2-16,4-2 1,-3-6 0,6 3 2,-3 0-3,2 0 5,3 2-7,-4-6-2,6 1 5,-1-5-2,1 1 5,0-2-3,0 1-1,3 3-1,-2-2 1,2 0 1,1-6 2,3 3-1,-4-2 4,4-3-1,3-1-2,0-2 3,3-3 0,2-4 0,-1-1-3,5-3 8,-1 0-3,-5 3 0,3-4-3,-3-1 6,-2 2-1,-1-3-1,0-1-1,-3-2 3,2 2-5,-3 0-2,0 1-1,1-1 2,-2 1 2,0 4 2,-1 0-3,-1 1 18,0 4-16,-3-1 4,1 1-4,1-1 1,-1 3-3,-1 1-1,0 3 0,3-4-7,-3 4 2,0-3-2,0 3 1,0 0 4,-3 17 1,2-5-1,-2 4 0,-1 3 12,0 9-13,-1 0 4,1-1 0,0 5-1,-2-2 0,2 3 6,0 0-4,1-1-4,-3-2 4,5-3-2,-3-1 3,2-2 2,1-5 0,1-5-4,0 1 3,-3-2-4,7-4-1,-4-1 0,0-3-1,0 2 6,0-3 0,2 1 0,-1-4 12,2 0 14,0 2 8,-3-3 7,8-7 5,1 0 1,1-4-4,1-3-9,0 0-6,4-5 8,-2-3-7,1 2 4,0 1-4,-7 3-11,6-3 1,-2 3 1,-2-1-7,1 7-2,-5-1-1,1 3-1,0-1-2,-1 4-7,-2-3-3,0 4-10,0-1-17,-2 2-10,2 1-18,-2-3-29,-1 5-38,5-2-26,-5 2-17,0 0-46,0 0-51,9 5-40,-9-5-213,6 4-557,-6-4 247</inkml:trace>
  <inkml:trace contextRef="#ctx0" brushRef="#br1" timeOffset="102648.5447">17358 4400 274,'0'0'290,"0"-5"-9,0 5-21,0 0-21,0-3-28,0 3-24,0 0-16,0 0-22,-4 15-12,1 1-8,0 7-5,-1 6-7,-3-2-3,1 1-10,3 0-8,-5 1-11,5-3-2,-4 1-13,3-1-9,-3-4-7,3-2-1,0-1 0,1-4-11,0 0-15,1-4-22,-2-4-39,3 4-46,-2-5-58,0-2-59,3-1-88,0-3-162,-5 2-485,5-2 214</inkml:trace>
  <inkml:trace contextRef="#ctx0" brushRef="#br1" timeOffset="103032.5137">17629 4483 50,'-5'-1'193,"5"1"-3,0 0-5,-2-4 0,2 4 3,0 0 3,0 0 10,0 0 1,0 0 3,0 0 1,0 0 5,0 0 15,0 0-1,-2-3-12,2 3-13,0 0 0,0 0-13,0 0-18,0 0-15,0 0-16,0 0-17,0 0-14,0 0-15,0 0-7,0 0-7,8 9-12,-5-2 1,3-3-8,0 3-3,-1 3-7,5 2 2,-3 2-9,3 1 6,-6 0-9,3 3 0,-4-2-6,0 2-2,-3 0 1,0-1-9,-3 8-12,0-7-35,-4 1-33,-4 3-45,3-5-42,-1-2-64,-1 0-56,-1-2-54,4-5-60,-1-1-215,1 0-641,1-4 284</inkml:trace>
  <inkml:trace contextRef="#ctx0" brushRef="#br1" timeOffset="106358.7084">10659 5091 149,'0'-4'142,"2"2"3,0-3-6,-2 5 2,3-5 1,0 1-1,-1 1-5,-2-1-3,0 4-4,2-6-11,-2 6-5,0-4-9,0 4-11,0 0-14,0 0-11,0 0-5,0 0-9,0 15-1,-2 1-11,0 3-1,-4 7-4,4 2-2,-3 3-3,3 4-2,0-2-1,-3-4-5,1 2-4,3-7 0,-1 5-3,-1-4 1,3-7 0,-5 0-6,4-1 2,1-1-2,0-4-3,-3-2 1,2 3-2,-1-8-2,2 5 0,-1-3-1,1-3 9,-1 1-11,1 0 3,0-5-2,0 6 8,0-6-4,0 4-3,0-4 8,0 0-7,0 0-4,0 0 7,0 0-9,0 0-3,0-21 3,2 13 0,-2-5-2,0 0 1,6-5-3,-6-2 0,4-6-4,-2-1 9,1 1-6,0-3 1,1 3 1,-2 0-2,0 8 1,0-2 0,-1 1 0,0 0 4,0-1 2,-1 3-3,3 2 5,-3 1 0,0 2 2,0 7 6,0-4 0,0 2 1,0 3 3,0 0 2,-3-1-6,3 3-1,0 2 1,-2-5-1,2 5-3,0 0 0,0 0-1,-12 5 0,5 2-1,-1 0-3,-3 5 0,1 1 2,-1-2-2,-1 2-1,0-1 1,0 2-3,1-2 4,0 3-2,1-4 1,2 2 0,0-3 0,1-3 1,2 0-5,0-2 5,3 0-3,-1-1-1,1-1 4,0-1-1,2-2 0,-3 6 5,3-6-4,-2 1 4,2-1 12,0 0-1,0 0 12,0 0 7,0 0-1,9-11 8,-6 6-8,4 0 0,1-4 1,-1-3 2,1 4-2,2-5-4,0 2 3,0-3 0,0 0-3,3 3 0,-3-1-3,0-5 3,1 5 1,-1-2-7,-1 2 6,0 2-4,0-1 0,0 2 4,-5 0 3,2 2 5,1-1 3,-3 1 6,-1 2 5,1 1-5,-1-2 0,0 4-2,0 0-2,-2-1-5,-1 3-11,4-5-2,-4 5-16,0 0-8,3-2 13,-3 2-13,0 0 7,4 7 1,-1-4-7,0 1 20,1 6-19,3 1-1,-1 2 3,2 2-3,4-4 2,-2 2-3,-2-1-1,2 3 5,0-1 4,0-4-11,0 3 4,-1-1 0,-3-3-3,2-1 10,-1-1-10,1 2-5,-3-3 0,1-2 7,-2 1-5,0-1 1,-1 0 5,1-3-8,-1 3 8,1-1-1,-1-2-1,-3-1 1,3 4 2,-2-4-3,-1 0 10,3 3-7,-3-3 0,2 2-1,-2-2 8,0 0-1,0 0-3,0 0 1,0 0 3,0 0 11,0 0 10,0 0-5,0 0-1,0 0 5,7-5 4,-7 5 3,0 0-1,0 0-2,0 0-2,0 0-4,1-1 1,-1 1-4,0 0 2,0 0-4,0 0-5,0 0-4,0 0-7,0 0 9,0 0-1,0 0-5,0 0-2,0 0-2,0 0 1,0 0 0,0 0 0,0 0 4,0 0-6,0 0-3,0 0-3,0 0 0,0 0-2,0 0 2,0 0-1,0 0 0,0 0 6,0 0-6,0 0-4,0 0-6,0 0 12,0 0-3,0 0 0,0 0 4,0 0-3,0 0-3,0 0 0,0 0-2,0 0 1,0 0 2,0 0 11,0 0-11,0 0-9,0 0-5,0 0 18,0 0-1,0 0-5,0 0 5,0 0-2,0 0-2,0 0 2,0 0 1,0 0-3,-4 9-3,4-9-2,0 0 7,0 0-2,0 0 4,0 0 0,0 0-3,0 0 0,0 0-2,0 0 3,0 0 3,0 0-4,0 0-2,0 0 5,0 0-5,0 0 0,0 0-1,0 0-2,0 0 1,0 0 5,0 0 1,0 0 0,0 0-3,0 0 5,0 0-5,0 0-6,-4 2 7,4-2 3,0 0-4,0 0 8,0 0-9,0 0 5,0 0-4,0 0 7,0 0-5,0 0 0,0 0 1,0 0-3,0 0 0,0 0 6,0 0-5,0 0-1,0 0 4,0 0 0,0 0-7,0 0 1,0 0 4,0 0 1,0 0 7,0 0-9,0 0 1,0 0 0,0 0-1,0 0-5,0 0 6,0 0 2,0 0-7,0 0 4,0 0 1,0 0-2,0 0 1,0 0 0,0 0 3,0 0-3,0 0-3,0 0-21,0 0 9,0 0-3,0 0-15,0 0-22,0 0-29,0 0-35,0 0-32,0 0-32,0 0-36,0 0-37,0 0-48,0 0-51,-2-10-218,2 6-620,0 4 274</inkml:trace>
  <inkml:trace contextRef="#ctx0" brushRef="#br1" timeOffset="108009.8875">18117 4380 75,'0'0'167,"3"1"-15,-3-1-13,0 0-7,0 0-3,0 0 1,0 0-7,0 0-2,7-1-6,-7 1-4,3-1 5,-3 1-5,4-3-5,-1 1-3,-3 2-2,2-6-6,0 4 0,1-1 6,-3 3-1,2-4-12,0 0-9,1 0-3,-3-1-1,3 0-1,1-3-7,-4 0-1,0 0-8,3-2 1,-3-1-7,0-3-2,0 3-8,0-2 2,0-3-6,-3 2-2,0 2 0,2 1-6,-2-2 6,0 5-7,1-1 2,0 4 7,-1-3-13,-1 2 1,1 0 2,-1 2-3,0 3-4,-2-1 6,-1 4-17,-3-1 6,-4 6-3,-5 3-4,0 2 1,-2 5-1,3 3-4,-2-2 5,2 7-6,2-1-2,-1 3 3,2-3 1,1 1-3,1 3-1,0-1 0,5 0 2,2-1-7,-1-1 2,3-8 0,4 1 2,-3-3 1,6 3 9,-3-7-14,3 2 9,0-4-1,-2 1-2,3-3 5,2 0-2,-3-4-1,2 0 3,1-3 1,3 0 3,0-3 0,4-4 0,-2-3-2,2-2-4,0 0 4,-1-2 8,2-4-9,-1-4-4,0 0 3,-2-2 1,0 1-1,-1-2-5,-2-2-2,0 6 4,-1-4-3,-2 8 1,-2-2-2,3 4 2,-2 1 3,-1 3 6,-2 4 11,1-1-8,-1 2 4,-1 2-11,0 1 3,0 3-10,0-5-2,0 5-2,0 0-2,0 0-1,0 16 7,-3-4 2,3 3-3,-4 3 2,1 1 1,2-2-1,-1 3 3,0 1-3,0-2-2,-1 0 0,3-3 2,0 0-2,0 1-7,0-5 6,0 1 6,3-2-4,-3 0-2,2-4 4,1 2-2,-1-1 6,1-3-4,1-1-6,-1 1 9,8-2 0,-4 0 4,0-2-6,3-1-1,0-1 2,1 1 0,-1-1-1,-3-2 2,3 2 1,0-3-1,0 2-1,-2-2-2,-2 0 3,4-2-5,-5 1 2,2 2-9,-1-4-3,0 4 1,-2-1-6,0 2-3,-1-1 0,2-4-6,-2 4-10,0-1-13,0 0-13,-1 0-13,-2 4-16,2-7-22,-2 7-31,2-6-39,-1 2-43,0 0-37,-1 4-201,0-9-499,0 4 221</inkml:trace>
  <inkml:trace contextRef="#ctx0" brushRef="#br1" timeOffset="108840.5011">18516 3906 25,'0'-10'141,"0"-1"-1,3 1-12,-2 1 6,-1 2-4,3 2 8,-3-3-7,3 4 5,-3 4-6,1-5-10,-1 5-7,3-8-14,-3 8-9,0 0-17,0 0-6,0 0-13,0 0 4,-3 20-2,-1-2-2,3 8 4,-2 5 2,-3 2-1,2 11 5,-2-7 8,-1 8 1,3-11-7,-2-2 5,2 1-4,-3-3-3,0 1-1,6-4-3,-5-1 1,6-6-6,-3-1 0,-1 1-3,1-4-1,0 1 0,2-5-7,1 1-3,0-2-5,0-1-1,-3-1-2,3-3-4,-1 1 0,1-2-3,-2 0-2,2-5 7,0 9-12,0-9 2,0 5-5,0-5 5,-2 8-7,2-4 15,0-4-6,0 0 0,0 0 0,0 0-2,0 0 3,0 0-6,0 0 5,0 0 0,0 0-3,0 0-1,0 0-1,0 0 14,0 0-18,0 0 4,0 0 0,0 0-2,0 0 13,0 0-9,0 0 0,0 0 9,0 0 8,0 0 10,0 0 1,0 0 14,0 0-14,0 0-6,0 0-1,0 0-5,0 0-2,0 0-1,5-19-11,-2 12 7,-2 2-8,5-6-9,-2 2 1,-1 0-1,3 0-1,2-1 0,-1 2-6,0-6 2,0 3-5,3 2 0,-1-3 6,-1 3-10,3 0-2,-1-2 7,1 4 0,1-3-7,-3 5 5,4-3-9,-3 4 7,1-1 3,-2 0-8,-1 3 1,2-2 11,0 3-5,1 1-15,-4 0 10,0 1-9,2 1 2,-2 1 11,1 3-6,-1-1 6,-2-1-5,0 3 1,1-1-2,-2 1-1,0 1 3,1-2 0,-4 1 3,4-1 0,-2 4 7,-1-1 5,-1-1-11,1 2-2,-2 1 3,0-1 6,0-1-12,0 2 10,-2-1-4,-1 1 6,1 1 6,-1-3-11,0 2 5,-3 0-1,4-3 3,-3 2-2,0-1 3,0 3-1,-2-6 1,0 3-4,-1-2 0,-5 1-3,3-1 13,-4-1-15,-5 3-5,4-5 6,-4 1-3,3-3 4,1-1-7,1-2-7,-3 0-1,3 0-15,1 1-12,3 0-16,0-2-25,0 1-21,3-1-34,2-2-36,-1-1-50,3-2-69,3 7-290,-3-10-628,6 0 278</inkml:trace>
  <inkml:trace contextRef="#ctx0" brushRef="#br1" timeOffset="109626.7956">19003 4125 60,'3'-12'199,"-1"2"-8,-1-2-3,3-3-10,-1 2 1,-3 1-6,3 3-7,0 1-4,-2-1-1,2 4-10,-3 1-8,1-2-12,0 3-17,-1 3-8,2-6-15,-2 6-16,0 0-9,0 0-4,0 0-6,-3 24-3,1-7 4,-1 12-5,-2 2-8,1-1-4,0 1 6,-2-2-5,1 2-3,-1-1 2,-1-1-2,2-3 2,0 1 4,0 1 0,0-10-2,2 1 6,-1 1 0,0-3-3,1-1 0,-1-1-3,3-1 11,-1-4-11,-1-1-2,3-1-10,-1-1 2,-2-2-3,2 0 2,-1-1 5,2-3-11,0-1 0,-2 7 7,2-4 3,0-3-3,-2 5 5,2-5 1,0 0 17,0 0-10,3 4 14,-3-4-3,0 0 7,0 0 11,0 0-3,0 0 2,0 0-1,0 0-11,4-14-4,-1 11-7,0-9-7,0 3-9,-2-7-9,4 4 6,1 2 0,-1-1-10,0-6 0,2 3-2,0 5-7,-1-2-1,1 4 0,1-3-5,-2 1-1,5-1 0,-3 2-8,2 3-2,-2-1 3,3 1 3,-1 3-2,0-1 2,-1 3-10,1 0-4,2 2 6,-4 0 6,3 3-6,-1 0-6,-3 1 10,0 1 2,2 0-5,-4 1 5,2 3-2,-1-3 4,-2 1-4,0 6 6,-1-4 3,0-1-3,-1 3 0,-2-4 2,0 5-3,-2-2 4,-1-2-4,0 0 3,-1 3 2,-1-4-4,-2 0 0,-2 1-1,2-4-2,-6 4-2,2-3 4,-3-1-6,2-1 0,0 1-3,-1-2-9,4-3-15,0 0-17,-1 0-15,0-2-11,3 0-21,1 0-27,0-1-30,0-1-39,2 1-41,1-4-45,3 2-38,0-1-248,0 5-607,4-17 268</inkml:trace>
  <inkml:trace contextRef="#ctx0" brushRef="#br1" timeOffset="110227.9104">19485 3996 52,'4'-9'257,"-1"-1"-12,1 0-8,-1 5-20,0-1-14,-2 3-26,1-1-18,-1 0-19,0 2-16,-1 2-17,2-4-15,-2 4-9,0 0-6,3 14 5,-5-3-5,2 7-5,-1 9 1,-2 3-1,0 2 0,-1-1 5,3 4 5,-5-1 2,2 4 8,-2-5-2,-1 0-6,0 12-2,0-14 9,4 2 5,-4-5 13,3 1-18,-2 1 4,-1-6-4,4-6-10,-1-1 5,0 1-10,3-5-4,-2-1-16,0-1 6,2-3-14,0-1-1,1-3 3,-2 1-6,0 0-4,2-5 10,0 0 14,-1 6 20,0-4 8,1-2 14,0 0 11,0 0-9,0 0-9,0 0-12,0-14-8,1 6-9,0-4-6,-1 0-7,2 1-6,2-6-9,0 0-1,-1 1-6,1 1-6,0 0-2,2 2-3,-2 3-8,2-5-2,1 6 0,3-3-6,0 4-4,1-3 1,0 2-4,2 0 1,1 1-2,0 4 0,0-1-6,0 1 1,1 4 1,-4-1-2,1 2-1,-2 0 4,3 5-6,-5-2-5,2 1 7,-3 3-1,0-1 3,-1 2 0,1 1-1,-3-2 1,0 3 4,-1-1-1,0 1 0,-3-2-3,-1 0 6,0 3 1,-3-2-1,2-1 5,-4 2-1,-1 1 0,4-5-1,-7 2 0,-1-2-1,-2 1 0,-1-1-1,4-1 3,-4-1-13,0 1-7,1-6-16,2 1-19,0 0-25,-4-1-36,5 0-14,1 0-38,2 0-25,0 0-35,7 0-53,0 0-59,-14-1-56,14 0-240,0 1-683,0 0 301</inkml:trace>
  <inkml:trace contextRef="#ctx0" brushRef="#br1" timeOffset="110602.4778">19941 4516 64,'3'1'249,"-1"3"-1,-1 3 16,0-1-3,-2 5-9,2 0-14,-2 5-15,-2 2-21,0 0-16,1-1-14,-3 0-16,1 3-14,-3-2-15,0 0-14,0 4-11,-3-6-33,3 1-58,-3-2-68,-1-3-88,2 3-101,-2-5-193,4-3-475,3 0 210</inkml:trace>
  <inkml:trace contextRef="#ctx0" brushRef="#br1" timeOffset="112487.5501">20523 4412 143,'0'0'192,"0"0"-13,0 0-19,0 0-11,0 0-16,0 0-11,0 0-6,0 0-7,0 0-2,0 0 3,0 0-4,0 0 2,9-10-4,-8 8-5,4-3-4,-4-1-2,0 0-3,3-2-8,-2-1 0,3-2-5,-2-2-3,1 3-6,-3-1 0,1-4-8,0 1 0,0-1-5,0-1 0,-2 5-3,0-1-8,-2 0 5,1 0-8,-2 3 2,1 0 2,0 0-8,-1 2-5,-1 2-3,-2 0-5,1 1-4,-4 1 0,1 3 0,-2 3-8,-6 2-2,-2 4 1,4 3-3,-7 3 2,5 3-6,-4 0 4,5 2-7,0-1 2,5-2 1,-1 4-1,4-4-6,-1 0 6,4 0-3,0-2-3,1 1 6,3-4-2,0 1 1,0-3-2,3-1 3,-2 3 0,2-3 3,1 2-3,2-5 5,1 2-3,0-3 6,-1-2-3,1-1 2,1 2 5,2-4 0,-1-1 5,-1-2 2,0 0 7,2-1-1,-2-3 0,4-1-3,-1 1 1,-1-7-8,0 1 8,0 2-5,1-1-4,-1-1 2,0 3 10,-1-5-13,2 4 1,-4 1 0,-2 3 6,2-1 7,-1 1-4,0-1 22,-1 4 10,-3-1 2,3 0 0,-2 2-1,1 2 8,-1-2-2,-3 1-6,4-1 4,-4 3-5,3-2-5,-3 2-11,0-5 1,0 5-4,0 0-1,3-2-5,-3 2 9,0 0-10,4-3-6,-4 3-1,0 0 6,0-1 0,0 1 1,0 0-4,0 0 0,0 0-5,0 0-9,0 0 3,0 0 0,0 0-12,0 0 2,0 0-3,0 0-1,0 0-3,0 0 1,0 0 0,0 0-1,0 0 9,0 0-11,0 0 4,0 0-12,0 0 5,0 0 4,0 0 1,0 0 0,0 0 2,0 0-4,0 0 0,0 0 9,0 0-6,0 0 0,-7 6-2,7-6 1,0 0-3,0 0 6,0 0-11,0 0 6,0 0 10,0 0-9,0 0-2,0 0 2,0 0 0,0 0-1,0 0 1,0 0 5,0 0-2,0 0 1,0 0-3,0 0-1,0 0 4,0 0 5,0 0-5,0 0 0,0 0-1,0 0-4,0 0 3,0 0 0,0 0-16,0 0 8,0 0-7,0 0 0,0 0-9,0 0 4,-3 8-1,1 0 8,0 3 3,-4 2-4,5 3 6,-4 1-8,2-3 6,1 3 4,-1-1-1,2 0-10,0-3 4,2 4 3,-1-4-4,4 2-1,-1 1-9,-1-4 3,0-1 3,5 1-6,-4-5 1,4 1-1,0-2-2,-1 1 1,2-2 5,-5 0 0,7-5 1,-3 0 3,3 0 3,-3-6-3,3-4-1,1 2 5,2-4-3,2-5 2,1 0-3,-1-2-2,-1-1-3,3-2 0,-2-1-1,1 1 5,1 2-12,-3-2 11,2 1-4,-1 1-3,2 3 5,-1 0-1,-4 5 3,8 0 2,-9 1-7,3 3 10,-1 1 1,-2 0-1,-1 3-2,-3 2-5,2 1 8,-1 2-2,-1 2 3,0 1 7,0 2-8,0 3 1,-2-4 2,1 4-1,-3 1-2,2 1 6,-3-3-6,1 2 3,0-2-3,1-1 0,-4 3 11,0-4-14,0-1 5,0 1 1,0-6-3,3 7-1,-3-3-2,0-4 2,0 5 8,0-5-2,0 0 3,0 0 0,0 0 2,0 6-2,0-6-2,0 0 3,0 0-2,0 0 3,0 0 0,-3-21 0,0 13-2,1-2 0,0-1-1,-2 0 4,3 1-6,-4-2 3,2 1 0,-1 0-4,0 2 6,-1-2 1,0 0 4,0 4-7,0-1 9,2 4-10,-3 1-1,0-2 1,-4 3-3,-1 5 3,-2 1-1,-1 4 3,-6 3-1,0 3 0,2 0-1,-3 2 1,4 2-2,0 3 5,3-2-7,-3 5 3,5-4 1,4-3-6,0-1 6,1-1-2,4 0-1,-1 1 7,4-3-5,0-4 0,0 4 3,3-1-2,-2-1 0,5-4 7,-2 5-1,2-6 1,2-1-4,5 0 4,-2-4-2,0 0 6,1-2-4,0-3 2,1-4-1,1-3-2,-1 0 0,5-5 2,-1-1-5,-3 0 7,1-5-5,1-2-4,-3 4-1,-2 1 8,0 2 0,-5 1-5,1 1 6,-1 6-4,-1 1-1,-4 2 5,3 0-5,-3 4-6,-1-2 3,5 1-5,-5 3-9,0 0 10,0 0-2,0 0 3,-11 21 4,7-10-2,0-1-2,-2 6-1,-1 0 4,0-1 0,4 2-2,-1 2 4,1-8-7,2 3 5,-2 2-5,3-3 6,1-2-2,1 2 2,-1-3 2,2 1-1,1-1 10,-1-3-9,1 1 2,3-2 2,0 0 1,3-1-1,1-2 4,-2-2-1,5 1-18,0-5-14,2-2-46,2-5-51,-3-1-53,5-1-52,0 0-51,-8 0-225,4-4-542,-2 7 240</inkml:trace>
  <inkml:trace contextRef="#ctx0" brushRef="#br1" timeOffset="113067.6054">21361 4178 47,'0'0'279,"-4"-3"-4,4 3-8,0 0-21,-1-4 16,1 4-34,0 0-18,0 0-21,9-1-16,1-2-10,3 3-12,10-1-20,-4 1 18,4-3-15,-2 2 3,0-1-8,-5 1-6,-1 0-8,-1 1-2,0-1-35,0-2 28,-4 2-5,-3 1 0,0-2 2,-1 1-5,-2 1 1,3 0-12,-7 0-7,9 0-11,-9 0-1,8 0-10,-7-1-3,-1 1-9,5 0-4,-5 0-4,0 0-3,0 0-6,5 0-6,-5 0 2,0 0-5,0 0-8,0 0-1,0 0-7,0 0-10,0 0 8,0 0-12,0 5 8,0-5-2,-8 12 3,1-3 7,-2 1-2,-2 4-6,-6 4 3,-3 3 6,2-4-12,1 1 8,-2 1-3,0 0-4,2 0 5,-1 1-1,1-3 0,-3-1-11,6 1 11,1-5 3,2 0 0,0 0 2,1-2-7,3 0 7,1-5 0,0 2-10,2-1-4,1-2 13,0 1-7,0-3-4,3-2 5,-4 6-1,4-6 0,-5 4 6,5-4-4,-1 2-1,1-2-4,0 0 4,0 0 2,-3 5-2,3-5 4,0 0-12,0 0 7,0 0 8,6 5 7,-6-5 3,11 2 2,-1 0 8,4-1 1,7 0-7,2-1-1,-1 1-1,2-1-1,-1 0 1,-1 0-5,-6-1-1,5-1 0,-6 2 0,2 0-2,-3 0-6,-7 0 10,3 0-10,-4 0 1,2 0-15,-8 0-8,9-2-25,-9 2-39,7-3-53,-3-1-59,-4 4-53,6-3-56,-1 0-44,0-1-275,-1 1-674,-4 3 298</inkml:trace>
  <inkml:trace contextRef="#ctx0" brushRef="#br1" timeOffset="113482.1416">21801 4367 50,'1'-4'274,"2"0"-10,-2 2-9,-1-1-8,0 3-9,0 0-21,2-4-25,-2 4-21,0 0-11,0 0-14,-13 12-9,6-6-8,0 6-5,-3 1-9,0-1-14,3 0-24,-3 3 8,1-4-9,1 5-1,1-1-15,6 0-3,-4-3-5,4 4-4,1-4 0,0 0 3,1-3-3,3 2-3,1-4-5,-2 3 10,1-4 3,3 0 13,0-3 13,0 3 11,-1-4 8,4 1 0,0-1 4,0-4-15,2-1 11,1-2-3,0-1-7,-1-2-9,1-1-8,-2 0-2,-4 1-18,0-1 5,0 3-4,-4-4-4,4-3-13,-4 4-4,-3-4-10,0 1-12,0 3-4,-3-3-16,-4 2-15,-1-2-16,-1 6-23,-5-2-23,3 4-25,-2-2-32,-1 6-28,0 0-35,4 0-37,2 0-68,1 0-301,1 3-666,6-3 295</inkml:trace>
  <inkml:trace contextRef="#ctx0" brushRef="#br1" timeOffset="113908.0614">22057 3851 178,'-3'-5'323,"3"1"-19,-3-1-23,3 0-27,-4 2-33,4 3-25,0-4-21,0 4-23,0 0-8,0 0-1,10 12 8,2 0-13,7 5-2,-1 1-10,3 4-3,-1-1-15,-1 2-9,0 0-9,-1 3 7,-2-3-18,-2 6-7,3-2-7,-6 2-4,1-2-1,-4 6-4,-1 0 1,1 1 18,-2-1-8,-2 1 10,-1-1-7,-4 1-8,-1-2 25,-2 3-8,1 0 4,-4-3-10,3 1 1,-3-1-9,-3-3 3,2-2-7,-1-3-5,-1 0-5,-4 0-3,2-2 2,0-4-3,-4 0-11,1-1-4,-3-3-18,1 1-45,-1-2-68,-2 0-89,-1 0-97,-3-3-133,2 2-273,-1-5-748,0-2 331</inkml:trace>
  <inkml:trace contextRef="#ctx0" brushRef="#br1" timeOffset="115662.4763">22892 4054 201,'0'-12'251,"0"3"25,0 1-12,0 3-12,0 1-16,0 0-23,0 0-21,0 4-27,0 0-17,0-7-24,0 7-14,0 0-8,-4 19 4,4-2-15,-3 9 7,0 5-2,-1 2 8,4-1-8,-5 4 9,0-1-7,1 2-14,1-5 3,-2 14 1,-1-11-1,4-5-14,-2 2 9,0 1-3,0-6-5,1 4-12,0-4-1,1-8-4,0-2-13,-1-2 3,-1-2-10,4-3-3,-3-2-1,0 0-3,2-3 11,0 1-9,-1-1-29,2-5-15,0 5-16,0-1-31,0-4-48,0 0-73,0 0-88,0 0-89,-1-16-219,4 6-623,-1-2 276</inkml:trace>
  <inkml:trace contextRef="#ctx0" brushRef="#br1" timeOffset="116254.8501">22895 4366 188,'-3'-3'228,"-4"1"6,0-2-3,2 1-2,3 0-5,-3 2-10,5 1-14,-5-3-7,5 3-16,-4-2-6,4 2-8,0 0 2,-6-3-5,6 3-1,0 0-7,0 0-4,0 0 1,0 0 0,0 0-3,-2-3 3,2 3-5,0 0-10,0 0 4,0 0-8,0 0 1,0 0 4,0 0-3,0 0 4,0 0-2,0 0-4,0 0 1,0 0-10,0 0-6,0 0-6,0 0-9,0 0-10,0 0-14,0 0-2,0 0-12,0 0-8,0 0-7,0 0 1,12 2-6,5-1-3,7-2-8,4 1 0,13 1 1,0-2-1,4 1-4,-1 0-3,-3 1 0,2-1-11,-4-1 2,0-2 0,-12 3 1,0-1 0,-1-2-1,-1 2-6,-5-2 3,-6 3-2,2-2 3,-4 2-3,-2 0 1,-3 0-1,-3-3 1,1 3 0,0 0-1,0-1-1,-5 1-2,5-1 2,-5 1-5,0 0 4,7 0-6,-7 0 3,3-2-4,-3 2-1,0 0-2,0 0 2,0 0-1,0 0 5,0 0-8,0 0-1,0 0 1,6 3 2,-6-3-6,0 0 8,0 0-4,0 0 2,0 0-1,0 0-7,0 0 1,0 0-5,0 0 6,0 0 1,0 0 2,0 0-10,0 0 7,0 0-3,0 0 1,0 0-2,0 0 1,0 0-2,0 0-2,0 0 0,0 0 2,0 0-1,0 0-6,0 0-1,0 0-2,0 0-1,0 0-11,0 0-6,0 0-16,0 0-16,0 0-20,0 0-15,0 0-32,0 0-37,0 0-48,0 0-90,0 0-92,-10-13-384,7 10-856,0-5 379</inkml:trace>
  <inkml:trace contextRef="#ctx0" brushRef="#br1" timeOffset="117194.7649">20920 2556 196,'-4'-9'194,"4"1"-7,-2 1-22,2 2-16,-1 1-22,-1 0-16,2 4-13,0 0-8,0 0-10,0 0-7,-2 15-9,1 2 0,-1 6-7,-2 5-9,1 4 11,2 3-10,-5 11 3,-1 1-4,2 4 4,-4-4-2,5 0 0,-2 1 4,1-14-4,3 0 1,1 0-1,-2-3-9,3 1 0,-3-5-7,3-3-2,2-4-2,2-3-4,-3-1-2,2-3 1,-1-2-3,3-1 2,0-1-4,0-1 2,2-6-5,1 3 6,-1-3-6,3-2-2,4 0 4,3-7-11,-3 1-14,7-6-29,-3-1-29,1 4-40,1-9-51,-3-1-41,-6 7-162,3-1-389,-5 0 172</inkml:trace>
  <inkml:trace contextRef="#ctx0" brushRef="#br1" timeOffset="118217.5205">20682 3105 166,'0'0'185,"9"-17"-9,-2 9-10,8-3-11,-5 3-18,10-4-5,1-4-12,-2 3-9,0 2-7,2 0-13,-1 2 1,-6 1-16,0-1-2,-1 4-3,-1-4-6,3 2 0,0 2-3,-4 0-2,-1-2-6,1 3 0,2-2-5,-6 2 0,2 3-2,-1-4-6,-1 1-2,-3 2 0,3-1-5,-7 3 1,9-5-3,-5 4 2,-4 1 1,7-7 0,-7 7 2,4-4 0,-1 0-3,-3 4 0,8-4-10,-5 0 2,-3 4-5,7-6-7,-4 4 4,-3 2-3,7-5-3,-7 5 2,3-4-6,-3 4 6,4-4-9,-4 4 3,0 0-2,3-2 1,-3 2 3,0 0-5,0 0-1,0 0-2,0 0-1,0 0 1,0 0-2,0 0-5,0 0-1,0 0-1,0 0 7,0 0-2,0 0-2,-3 23 4,3-7-1,-4 0 1,1 2 3,3 2-1,0 1-4,-3 4 7,3-7-7,0 2 5,-1-1-4,5 1 1,-4-1 4,3-2-2,-2 0-2,2-1 3,0-6-3,4 4-1,-3-5 3,0 1 0,2-3 5,0 2-4,2-6 2,-2 2 9,1-3-6,4-1 4,3-4-3,-2 0 3,0-1-1,2-3 0,-1-1 2,-1-5 0,1 2-1,0-9 0,1-1-6,0-1 1,-2-3 1,0-1-1,-2 1-5,-3 1 2,0 5 2,-3-4-2,2 6 2,0 2 2,-5-2 2,3 7 8,-3 3 4,1-4 12,-2 5-3,0 3-6,0-2-6,0 5-2,0-7-8,0 7-4,0 0 3,0 0-4,0 0 3,-7 26-4,4-9-1,0 3 7,1-1-6,0 7 1,-1-1 0,2-5-5,1-1 2,-1-2-2,3 1 1,-2-6 0,3 1-4,-1 0 5,2-4-3,0 1 2,0 0 0,2-3 2,0 0 2,-1-2 0,5 2 3,0-7-2,1 0 3,3 0-2,3-5-1,-3 0 2,7-3 2,-1-7-5,-2 1 1,1-2 3,-1-3-3,0 0 3,-6-1 0,0-2-5,0 1 7,-1-3-8,-4-2 0,4 4 1,-4 4-1,-4 0 1,0 2-2,-2 0 7,-1 3-5,0 1-3,-1 3 0,1 1-5,-3 3 4,3-2 1,-3 5-5,0-3 2,-1 2-4,4 3 0,0 0 1,0 0-6,-11 8-2,8-4-2,3 4 2,-3-3-9,3 4 5,0 1 4,3 2-1,4 0 3,-1 3 6,1-2-4,1 2 6,-1-2-5,0 2 5,-1-1 1,2 0 1,-2 2 2,-2-5-4,1 1 2,0 3 1,-2-5 1,1 1 0,0-3 0,-3 1-2,1-3 0,1-1-5,-3-5-2,4 8 1,-2-5-3,-2-3-4,1 7 9,-1-7-4,0 0 0,11 1 3,-11-1-11,0 0-8,13-7-7,-6 3-10,0-1-6,0-1-13,0 0-9,0-3-16,0 2-10,-1-3-25,1 1-25,-1-1-33,-1-2-33,2 2-145,-4 1-387,1-1 170</inkml:trace>
  <inkml:trace contextRef="#ctx0" brushRef="#br1" timeOffset="118774.971">21882 2710 191,'3'-4'200,"-3"4"-19,3-5-5,-1 1-20,0 1-13,1 1-16,-3 2-17,0 0-7,11 7-13,-4 3-4,-1 5 1,4 11-7,-2-4 1,-2 9-2,2-4 0,-2 5-2,-2-4-2,1 1-3,-3-5-4,1 1-2,-3-6-1,0-3-6,0-1 1,-3-5-8,3-1 0,0-2 0,0-2 18,0 1 25,0-6 23,-1 7 23,1-7 20,0 0-6,0 0-9,0 0-14,0 0-20,4-30-13,-4 12-6,3-9-14,0-1-6,2 1-7,1-5-9,4 3-8,-2 2-1,2-2-15,0 3-4,1 4 1,3-3-9,-4 11-7,0 0 0,4 4-6,-4 0-4,1 8-5,0-1-10,4 6 7,-2 2 5,-1 5-1,-1 1-3,1 2 0,-4 3 5,5 4-3,-5-3 5,-1-1-7,0 2 6,-4-1-5,1 0-2,2-1-9,-5-4-18,2 2-8,1-5-9,-4-2-1,0 3-10,0-4-7,0 2-8,0-3-11,0-5-13,0 10-6,0-10-5,0 9-9,0-9-4,0 0-21,0 0-43,0 0-41,0 0-40,0 0-176,0 0-479,0 0 212</inkml:trace>
  <inkml:trace contextRef="#ctx0" brushRef="#br1" timeOffset="119221.2693">22405 2561 191,'1'-5'200,"-1"-2"-11,0-1-6,0 4-7,0 4-7,-1-7-6,1 7-7,-3-8-15,3 8-6,0-4-17,0 4-15,0 0-9,0 0-11,0 0-11,0 0-7,-17 12-6,9-3-6,-1 1-7,-1 2-7,3 1-5,-1 0-9,0 1 6,3-6-11,1 3 0,0 0-2,4-3-8,0 4 4,0-3-3,4 1-3,0 0 7,6 2-3,1-2 2,2-2-5,1 1 6,3-4-4,-3 3-2,2-2-1,-1-2-1,-4 4-2,-1-6-5,0 3 1,-3 0 0,3-1 0,-5 0 0,-1-2-3,-2 2 4,2 1 1,-4-5 4,2 8 3,-4-1-5,-3 1 8,-2-2-2,0 2-1,-4 4 2,-1-3-3,-2 0-5,0-1-2,0 0-18,-6-2-36,6 1-23,-2-1-44,1-2-32,5-3-39,1-1-180,-4-1-400,3-2 176</inkml:trace>
  <inkml:trace contextRef="#ctx0" brushRef="#br1" timeOffset="119686.0299">22712 2302 1664,'0'-12'23,"0"-4"-48,4 6 41,-4-1-14,0 0 47,3 8-4,-3-4-12,0 2-6,0 5-13,0-5-2,0 5-7,0 0 7,0 0-9,-3 24 5,3-6 1,-4 1-4,-2 12 3,2 1-7,-3-1 8,1 16 5,2-13-8,-1 13-1,-1-13 1,1 1 6,0 1 7,0-3 0,2-1 8,-2-3 1,3-2 5,0-1-3,2-8-1,0 0 0,0-1-3,-3-5-3,6-2 3,-3 2-3,3-4-1,-2 2 5,4-6-1,2 1 4,-1-2-3,7-3 3,0-1-6,4-2-6,0-1 1,4-3-16,-3-1-15,-4-1-9,-1 1-30,1-3-19,-4 2-25,-1 3-32,-2-4-26,0 0-37,-1-4-107,-5 4-322,0-1 142</inkml:trace>
  <inkml:trace contextRef="#ctx0" brushRef="#br1" timeOffset="120132.8953">22523 2598 76,'0'0'227,"0"0"-18,-4-6-25,4 6-19,0 0-11,9-4-10,-2-1-13,1-2-8,6 1-2,7-7-6,3 3-7,0 0-7,1-2-16,4 0-3,0 0-9,-1-1-5,-1 4-4,-1-6-11,-1 4 0,-3 5 3,-2-3-4,-3 4-5,-3 0 1,-7 3-8,0-1 2,2 0 0,-4 2-4,-5 1-1,7-3-8,-7 3 0,6-1-7,-6 1-6,0 0 2,3 5-3,-3 1 2,0 3-1,-3 5-2,0 4 0,-4 1 0,4 5-1,-1 2 1,-2-2-7,2 3 6,0-9-4,1 2-3,-1 1 3,1-4-3,0 0 2,3-1-3,0-2-2,0 1 5,0-3-8,3-2 6,0-2 1,-2-1 0,2 1 1,1-3 4,-1 0 2,6-1 0,-4-2-6,11 1 4,-1-3 2,-6-2-4,6-1-3,-1-1-8,0-4-27,-1 2-33,2-7-41,-5 2-32,3-3-34,-2 0-33,2 1-39,-6-2-132,2 1-402,-4 0 179</inkml:trace>
  <inkml:trace contextRef="#ctx0" brushRef="#br1" timeOffset="120153.9404">22988 2249 148,'-3'-3'150,"3"-4"-21,0 7-19,-3-5-39,3 5-9,0 0-28,0 0-16,0 0-40,0 0-95,0 0-127,8 19 56</inkml:trace>
  <inkml:trace contextRef="#ctx0" brushRef="#br1" timeOffset="120630.2755">23250 2097 129,'1'-6'298,"2"0"-30,-1 2-40,-1 0-17,-1 2-30,0 2-23,0 0-7,4 17-12,-1 0-8,-6 12 0,2 8-14,-5-3-16,2 16 5,-3 1-21,1-5-1,1 2-4,3 0-12,-2-16-9,4-2 0,-3 0-11,3-6-1,1 0 4,-1-7-13,2 1-2,-2-4 0,3-4-19,-2-1 16,-1 1-4,2-3-4,2-2-4,-3 0-2,2 0 1,0-3-4,1 1-14,5-3-7,-1 0-28,2-3-46,4-7-38,0 3-44,3-7-54,0-3-221,-3-5-471,4 0 208</inkml:trace>
  <inkml:trace contextRef="#ctx0" brushRef="#br1" timeOffset="121072.6736">23471 2344 135,'0'0'173,"0"0"-18,-3-6-8,3 6-6,0 0 1,-7 0-15,7 0-10,0 0-8,0 0-15,0 0 1,-5 8-17,5-8-4,0 0-1,4 7 0,-4-7 9,6 6 16,-1-5 15,1-1 0,2 3-6,2-3 12,1-3-1,2-2 1,0 1 7,2-4-1,-5 0 7,4 0-2,-5-5 1,1 4 3,-3 0 5,-2-2-14,1 2-5,-2 1-2,-1-1 13,-2 3-23,1-5-8,-2 5-9,0 0-8,0 6-7,-9-6-14,0 7-10,-3 5-7,-4 2-9,-6 5 7,-2 6-8,4 1-14,-9 14-9,8-8-3,5 3-9,2-3-11,-3 1-8,7 3-3,2-2-2,2-5-4,6-2 8,3-3 9,2-1-13,1 0 5,4-3 3,3-6-1,7 3 10,-1-6-4,-2-1-2,4-3 3,3-6-9,0 0-6,-5 1 0,-4-4-14,1 2-8,-2-5-23,0 3-10,-2-4-33,1 2-23,-4 0-40,-2 3-46,0-1-69,1-1-258,-8 0-594,4 4 262</inkml:trace>
  <inkml:trace contextRef="#ctx0" brushRef="#br1" timeOffset="121542.3397">22326 3371 122,'0'-5'272,"0"-1"-19,1 1-24,-1 0-26,2 2-21,1 0-24,2 2-15,-5 1-14,10 7-9,0 4-10,1 2-6,-4 2-4,6 9 4,-2 2-11,-2-1 3,-1-1-7,-1 0 2,-3-5-2,-1-1 0,0-1 4,-1-6-16,-2 4-7,2-6 2,-2-1 1,0-2-2,2 0 15,-2-2 20,1 1 21,-1-5 19,0 4 10,0-4 20,2 4 12,-2-4-7,0 0-21,2-12-21,0 1-11,-1-4-18,2-3-11,0-1-10,4-7-18,1 1-3,-1 2-8,3-2-7,3 3-10,0 2-6,2 2-7,-4 3-2,2 3-9,5 1-4,-2 5-10,-5 1 4,3 5 0,-4 0-2,4 6-4,0 0 3,-2 4-6,0 1 0,-3 1 2,3 10-3,-5-7 0,3 0-13,-7 1 0,1 1-6,-1-2-11,1 2-21,-4-5-6,0 0-12,0 1-28,-4-1-18,1-1-29,3 1-40,-4-1-29,4-1-30,-3-2-37,3-2-35,0 0-28,-3-3-220,3-3-611,0 0 270</inkml:trace>
  <inkml:trace contextRef="#ctx0" brushRef="#br1" timeOffset="122034.4177">22871 3327 11,'2'-4'207,"-1"-3"-23,3 5-17,-4 2-15,0 0-9,0 0 7,0 0-7,-7 20 0,2-7-9,0 2-10,0 2-7,0 0-15,3 3-8,-1-2-6,0-1-6,3-1-12,3 0-7,-1-3-2,1 0-4,3-1 5,1-2-1,3-2 15,1 1 3,6-3 6,-5-4 6,4-2-4,5 0 5,-4-6 2,3 1 9,-6-3 7,7-3 0,-7-1-2,-4 1-4,7-5-1,-7 0-10,-3 1 1,0 1-8,0-3-12,-4 1-3,-2 0-7,-2 0-14,1 3-5,-5 1-11,2 2-14,-3-1 7,-4-3-32,0 6-14,-4 3-27,-6-3-21,2 6-15,5 4-26,-8-4-23,6 5-25,-1 1-31,1 4-35,5-2-29,0-1-30,4 2-179,2-2-499,1-2 221</inkml:trace>
  <inkml:trace contextRef="#ctx0" brushRef="#br1" timeOffset="122481.5689">23353 3069 105,'1'-11'290,"2"5"-27,-3 1-37,0 1-28,0 4-22,0 0-17,0 15-12,-4 3-15,-2 11-10,-1 3-12,0 13-6,0-11-13,0 10-7,0-10-7,4-3-9,2-1-3,-2 2-10,3-3-5,0-2-2,0-2-5,1-8-5,1 1-3,1-4 1,-2-4-8,3 0 2,-3-1 0,3-5-7,-2 2 4,1-2-4,1-1 4,2 0-7,1-3-8,1-3-21,2 2-38,0-3-41,0-5-51,2-2-42,-3 4-42,-2-2-154,-3-1-406,2-2 180</inkml:trace>
  <inkml:trace contextRef="#ctx0" brushRef="#br1" timeOffset="122503.5835">23150 3325 199,'-3'-2'288,"3"2"-24,-4-2-19,4 2-31,0 0-20,14-8-15,7 1-5,3 3-16,3-1-10,12 0-13,-2 1-9,-9 0-15,3 1-8,-3-1-7,-1 2-11,1 2-10,-7-3-14,1 1-12,-8 0-20,1 0-26,-4-1-22,-1 3-38,0-3-29,-6 2-54,2-2-44,-2 2-225,-4 1-442,7-7 196</inkml:trace>
  <inkml:trace contextRef="#ctx0" brushRef="#br1" timeOffset="123003.4459">23798 3205 81,'0'-10'254,"0"-1"-4,-3 0-17,3 1-18,-3 1-17,2-1-9,0 4-19,-2-2-7,1 3-22,-2 0-20,1 1-14,-4 2-6,-1 2-16,-5 6-4,-2-1-13,-5 9-5,-3 2-6,2 2-5,2 4-5,0-3-9,2 6 0,3-5-9,2 2 2,-1 1-6,7-8 0,2 1-8,-2-1-7,5 2 3,-2-6-4,3 0 5,0 0-3,4-1 0,-1 1 4,4-5-1,-1 5 0,-1-6 1,5 0 6,-1 1-2,1-6-4,4 0 3,-6-3-6,7-3 8,-2-1-7,0-1 9,-2-2-8,3-2 7,-4-4 3,-1 1 0,-1-2 5,1-6 2,-4 6 6,-1-1-3,2 0 7,-3 1-2,0 1 2,-3 3-1,3 4 7,-2-1 5,0 4-16,-1 0-5,3 1-12,-3 2-11,0-1-8,0 4-5,0 0 8,0 0-4,0 15 5,0-5-5,2 7 2,-2-1 2,2 2-2,-1-1-5,1 1 2,1-1-2,2 1 1,0-2-3,-1-1 8,3 0-5,2-3 4,-1-2 0,-1-1 4,6-2-6,-5-5 5,6 4-3,-1-5 3,1-5 2,-3 1 6,2-2-8,0-7-4,-1 0 4,5-7-2,-4-1 1,-2-5-3,3 0 0,-2-4-4,-4 0 7,-1-5-6,0 2 4,-3-1-3,2-14 2,-2 0-3,-1 15 0,1 0-2,-1 2 5,-3 4 4,0 8 5,4 7-10,-4 4 2,2-3-12,-2 5-7,0 3-1,0 2-6,0 0 9,0 20 4,1 9 7,-1-3-4,0 8 4,0-5 2,-1 5 2,-1-3-4,2 3 2,-1-2 3,1-2 0,1-1-3,-1-4-2,2 0 7,-1-8-5,-1 1-2,4-6-12,-1-2-2,-1 1-3,-1-4 2,2 0-2,-2-2 7,2 0-6,1-1-6,2-3-20,-2-1-14,5-3-22,-2 1-35,1-4-19,-1-2-34,5-3-17,-4 0-36,0 1-177,-3-1-434,0 2 192</inkml:trace>
  <inkml:trace contextRef="#ctx0" brushRef="#br1" timeOffset="123505.6039">23870 3185 169,'0'0'201,"25"-5"-17,-2 3-9,2-5-21,3 0-11,10-1-9,-8 1-12,8-5 10,-11 5-8,1 2 4,-3-4-1,0 3 8,-5 0 0,-3 1 9,-7-1 4,-2 4 5,0-1-11,-1 2-9,-5 1-17,-2 0-15,7-3-12,-7 3-9,0 0-14,5 4-1,-5-4-6,-5 17-3,1-2-6,-3 0-7,3 1-4,-2 2-5,-1-2-3,3-1-5,1 2-2,2-2-1,-1 1-2,2-4-6,0 1 3,0-2-6,2-1 4,-1 1-2,2-2-2,1-2 5,0 2-1,1-5-1,0 3-5,4-4-3,-1 2-7,1-5-24,3 1-22,-2-3-29,0-1-44,3-3-51,-2-3-55,3-2-51,0-2-212,2-4-528,-2-1 234</inkml:trace>
  <inkml:trace contextRef="#ctx0" brushRef="#br1" timeOffset="123527.6467">24402 2985 157,'-3'-4'179,"3"4"-35,0 0-47,-4-4-45,4 4-37,0 0-34,0 0-86,0 0-112,0 0 49</inkml:trace>
  <inkml:trace contextRef="#ctx0" brushRef="#br1" timeOffset="124204.6755">24642 3031 245,'0'0'239,"0"0"-19,0 0-26,0 0-22,0 0 15,-16 13-14,8-2-19,-1 3-16,-2 4-12,4-4-18,-1 3-3,1 0-15,1-1-6,0 1-13,3-3-5,2 4-6,0-2-6,2-1-5,-1-4-2,1 0-4,4-4-5,-5 5-1,5-4-3,0-1-3,0-2 5,-3-3-5,3 2-3,-5-4 13,0 0 3,0 0 2,0 0-2,0 0 1,0 0-8,0 0-1,35-14-2,-35 14-7,6-17 1,-6 17-6,7-23-2,-7 11-6,0 12-1,0-32-2,-1 17 0,-4 0 1,1 0-5,-1-1 4,-1 2-7,0-3 9,1 2-6,-1 6 13,3-4 14,-1 5 7,3 2 8,-1-4 2,2-3-9,2 4-6,0-1-11,-2 10 3,17-21-8,-3 11 0,5-4-2,3 2-3,-1 3-4,-1-1 2,1 8-12,0-3 13,-21 5 9,31-2-18,-31 2 2,24 4 0,-24-4-1,21 8 4,-8 1-6,-3 4 5,0 0 6,-2 4-1,-5 2 13,4-1-5,-3 6 5,-1-7 4,-3 10 7,0-8-10,0 0 6,-3 0-2,3-2-6,-2 1 14,2-18-2,-2 25-10,2-25-2,-3 21-3,3-21 0,0 11 2,0-11 13,0 0 10,0 0 20,-1 18 20,1-18 19,0 0 21,0 0 9,0 0 8,0 0 13,0 0-17,0 0-12,0 0-19,0 0-6,0 0-9,-6-50-9,8 32-11,-1 0-10,3-7-6,-1-3-3,4 4-10,-1 0-7,-1-2-4,0 10-5,0-1-4,2 3-6,3 0-4,-3 2-5,2 0-5,-9 12-1,16-14-2,-16 14-4,20-6-4,-20 6-1,0 0 4,34 7-6,-20 1-1,-4 2 0,3 5-1,-3 1 4,-1 5-2,-3-3 2,1 5 0,-3-5 3,-1 8-2,-1 3 2,-1-5-2,-1 1 2,0-6-3,0-1-14,0-18-13,-4 30-13,2-14-18,-2-5-23,4-11-8,-7 23-29,7-23-17,-4 12-38,4-12-32,-6 13-43,6-13-45,0 0-71,-14 11-371,14-11-802,0 0 354</inkml:trace>
  <inkml:trace contextRef="#ctx0" brushRef="#br1" timeOffset="126037.8858">674 5900 16,'2'-3'197,"-2"3"-4,1-5 0,-1 5-6,0-4-3,0 2-3,0 2-6,0 0-4,3-4-13,-3 4-9,0 0-8,0 0-12,0 0-7,0 0-7,0 0-5,0 0-8,0 0-7,0 0-9,0-6-9,0 6 2,0 0-11,0 0-2,0 0-8,0 0 3,0 0-7,0 0 3,0 0-1,0 0 1,0 0-11,0 0 13,0 0-6,0 0-1,-3-2-12,3 2 12,0 0-3,0 0-4,0 0 1,0 0-8,0 0-1,0 0-6,0 0-2,0 0-11,0 0 0,0 0-6,0 0 10,-6 9-15,6-9-10,-4 8 10,1-3-4,-4 8 7,-4 2-6,1 0-2,-2 9-4,0 1 8,0 2-3,0 4 2,-5 10-4,0 0-2,5-10 0,1 2-1,-4-1-12,1 10 17,3-11-1,4 1-6,-3 1 6,0-3 1,3 1 0,5 0-5,0-3 3,-1 2 2,3-1 0,0-5 5,7 3-7,-4-8-2,4-1 2,0 6-2,0-6-4,3-2 2,-3-1 5,2-1 2,-1 0 1,2-1-6,-4-2 8,2 1-7,-1-4 3,-1-1-1,0 1-1,-1-2-2,-2-1-8,2 0-6,-2 0-9,-1-2-15,0 1-20,1 0-22,-3-1-29,0-3-26,4 5-30,-4-5-25,3 3-23,-3-3-25,1 2-222,-1-2-498,0 0 220</inkml:trace>
  <inkml:trace contextRef="#ctx0" brushRef="#br1" timeOffset="128006.853">1112 6404 149,'0'0'169,"3"-5"-12,-3 5 4,0-4-10,0 1-6,3-1 2,-2 0-12,-1-3-5,0 0-9,0-1-6,0-4-6,0 3-12,0-5-8,-4-4-6,4 1-1,-2 2 1,1-2-4,-3 0-1,-2 1-5,2 1-2,1 3 5,-1 0 8,1 2-2,-1 3-1,-3-2-11,4 4-10,-3-2-3,1 4-9,-5-1-5,2 4-8,-4 5 1,0 1-7,-4 2-2,-1 7 29,-1 0-7,1 8-6,3-4-8,-2 5-6,1 1-2,4 1-7,-2 1 0,5-4-6,-2 2 0,5-9-7,1 2 0,3 0-6,1-4-1,0-2-5,1 2 4,3-4 1,1-1-2,2-1 1,1 0 1,1-4 1,3-2 3,2-2 2,3-5-5,-1 0 7,-1-2-5,-2 0 4,7-7-2,-2 1 0,-5 1 5,4-4-5,-2-2 0,-4 4 6,3-5-8,-4 3 5,-3 0-3,2 2-1,-5-3 3,2 5-1,-1 0 7,-2 2 0,0 0-1,1 1 3,-4 1 1,2 3-1,-1-2 8,-1 2-2,0 5-5,0-7-3,0 7-3,0-5-10,0 5-1,0 0-4,0 0-11,-3 19 19,-1-4-2,0 12 0,-3 2-4,1 0 3,-1 2 3,1 1-6,-1 4 6,0-2-4,0 0 4,0-1 1,2-1-3,-1 2-1,0 0 4,2-5 0,0-1-2,-2-3 2,3 2 1,-1-1-10,1-10 15,3 0 0,-4-4-5,4-3 3,-1-4-3,-1 1-1,2 0 1,0-3 8,0-3 10,0 0 1,2 10 6,-2-10 6,0 0 20,0 0-13,12-18 7,-3 3-6,2 1-3,3-10-3,5 3-2,-4-1-9,3 2 2,-2-2-3,-1 0-24,2 3 23,-2-2-11,-6 6 6,2 1-2,1-3 1,-2 5-8,-4 2 3,0 2 5,1 1-24,-4 0 18,1 3-18,-1 0 3,-3 0-4,3 2-15,1-3-15,-1 3-16,-2-1-25,-1 3-38,3-2-39,-3 2-41,0 0-62,3-3-55,-3 3-226,0 0-581,7-2 258</inkml:trace>
  <inkml:trace contextRef="#ctx0" brushRef="#br1" timeOffset="128483.6863">1621 6553 328,'0'0'358,"-3"-8"-5,0 5-18,3 3-16,-3-6-29,3 6-30,-4-4-28,4 4-30,0 0-22,0 0-43,0 0 0,0 0-11,0 0-19,-6 22-4,2-5-4,0 2-12,-2 7 1,2 1-7,-3 0-3,4-1-3,-1 3-29,-1 2 21,0 1-2,2-3-1,-1 0-10,1-1-9,-2-3 3,2 0-12,-2 0 4,3-9-5,0-3-1,-2-3-6,3 1 0,1-5-1,-2-2-7,1 2-27,1-1-22,0-5-35,-3 5-47,3-5-64,0 0-83,-3 3-114,3-3-228,0 0-649,-5-15 287</inkml:trace>
  <inkml:trace contextRef="#ctx0" brushRef="#br1" timeOffset="129151.3617">2019 6503 47,'0'0'290,"0"0"-8,0 0-11,-3-3-18,3 3-11,0 0-22,0 0-12,0 0-17,0 0-15,0 0-19,0 0-17,0 0-16,0 0-17,0 0-17,0 0-9,0 0-4,9 8-7,-3 1-3,2 3-3,2 3-1,1 2-13,0 5 7,-1 2-8,0 1 2,-4 3 2,1-2-13,-3-2 0,-4 3-1,-1-3-22,-1 5-33,-6 1-45,2-6-44,-1 3-53,-3-6-68,3 2-65,0-7-170,0-3-497,3-4 221</inkml:trace>
  <inkml:trace contextRef="#ctx0" brushRef="#br1" timeOffset="130903.2107">2604 5981 67,'0'-10'210,"3"0"0,-2 0-12,-1 3-10,0 1-8,0 0-17,2 3-15,-2 3-17,-2-7-16,2 7-16,0 0-9,0 0-9,-4 16-7,1 1 3,2 11 6,-5 18 2,3-10-6,-1 10 3,-3 2-4,3-14 4,1 2-2,-2-2 2,0 12 3,-1-13-5,4 0 4,0-2-11,-3-2 0,3-2-3,-1-1-6,2-7 0,-2-2-3,3-2-8,-3-3-4,3 0-4,0-2 0,-1-3-12,-1 0 3,2-2-8,-1 0 5,0-2 5,1 1 15,-2-1 14,2-3 12,0 4 17,0-4 14,0 0 7,0 0 3,2 4-1,-2-4-6,0 0-13,1-11-14,2 2-6,-2-3-7,5-1-9,-2-6-6,3-5-7,3 0-9,-3-1-5,4 3-2,2-2-6,1 3-7,0 1-1,3 1-4,-1 2-4,0 3-4,2 0-3,-3 6-1,0-2-5,5 5-1,-6 4-2,3 1 0,-3 4-1,0 0 1,-1 5 1,-1-2-2,0 4-3,-1 1 1,-4 3 0,-2-5-5,0 4-3,-2 2 3,-5 1-6,0 1-3,-3-1 1,-3 2-2,1-4-15,-6 5-1,-1-2-9,1-5-1,-3 3-8,-3-2-13,2-3 9,2-2-6,0-2 3,0 1-2,1-5-2,2 1-2,2-2-13,0-1-9,1-1-12,3 0-33,1 0-28,-1-3-50,2-1-43,3-3-64,-2-1-203,6-4-565,0-3 250</inkml:trace>
  <inkml:trace contextRef="#ctx0" brushRef="#br1" timeOffset="131453.6399">3156 5886 212,'1'-7'271,"1"-1"-3,-1 4-12,-1-1-27,0 2-27,0 3-26,0 0-20,0 0-15,-5 16-14,2 4-10,-3 9-8,-2 6-12,-1 10-9,-1 5-3,2 1-6,1-3-6,0-1 0,1-11-1,-1 8 8,0-9 9,3-1-6,1-1-8,-1-4 5,-2 0-4,3-4 0,1-4-3,0-2-3,-1-4-3,2-1-9,-1-4-5,-2 0-5,4-3-7,0 0 5,-4-2-2,4 0 11,0-1 20,0 1 6,0-5 26,0 3 12,0-3 11,0 0-5,-2 3 0,2-3-11,0 0-11,0 0-11,0-16-13,4 4-8,-2 1-9,4-5-5,0-2-7,2 1-6,-1-7-7,3 2-2,1 1-7,-1 7-1,-1-2-8,0 3 1,3 2-3,-4 3-3,2 0-10,-2 2 1,3 4-10,-2-2 2,1 4-8,0 3 0,4 3 4,-3 2 3,-1 0 3,3 2-2,-6 2 1,4 0 0,-7-2 1,1 2 0,-1 3-7,-3 1 2,-1 2-6,-1-2-6,-3-1-6,-4 2-6,-1-5-16,-3 3-10,-5 0-17,-2-2-13,6-5-9,-7 4-4,-1-4 3,6-2-10,0-3 7,-1-1-3,0-1-5,1-2 1,5 1-11,-3-2-16,3 0-12,3-1-20,-1 0-20,2 1-37,5-2-44,2-2-32,-1 0-175,3-2-511,0 0 226</inkml:trace>
  <inkml:trace contextRef="#ctx0" brushRef="#br1" timeOffset="132022.3497">3536 5949 153,'0'-10'268,"-2"3"2,1 0-21,2 2-16,-2-1-25,1 2-16,0 4-31,1-6-15,-1 6-24,-1-4-14,1 4-7,0 0-12,1 15 1,-2 2 0,2 2-4,-2 8 10,0 10 0,-2-2 3,-1 12-1,1-11-4,-1 12 6,0-12-4,-3 8 5,5-10 2,-2 0-5,1-1 8,-1-4-6,4 0 0,-3-4-8,1 1-3,0-6-2,-1-4-3,3-2-14,0-1 5,-3-2-13,3-1 0,-1-1-5,1-2 2,0 0-12,-1-2-10,1 1 2,0-3-5,0 0 2,-2 2-2,2-5 2,2 7 3,-2-7 2,0 2 10,0-2 5,0 0 6,0 0 8,0 0-2,0 0 1,0 0 2,0 0 0,0 0-4,0 0-3,0 0-7,2-12-9,0 5-6,1-2 1,0-1-6,1-2-4,2-4 0,0 0-4,4-6-10,-6 3-1,9-5-4,-2 1-3,3 4-2,2-6-2,1 5 0,1-1 0,-1 3 0,4 2-9,-2 3 4,-4 4-9,-1 3 2,0 4-6,-1 1 3,1 3-3,0 2 6,-4 5 1,1-1-1,-2 4-1,-2 2 4,0 2 1,-3 1-1,-1 4 4,-2-2-4,-2 6-1,-4-1 0,-1 2-3,-3-5-3,-2 1-4,-2 2-9,-1-6-7,0 0-6,-6-4-6,3-1-1,2-3-5,-5-2-7,7-2-6,-4-1-8,3-4-3,0 1-9,3-2-11,4-3-13,-3 2-6,3-3-10,0 0-9,1 0-24,2-2-26,2-1-40,1-3-48,2 0-55,4 1-289,-2-3-659,5-1 291</inkml:trace>
  <inkml:trace contextRef="#ctx0" brushRef="#br1" timeOffset="132528.5058">4180 6507 289,'1'2'341,"1"2"-27,2 0-18,-4 1 7,0 5 15,0 1-9,0 7-11,-4-1-26,1 12-15,-2-3-25,0 2-21,-2-2-19,1 0-12,-2 1-34,1 2-1,0-2-25,-3 4-33,2-8-58,-1 4-70,1-2-68,-4 0-83,4-8-111,-3 4-313,1-4-667,3-4 295</inkml:trace>
  <inkml:trace contextRef="#ctx0" brushRef="#br1" timeOffset="134421.2779">4689 6324 166,'-2'-4'236,"-2"1"-10,2 0-19,1-1-20,1 4-26,0 0-20,0 0-13,0 0-9,0 14-6,0-4 2,3 6 0,-2 0-6,2 2-5,4 1-3,-3-1-4,2 0 2,-3 0-13,4-4-3,-3 3-4,3-7-3,-3 1-5,2 0-4,1-2-1,-2-1-8,1-2-5,-3 0 1,4-2 1,-3-1 8,2 0 7,1-3 5,3-1 4,-2-4 1,5-3-5,-1-1-4,6-7-11,-3-1 1,2-2-4,1-4-4,1-2-11,0 0 0,7-10-3,-2 0-4,-6 5-3,7-4 3,-5 6-4,-2 0-7,2 2-3,1 2-5,-1 0 2,-2 2-5,2 2-5,-6 8 13,-3 1-20,2 4-1,-3 2 1,-2 5-5,1 1-2,1 4 12,0 5-9,1 1 0,-1 3 7,-2 0 3,-2 1-5,1 2-2,-2 0 4,-2 0 4,1 1-5,-1-6-5,0 4 9,-2-4-7,1-1 2,-1 0 7,1-2-5,-1-2 0,-1-2 3,0 1-4,1-1 8,-1-1 7,0-2-2,0-2-4,0 5 4,0-5 15,0 5-5,0-5 19,0 0 1,0 0-2,0 0-7,0 0-10,-7-15-2,3 4-2,1 1 1,-1 0-6,-3-5-6,0-4 5,0 2-4,0 0-4,1 0-6,-2 3 11,-1-3-4,2 3-3,0 4-3,0 0 1,-1-2-5,1 6 2,-1-3 12,2 4-14,-1 1 7,-1 1-16,0 3 3,-2 5 0,-4 5-2,3 2 0,-6 5 3,-1 5-2,2 2-1,1-3 6,2 4-4,2-1 8,-2 1-9,5-2-2,-1 4 8,5-10-2,0 2-1,2 1-4,1-1 4,1-2 2,1 0-1,2 0-2,1-2 3,2-1 2,-2-4 2,3 0 4,-1-1-10,4-3 6,1 2 3,-2-5-5,6-1 3,-2-2 4,5-2 2,-4-1-3,2-5 4,3-1-4,1-5 4,-2-1-4,-1 1-1,-3-5-4,1-1 3,0-1-1,-5 3 0,0 1 2,-3-1 0,1 1 0,-2 0 2,-2 2 0,-1 5 0,2 0 3,-2 1 13,-3 3-10,2 1 1,-1 1-8,-1-1-9,2 3-19,-2 2 20,0 0 0,0 0-1,0 0 7,-2 17-4,-1 0 0,0 0-3,3 0 0,-1 2-2,-2 0 4,3 1 2,0-3 2,2 2-1,-1-2-2,2-1-3,-2-3-3,2-1 10,1 1-7,-1-4 1,3-2 4,-2 0-1,3 1 3,-3-3 6,3-3-4,-1 3 3,2-8 7,1 1-4,5-4-10,-3-3 7,6-5-5,0-6 9,1-1-12,1-1 10,0-4-5,-1 3-19,2-6 18,-1 5-2,-1-2 4,-1-1-3,1 1 3,-1 4-4,0-2-2,-3 3 2,2 0-4,-1-1-1,-4 10 2,1 0-15,-3 0 15,0 8-2,-1-2-5,1 2-1,-2 1-4,-1 1 9,-1 2-5,2 4 2,0 1-3,2 2 3,-4 3-3,4 3 10,-3-1-4,2 2 3,-4-2 4,2 3 7,-2-3-9,0-2-1,-1 2 3,-2 0-5,2-2 1,0 1-4,0-3 7,-3-1-1,0 0-2,0-2-1,0 0 6,1-1-1,-1-1 2,0-3 0,0 6 5,0-6 0,0 4-2,0-4 1,0 0 1,0 0-7,0 0 1,-4-10 1,1 3-15,-1-1-18,-2-3-1,-1-4 17,-1 3-16,-2-2-1,2 2 17,-4-1 4,2 1-8,1 0 4,-3 0-9,1 3 6,1-1 7,-1 2-8,1 2-5,2 3 11,-5 3-6,3 3 2,-4 5-1,0 1 9,-3 7-7,0 4 1,-1 1 1,2 6-3,1-1 6,1 1 3,1 2-1,0 1-2,5-3-5,-2 1 3,4 0-3,2-10 2,3 2 7,-1-2-1,2 0 1,3-2-6,0-4 4,1-2 19,2 2-22,1-5 14,0-2-3,4-1-1,1-1 0,3-3 3,3-4-2,2-3 6,0-3-4,-1-1-1,0-3 1,-9 1-1,8-4 6,-3-3 4,-1-2-4,-3 0-2,1 0 0,-4-2-2,0 5 5,-3-1-6,1 2-5,-2 0-2,0 3 16,-1-1-5,-2 6 9,1 3 5,-1 1-2,-1 2-2,2-1-7,-2 1-8,1 1 11,-1 3-13,0 0 3,0 0-1,-7 16-3,1 0 0,-1 2 3,0 5 3,-1 6-5,-2-3-4,2 0 3,1 1-2,-1-3 2,4-6 0,0-1-2,1 2 10,2-2-10,-1-4-1,2 0-1,2-1-1,-1-2 4,2 2 3,0-3-1,1-1 3,2 0-2,0-1 4,2 1-13,0-3 14,1-1-3,2 1 2,-1-2 3,2-1-4,1-2-1,1 2-2,-5-2 5,2-2-2,3 1 0,-4-1-1,0-1 2,0-1 9,-3 4-7,1-5-17,1 2 10,-1-1 10,0-1-2,-3 4-7,2-6 3,-2 3 0,1 1-1,-3-1-5,1-2-3,0 2-4,-1 1 3,1-2-10,1 1 3,-1-1-2,-3 2 4,2-1-1,0 1-4,0-2-14,-2 2 23,2 1-4,-3 2 2,1-4 0,-1 4 7,3-3-6,-3 3-3,0 0 3,0 0-3,2-4-9,-2 4-16,0 0-24,1-2-26,-1 2-36,0 0-43,1-4-44,2 1-49,-3 3-59,4-4-290,-1-1-654,3 3 290</inkml:trace>
  <inkml:trace contextRef="#ctx0" brushRef="#br1" timeOffset="136090.711">5990 6534 126,'0'0'135,"0"0"-12,0 0-1,0 0-3,0 0-4,0 0-3,0 0-1,0 0 0,10-5-5,-6 2 0,-1 1-2,1-1 1,-4 2-1,6-4 0,-3 1-2,-1-2-3,4-1-4,-2 0-5,0-2 0,1 1-3,-1-2 2,3 2-3,-3-6-7,2 0-2,1 0-6,0-1-5,1-2-4,2 1-6,-1-1-6,3-4-2,1 2-5,-2 5-4,5 0-3,-5 2-3,0 3-4,-1-2-5,0 1-2,1 5-1,-2 2-3,-1-2-1,2 4-1,0 0-7,-2 2 0,-1 1 2,0 2-4,1 1 9,-3 2-2,-1-1 0,2 4 3,-2-1-1,-2 1-1,2 2 2,-3-2-2,-1 1-4,0 2 2,2-4-2,-4 0 2,2-1-3,0-3-2,-1 2 1,1-2 3,1 0-7,-1-1 6,0-1-3,0-3 6,0 5-2,0-5 7,0 0 5,0 4 11,0-4 2,0 0-5,0 0-8,0 0-1,3-14-3,-3 7 1,2-1-4,-2-1 6,0-3-9,-2 1-3,2-4-2,0 3-2,-3-3 2,2 3-5,-3 0-1,-1 0 0,3 2-1,-4 2 1,-2 1-4,0 0-1,-4 3 0,-2 3-4,1 5 1,-4 0 0,-4 8 2,0 2-2,-2 6 2,2 1-1,-1 1 2,0 5 4,4-1-3,0-1-4,4 2 3,1-1-1,2-2 5,1 0-1,6-5-5,1-4 8,3 2 1,1-5 4,4 0-6,-1-1 3,3-3-4,0 0 6,1-1-2,2-2 6,-1-3 0,6 1 0,1-6-3,-1-1-1,-1-1-4,0-2 15,3-3-14,-1-5 12,-1-3-10,1 2-1,-5 2 7,0-7-10,2 1 4,-7 3-1,2-4-1,-1 5-2,-3-3-2,3 5-2,-5 3 12,3 5 10,-5-1-1,3 2 7,-3 0-9,2 1-14,-2 0 6,0 4-9,0 0 1,0 0 3,-5 22-2,0-7-1,1 0 5,-2 4 3,0-2 1,2 2 4,1-4-7,2 4 3,-3-2 3,6-5-3,0 2 0,2 0 12,-4-2-10,4-3-1,2 1-2,-2-3-5,5 1 9,-4-2 1,4-2-6,3 4 2,1-6 2,-3 0-2,4-2-8,0-2-21,0 0-29,7-8-31,-1-2-52,1 0-42,0-1-64,2-5-54,-2 2-280,0-6-617,2 2 273</inkml:trace>
  <inkml:trace contextRef="#ctx0" brushRef="#br1" timeOffset="136676.3179">6615 6192 43,'-7'-6'280,"3"1"10,-2 1 1,4 1-2,0-1-15,1 1-13,1 3-24,-3-5-31,3 5-22,4-3-19,-1 1-10,6-2-9,3-1-9,3 2-15,6-4-9,-5 6-3,7-5-9,-7 5 8,4-2-2,-4 1-2,-2 0-1,0 1-10,0 1 5,0-2-16,-1 2-1,-3 0-5,-1 0-4,0 0-7,0 2 1,-4-1-10,1 1-12,-2-2-4,-4 0-3,6 3-6,-3-1 4,-1 0-2,-1 2 5,-1 0 8,2 3 2,-4 0 5,1 3 4,-3 7-3,1-6 2,-5 7-8,-8 6 4,2 2-5,0-3-3,-3 4-1,-1-1-1,0 1 1,-1-2 4,1 0-2,0 0-2,2-6-4,1 1-2,1-1-2,3-3-5,5-8-4,-1 1 1,1-1-7,0-1-2,5-2-3,-2 0 0,0-1-4,3-2-2,-1 1 2,1-3 2,1 5 4,5-3 1,-1-1 0,3 0 4,7-1-4,1 0 1,-1 0-6,1 0 2,-1-4-3,1 4-1,-1-3-2,2 3-4,4 0 4,0-1-4,-9 1-4,1 0-16,-2-1-22,-2-1-31,0 1-63,1-1-42,0-2-56,-2 1-56,3-2-51,2 1-53,0-2-35,-5-1-248,2 0-728,-2 2 323</inkml:trace>
  <inkml:trace contextRef="#ctx0" brushRef="#br1" timeOffset="137217.7314">7045 6436 213,'11'-9'143,"-2"-4"21,-1 7 5,-1-2 8,-3 3 9,2 1 5,-3 0 3,1 1-3,-4 1-6,0 2-11,0 0-8,0 0 4,0 0 10,-4 15 8,-2-1 14,-2 3-15,-4 5-10,0 2-3,2-3-15,-1 4-16,1-3-15,3-3-6,4 3-11,-3-3-9,4 0-8,-1-4 1,3 2-10,1-5-19,1-2-2,0 1-4,1-3-1,3 0-2,1-2 4,1-3 4,1-3-3,2 0-7,6-1 2,4-6-6,-3-2 2,2-1 7,-6 2-3,0-3-2,3-9 7,-4 7-8,1-5 1,-3 3 6,-4 1 9,0 0-2,-3-1-4,-1 3-5,-3 2-3,0-2-4,-1 3-5,-3-1-7,-2 0-5,-1 1-6,-6-1-4,1 2-2,0 1-11,1 2-19,0 1-28,2 3-46,1 0-36,-2 0-63,0-1-62,3 5-67,0-2-79,4 0-73,3-1-263,0 0-785,0 0 347</inkml:trace>
  <inkml:trace contextRef="#ctx0" brushRef="#br1" timeOffset="137249.8089">7184 5797 24,'-6'-11'319,"4"4"-12,-1-2-13,0 4-20,2-1-28,1 2-24,-1 2-28,1 2-21,0 0-17,5-3-15,-5 3-4,23 10-15,-4 2-9,5 2-6,2 2-10,6 10-5,-7-5-7,8 11-1,-1 1-3,-5 4-3,-3 2 5,-3 4 10,0 6-6,-5 2 9,-5 2 8,-3 2-11,-6 1 3,-4 2 0,-2-2 2,-6-1 15,-2-1-3,1-3 4,-1-3 4,-3 0-1,-3-6-2,2-1-7,0 4-1,2-12-7,0-3-10,4 0-8,-5-3-5,1 2-10,0-6-8,1 2-29,0-4-59,2-7-89,-2-2-107,-1 0-114,2-6-148,0 1-247,2-6-795,2-4 352</inkml:trace>
  <inkml:trace contextRef="#ctx0" brushRef="#br1" timeOffset="137867.373">8097 6148 89,'0'-10'248,"3"-6"-6,-2 0-5,1-1-6,-1 2-6,1 3-2,0 0-2,-1 0-1,1 3 0,0 0-2,-1 4-9,2-1-11,-2 1-20,-1 1-17,-1-1-25,1 5-22,0 0-4,0 0-2,0 20 6,0-1 10,-3 12 4,-3 3 6,2 15-5,-1 2 1,-3-1 0,1-1-4,2 2 1,2-4 2,-3-1 1,4-11-8,-3 0-9,-2 9-3,3-10-4,1 0-5,-1-1-4,1-1-7,-1-1-6,1-3-4,0 1-10,1-3-6,-1-8-6,1-1-4,1-1-7,-1-3-3,1-2-6,1-1-1,-3-5-2,2 3 2,1-3-9,-3-1-3,2 0-8,1-1-10,0-3-7,0 0-16,-3 4-38,3-4-48,0 0-46,0 0-37,-6-15-51,5 4-45,1 3-54,1-9-67,1 0-35,0 1-273,1-4-769,0 1 341</inkml:trace>
  <inkml:trace contextRef="#ctx0" brushRef="#br1" timeOffset="138403.8953">8108 6440 256,'-4'-4'270,"4"4"-2,0-4-4,0 4-4,0 0-13,0 0-18,0 0-18,0 0 3,0 0-23,0 0-8,0 0-10,0 0-14,3-4 3,-3 4-25,0 0-16,0 0-11,10-1 10,0-1 5,2-1 4,8-1-5,8 2 4,-1-3-15,11 2-10,0-2-2,2-1-6,-2 2-4,-9 3-6,-1-2-6,-1 3-6,1-2-9,-2 1 2,-5 1-6,-3-2-1,-4 2-6,0-2 2,-4 2 2,-3 0-3,2 0 0,-4 0 5,1 0-3,-6 0-1,8 0-2,-8 0 2,6 0-6,-6 0-5,0 0-2,6 0-6,-6 0-3,0 0-5,3-3-7,-3 3-11,0 0-16,0 0-26,0 0-38,4-2-44,-4 2-58,0 0-48,0 0-47,0 0-68,0 0-68,-7-5-309,7 5-769,-6-1 341</inkml:trace>
  <inkml:trace contextRef="#ctx0" brushRef="#br1" timeOffset="142093.3363">9355 6116 51,'3'-10'162,"-2"0"6,3 1-4,0-1 5,-1 3-6,0 0 8,1-2-2,-1 5-1,0-3-4,-1 5-1,0-3 0,1 1-7,-3-2-3,2 4 0,-2 2-7,2-4-1,-2 4-2,1-4 1,-1 4-2,0-5-2,0 5-8,0 0-3,1-2 0,-1 2-10,0 0 5,0 0-21,0 0-7,0 0-17,0 0 4,0 0-19,0 0-11,-16 11-11,8 0 4,-3 3-2,-4 6-7,-3 8-5,-3 11 5,-1 6-4,0 2 5,-2 2-6,3 2-3,0 2 34,3-2-3,0 3-6,2-2-1,1-1 1,5-4-8,0 3-3,6-16-4,1 0 0,-3 2-3,6-1-1,0-3-2,3-2-4,-3-3-2,6-1-2,-2-1 6,-2-8-20,1 0 5,2-7-5,-2 2-17,1-1-13,-1-1-10,4-3-24,-3-2-19,3-3-30,-1-1-33,1-1-37,2-3-33,1-4-39,3-1-42,0-5-41,2-4-296,1-1-674,-2-4 299</inkml:trace>
  <inkml:trace contextRef="#ctx0" brushRef="#br1" timeOffset="142881.5513">9897 6411 174,'0'-2'253,"0"-3"-9,2 2-18,-2 3-15,2-8-13,-2 4-12,0-1-5,0-2-11,0-3-7,0 1-9,0 0-1,0-4-5,0 1-11,-1-5-4,-2 0-9,3 0-6,-4 0 6,1 2-1,0 0-5,-1 2-4,1 3 0,-2-2-3,-1 3-3,0-2-2,-1 4-14,0 2-17,-4 0-6,0 5-11,-3 3-11,-5 6-8,-2 3 4,-1 8-2,-1 2-1,2 1-9,-4 12 3,8-6-11,0 0-1,4 0-11,0-3 3,4-1 3,2 1-11,4-7 1,1 1 3,2-3-3,2 0 0,1-3 1,0-2 1,4-2 1,4 0-4,-1-3 4,0-3 2,4-1-7,0-3 13,8-3-6,-3-4-1,0 0 0,2-2 0,-1-3 0,-4-4 9,0 0-19,-1-1 5,-1-1 1,0-4 4,-3-1-6,0 1 5,-4-2 0,2 2-6,-5 3 5,0 1 7,0-3-7,1 5-7,-4 5 10,1-1 5,-2 1 6,0 6 2,0-2 1,0 1-7,0 2-4,0-1-6,0 5-8,0 0-1,-5 12 5,-2 5-2,-3 10-4,2 4 3,-2 5 0,-4 12 3,1 0-6,-1-1 9,3-1-3,2-12 0,4 0 5,-5 10-2,4-8-6,-2-5 6,-1 1 1,5 0 5,-1-5-5,0 1-13,0-4 19,2-3 0,0-9 5,3-2 1,-2 0-5,1-2 7,0 2 0,1-8 1,-1 2 9,2-1 7,-1 2 10,1-2 14,-1-3 7,0 0-1,0 0-1,13-13-5,-3-2-13,5-4 0,1-1-5,1 1-6,1-5-6,2 1 1,-3 1-9,1-3-1,-1 3 0,1 4-4,-2-2-1,-2 3-4,-4 5-1,-1 0-3,0 3 0,-1 0-6,0 5 5,-6-1-1,2 1-6,-1-1-2,0 4-5,-1-1-11,2-1-6,-4 3-17,3-4-19,-3 4-21,2-2-37,-2 2-35,2-4-52,-2 4-29,0 0-30,5-2-31,-2 0-36,1 2-36,2 0-304,1 0-724,3 0 321</inkml:trace>
  <inkml:trace contextRef="#ctx0" brushRef="#br1" timeOffset="143469.3074">10295 6875 86,'-5'0'331,"5"0"7,0 0 9,-7-4 3,6-1 3,-2 0-30,0 2-26,2-3-25,2 0-21,-1 1-23,0-4-16,2 4-15,2-7-22,-1 4-15,4-1-12,1 1-15,-1 0-14,2 3-8,3-3-17,0 0-7,-3 4-9,1 1-11,-1 1-10,-1 4 4,1 0-9,-1 2-16,-1 1-2,-1 4-2,-1 0-1,-2 2 4,-1 7-5,-2 2 3,-2-2-8,-6 9 1,0-3-1,-4 2 4,-2 1-16,0-3 3,-2 0 2,-3-2-2,5-1-2,-3-1 2,1-2-3,1-2 2,3-2 1,0-3-6,3-3 4,3-1 0,3-1-2,-3-2-1,2 0-2,-1-1-4,5 0-2,-1 1 1,1-4-2,6 4 10,1-3 2,4 4 3,6-3 3,5 1-9,2 0 8,0-2 1,0 0-5,1 1 2,2 1 1,-3-2-3,2 0-8,-5-1 8,1 0-3,-5 2 2,-1-1-3,-1 1-3,-1-4 4,-4 2-2,0 2 0,-2-4-2,-1 1-7,-2 2-8,0-2-6,-5 1-20,8 1-19,-8-1-36,6-1-48,-6 1-53,0 0-50,0 0-75,3-2-77,-3 2-327,0 0-779,0 0 345</inkml:trace>
  <inkml:trace contextRef="#ctx0" brushRef="#br1" timeOffset="144633.8601">2526 6965 19,'-1'-11'225,"0"0"1,1 2-7,-1-1-5,1 3-6,1 1-15,-2 2-19,1 0-18,0 4-19,-1-5-22,1 5-11,0 0-5,0 17-2,1 1-4,-1 10-1,-1 5-6,0 1 2,-2 12-3,2-10-3,-1 0 2,-1-1 0,2 1 2,-2-3-6,-1-1-1,1-1-5,-3-2-3,4-3-6,-1-5-9,1-4 0,-2 1-8,3 0-5,-2-7 0,2 1-9,-1-2 5,1-1-6,-2 2-6,3-6-5,0-1 2,0 2 3,0-3-5,0 1 6,0-4-1,-2 4 1,2-4 0,0 0-1,0 0 9,0 0-13,3-15-12,0 4-4,0-6 6,1-9-10,2-3-3,-2-1-7,3-1 5,-4 0-2,-2-1 0,2-4-1,0 1 2,-2 2 2,-1 3-2,1-1 1,1 5-1,-2 0 3,-2 9 3,2 0 1,0 6 5,0-1 2,-1 4 2,1 1 7,-2 1-8,2 1-1,-2 2-4,2-1-3,0 4-1,0 0-4,0 0 0,-15 10-7,5 1 0,-2 4 5,-2 7 1,-4 0-1,4 0 6,-3 1-7,3-2 2,4-5 0,0 0 1,-1-2 0,4-1-4,0 0 0,0-4 2,1-1-4,2-4 2,3 1 4,-1-1 1,-1 0 0,3-4 6,-2 2 0,2-2 6,0 0 9,0 0 11,0 0 3,0 0 7,7-10-4,-2 1 12,4-4-21,-1 1 8,1-3-8,2 1 11,-1 2-7,-2-3 3,3 1-3,2-6-1,1 7-3,-4 0-9,0 1-7,1 3 2,-1 0 0,-1 3-4,0 1-1,1 2-1,2 1-7,2 2 6,1 2-3,6 4-1,-1 2-5,1 2 6,2 3-2,-1 1-4,2 0 2,0-1 6,0 1 2,1 2-4,-5-1 1,5-1-5,-5-1 3,-3-1 1,4-2 5,-9-3-3,3 1-5,-4-1 1,-1-3 7,-3 1-5,3-1-2,-6-3-1,3 2-9,-4 0-17,1 1-11,0-3-21,-1 0-20,-3-1-43,5 1-37,-3 1-44,-2-2-41,0 0-50,7-2-306,-2 1-645,0-4 285</inkml:trace>
  <inkml:trace contextRef="#ctx0" brushRef="#br1" timeOffset="145811.1654">10710 6757 291,'-1'-5'324,"1"1"-9,0 4-25,-2-6-31,2 6-12,2-3-46,-2 3-8,0 0-32,0 0-15,0 0-13,12 13-14,-4-4-11,-3 1-4,2 5-14,-2-5-14,-2 9-25,0 2-40,-1 3-44,-2-6-56,-2 2-50,-4 4-64,2-3-240,0-4-479,-2-2 212</inkml:trace>
  <inkml:trace contextRef="#ctx0" brushRef="#br1" timeOffset="146570.2288">11261 6224 93,'5'-31'249,"-3"-2"-3,2 3 2,0 4 2,-2 8-4,0 2-1,0 4-10,-1 4-19,-1 1-18,0 2-32,0 1-27,0 4-10,0 0-18,0 0-4,-4 36-4,1-7-5,-5 19-4,-2 1-7,1 2-5,0 1 2,0 2 8,-2-7 2,5-12-1,1 1 0,-2-4 3,1-1 4,0-2-3,1-2 6,2-2-11,-3-6-8,3 0-6,1-7-5,-1 2-6,1-4-4,-2 0-6,4-4 2,-1-1-3,-1 0 14,1 0 15,-1-2 20,2-3 17,0 5 18,0-5 11,0 0 6,0 0-7,0 0-9,0 0-9,0 0-15,3-18-13,0 7-13,0-6-7,3 0-12,-1-3-4,2-1-10,2-5-7,1 3-6,1 2-3,3-1-8,-1 3-9,3 1-2,4 4-15,-7 4 11,2 3-8,-1 3-3,9 1 3,-2 5-4,-6 1-5,7 5-12,-8-1 16,6 4-2,-3 1 0,-1 5 2,-4-5-4,-3 0-12,0 1 12,-2 1 0,-3-2-1,-2-2 0,0 7-2,-4-3 0,-1-3-4,-3 5-6,-4-1 0,-2 0-8,-2-4-8,-5 3-5,2-1-6,-5-2-10,-1-3 0,2-1-5,0-2-3,-2-2-3,9-5-9,-7 4-7,6-2-12,1-1-5,0 0 0,1 1-14,3-1-15,4-1-14,2 0-26,0-1-30,1 1-38,1-4-45,2 1-38,4-1-37,3-4-39,1-1-259,6-3-698,2-2 308</inkml:trace>
  <inkml:trace contextRef="#ctx0" brushRef="#br1" timeOffset="147208.8071">11750 6128 36,'6'-15'283,"2"1"9,-4 3 4,1 0-7,0 4-21,-4 1-30,3 2-31,-1 1-27,-2 1-20,-1 2-16,0 0-12,-4 24-5,1-4-3,-4 8-3,0 4-1,-1 12 1,-3 0-7,-1 1-1,3 1 7,0-12-4,2 0-15,-3-1 13,3-1-8,1 0-2,-2-3-1,2-3-8,2-2-4,1-6-4,2 1-7,-3-4-2,2-3-11,-1 0-5,2-3-9,1-2-2,0-2 2,-3 0 8,5-1 15,-4-1 14,2-3 21,0 4 11,0-4 12,0 0 8,2 4-4,-2-4-6,0 0-13,0 0-14,5-13-10,-2 2-11,1 1-7,2-6-9,-1-1-9,3-1-3,0-6-5,1 7-11,0-6-4,2 2-4,1-1-3,1 1-7,-4 6 1,8-6-7,-3 4-1,3 4-1,-3 2-4,1 2-1,0 1-5,5 3-4,-8 2 0,5 3-1,-3 0-1,1 3-4,-3 4-1,2-1 1,-4 5 2,0 1-7,-5 1 9,4 3 2,-5-1 2,1 2-1,-5 2-1,0-2 3,-5 2 2,-2 0-2,-3 1-1,2 2-6,-8-1-5,2-4-8,-4-2-12,-2-3-13,3 1-8,2-5-9,-5 0-5,6-3-10,-1-2-8,1 0-5,-1 0-9,1-5-15,2 0-19,1-2-20,1-1-32,4 1-25,2-1-35,2-2-47,0-2-43,6-1-42,1-1-321,2 0-750,4-1 331</inkml:trace>
  <inkml:trace contextRef="#ctx0" brushRef="#br1" timeOffset="147742.1563">12500 6721 143,'3'2'366,"1"-1"-7,-2 2-5,0 0-41,1-1-24,-1 3-30,-1 0-31,-1 2 12,-1 4-2,-1 6-18,-2 6-17,-3 5-13,-3-2-22,1 0-26,1 0-3,-3 1-10,-2 1-15,-1-5-19,0 2-43,-1-2-61,1-2-64,-3-2-63,2 0-86,3-7-99,-1 0-259,1 1-629,3-7 278</inkml:trace>
  <inkml:trace contextRef="#ctx0" brushRef="#br1" timeOffset="148377.3729">12872 6713 76,'-4'5'211,"1"-2"-5,0 1-5,2-1-13,0 0-3,1-3-2,-5 4 0,5-4-12,0 0-2,0 4 5,0-4 17,0 0-5,0 0 9,10-11 0,-3 3-5,9-6-8,2-4-2,2-3-17,2-2-6,6-9-9,-4 10-2,5-10 25,-7 8-10,-1-1-12,0 2-8,-3-2-2,1 4-19,1 2 4,-5 2-4,-5 4-6,-2 1-7,-1 3 1,0 4-7,-2-1-12,-2 1-6,-1 1-13,-1 3-12,3-3-16,-4 4-5,0 0-3,2 8-1,-2 9-4,-1 7 1,0 5-6,1 4-1,-2-1 1,-1 1-5,1-1-1,0 0-4,2-1-5,-1 1 3,1-1-1,0 0 0,1-6-1,1 1 2,-2-5-3,0-3-1,1 3 6,0-4-9,-1-6-3,1 0 5,-1-4-2,0-1 3,2-1 1,-2 1 0,2-2 4,-2-2 2,0 1 0,0-3 4,0 6-1,0-6 7,0 4 2,0-4 0,0 0-3,0 0-2,0 0-1,0 4-2,0-4-3,0 0-13,0 0-17,0 0-26,0 0-34,0 0-37,0 0-41,-6-10-49,5 6-49,1 4-26,0-8-52,0 8-50,2-12-42,1 4-285,3-1-762,-1 2 338</inkml:trace>
  <inkml:trace contextRef="#ctx0" brushRef="#br1" timeOffset="149619.5443">13750 6572 96,'5'-4'232,"0"0"4,1 0-13,0-2-5,-2 1-4,3-3-6,-1-1-4,0-3-10,-1 3-4,0-2-7,-2-3-7,1 2-9,-2-5-7,1-2-6,-2 2-11,-2 0-8,1 0-10,-4 0 0,3 1-4,-4 6-1,1-3-11,0 3-3,-2 0-12,2 3-7,-2 1-8,-3 3-12,0 3-7,-6 4-10,-4 6-3,-2 8-4,-2 0-11,-7 13-13,0 1 8,10-8-2,-6 10-2,6-7 1,4-3-2,-1 1-10,8-3-2,-3 1 2,7-6-3,-1 0 0,3-6-7,3 2-3,-1-1 1,2 1 6,1-5-2,0 1 1,3-1 6,0 0 1,2-3-15,3-2 15,3 2 1,1-4-3,3-2 0,5-4 5,-1-1-2,1-4 1,-1 1-3,1-2 2,-3-4-8,-2-1 5,-2-2-2,3-1 5,-3 0-3,-1-4 6,-5 7 1,1-7 15,-3 6 3,-1 2 7,-2-1 6,-1 4 2,1 3-4,-2-1 15,-1 4-5,0 1-4,-1 0-14,2 2-8,-2 3-2,1-3-7,-1 3-4,0 0-1,-4 20-1,-2-5-4,2 4 3,0 6-3,-2 0-2,1 0-2,3-6 0,1 0-2,-1-1-2,2 8-1,2-9 3,-1 0-1,1-5 2,2 5-3,-1-7 0,2 1 0,-2-3-1,3 2 2,-1-5 3,0 2-3,0-3 3,5-1 3,-1 0-1,0-3 1,3-6 7,5 0-4,2-7-4,2-2 0,2-2-2,-2-4 0,0-3 3,7-8-3,-6 4-1,-3 1-3,5-10-3,-3 12 5,-2-5-6,-1 8 2,1-3 2,0 4-3,-4 4-1,-3 5-2,-2 1-2,-2 5-3,-1-1-2,3 3 0,-7 0-3,2 4 1,1 3-2,-2-1 3,3 3-3,0 5 6,0-1-1,-1 5 4,2 1 2,-3-3-1,0 1 0,0-1 1,0 0 1,-2-2-1,1 0-1,-1-1-6,1 0 8,-3-4-6,3 2 4,-2-3-1,-2 0 0,2 1 5,-1-4-6,-1-1 8,3 5 8,-3-5-3,0 0 1,0 0 2,0 0-2,0 0-4,0 0 1,-1-17 1,-4 6 2,5 1-8,-7-7 2,3 3 4,-2-4-6,1 2 0,-4 2 0,1-1-3,-1 0-2,1 3-4,-2 0 5,0 5-1,0-3-8,-3 5 2,2 1 0,-10 6 2,2 3 0,-3 4 0,1 5 0,2 3 2,-4 2-4,3 7 3,-1 0 2,2 1 1,2 2-5,1 0 1,3 0 2,3 0-2,4-4 9,1 1-9,3-6 1,2-2 4,2-1-3,-2 0 2,7-2 3,-1-3 2,2-2-1,4 0 10,0-1-9,2-4 4,-1-2 2,4-3 4,-3-6-3,7 0 0,-5 0 0,2-8 3,1-3-6,-1-2-9,0-1 10,0 1 2,-4-6 3,-1-1-4,-2 0 2,3-2-3,-1 4 4,-6-2-5,0 9 4,-4 1 3,1 5 9,-1 0-1,0 3-7,-2 1-8,1 4-5,-1 2-1,-1 1-2,0 0 1,-6 16 0,1 1-2,-2 4 0,1-1 5,-1 4 2,0 1-5,4-1 0,-1-1 3,1-3-3,3-2 4,0 3-2,3-5 14,1-3-27,0 1 17,-1-3-2,4-3 1,1 0-8,1 2-12,1-4-9,3-2-39,2-4-31,1-1-34,3-2-30,4-5-36,1-1-43,-6-3-40,6-4-35,0-1-39,-3-2-246,-1-3-650,0-4 287</inkml:trace>
  <inkml:trace contextRef="#ctx0" brushRef="#br1" timeOffset="150273.4539">14638 6353 160,'-4'-11'209,"1"3"9,-1 1 14,3 4 18,-2-2-5,1 0-6,2 1-17,-1 1-10,1 3-25,0 0-22,0 0-18,1-4-11,-1 4-7,6-3 3,0 3-5,4 0 3,2 3 6,2 1 4,0-4 3,0 0-11,1 0-17,-1 0 10,1 2-5,-2-1 3,-1 1-6,-2-3-9,0 4 1,-1-3-3,-2 3-29,-2-1 2,1-1-7,-2 0-7,0-1-8,-1 0-4,-3 0-7,5 3-7,-3 0-2,-2 3 7,0 2-1,-2 0 6,1 2 2,-6 6-4,0 0 2,-1-1-3,-3 4-1,-2 3-2,-1-2-2,1 3-6,-4-1-2,3-2-5,-3-2-3,6 2-2,0-7-6,1 2 3,-5 2 1,7-5-8,3-1-2,0-3-3,1 0-3,2-1 0,0-1 1,1-2 4,1 0 0,3 3 2,1-5-2,3 1 1,3 1 2,5-1-1,1-1-1,6 1-1,2-2-5,-3-1-10,2-1-11,-1-2-12,1 2-14,-1-3-17,2 2-15,-3-3-20,4-1-19,-2-1-15,-3 1-10,1-4 5,0 0 15,-7 3 9,1-3 13,-6 3 11,3-4 9,-4 4 23,0-1 15,-2 3 13,-2 2 31,-1-3 25,0 3 14,-2 0 9,2 0-6,-3 3-6,0-2 2,0 2-2,0 0-13,0 0-3,0 0 2,-10 10-5,6-5-4,1 0-3,-1 4-1,1 1-1,3 0 1,-3 0-4,2 2 2,1-5 1,0 5-3,1-2 1,2-1-7,1-4 7,-1 4 2,4-2-4,-1 1 3,1-5 4,3 1 7,0-3 5,2-1 9,1 1 3,0-3 9,-1-3-6,-2 1 8,2-3 4,0-3 1,-2 0 6,-3 2-2,3-3-2,-3-4-6,0 2-6,-3 5-6,-4-5 0,0 2-4,0 1-4,0-2-4,-7 4-2,3-1-11,-6 2-3,0-1-5,1 4-12,-4 0-19,3 2-19,-5 0-35,5 4-43,0-4-30,1 5-52,2-2-40,0 0-44,0 3-44,4-2-47,2 2-326,-2-3-761,3-1 336</inkml:trace>
  <inkml:trace contextRef="#ctx0" brushRef="#br1" timeOffset="150885.8928">15319 5913 243,'-5'-14'292,"-1"6"-14,3-1-30,1 2-26,1 3-31,-1 3-21,2 1-15,0 0-14,17 9-14,0 4-9,4 4-14,3 5-6,10 8-8,1 1-3,-1 8 1,0 0-4,-2 4-5,-1 1-2,-5 2-4,-2 0-3,-8 2-2,-1 4 6,-6-5 3,-2 4-7,-7 2 0,-4 0 8,-4 1 3,-1 1 4,-8 1-14,-9 21 27,5-22-9,-1-3 2,-3 0 5,2-1 3,0-4 10,0-3-8,0-2-4,2-3-11,4-12-4,3-2-9,0 2-4,0-6-11,4-4-16,0-4-43,3 0-50,0-5-77,0-1-68,5 0-84,-1-4-77,0-1-291,3-2-702,0 0 311</inkml:trace>
  <inkml:trace contextRef="#ctx0" brushRef="#br1" timeOffset="151491.3589">16020 6244 39,'4'-17'252,"-4"0"0,3 0-11,-3 1-6,4-2-4,-4 4 0,3 5-1,0-2-5,-3 4-10,0 0-21,0 4-24,4-1-21,-4 4-22,0 0-10,0 0-8,-7 27 13,0 1-12,-3 17-1,-4 2 3,5 6-4,-6-3-1,4 0 0,-2 0-17,2-4-4,4-12-4,-1 2-5,0-2-7,0 0 1,2-2-3,-2-2-6,2 2 6,-1-5-6,0-3 2,3-7-5,1 3-5,-4-6-7,4-2-6,-1-2 0,3 0-4,-1-4-6,-1 0 5,3 1-6,-1-2-1,1 0-3,-3-1-12,0-1-25,3-3-27,-1 4-31,1-4-26,0 0-44,0 0-44,0 0-52,0-16-47,3 6-32,2-5-25,0-4-217,3-3-601,-4 5 265</inkml:trace>
  <inkml:trace contextRef="#ctx0" brushRef="#br1" timeOffset="151522.2717">15948 6574 56,'2'-6'216,"-1"-1"8,-1 2 15,0 0 11,0 0 6,0 2-3,0-1-2,0 4-20,3-5-19,-3 5-12,1-2-17,-1 2-14,3-5-9,1 4 2,6 0 11,4-2-3,9 1-6,5-1-8,0-2-3,13 0 12,0 1-15,-2-1-9,-11 2 0,1 2-1,-4 0 0,-2-2-7,-2 1-4,-6 0-1,0 2-2,-2 0-3,-3 0 4,-3 0-8,-1 0 12,-6 0-2,7 0-3,-7 0-4,8 0-6,-8 0-11,3-2-2,-3 2-29,0 0 6,4-2-10,-4 2-10,0 0-16,3-1-32,-3 1-41,0 0-56,2-3-61,-2 3-90,0 0-77,0 0-76,2-4-98,-2 4-368,-2-7-925,4 2 409</inkml:trace>
  <inkml:trace contextRef="#ctx0" brushRef="#br1" timeOffset="153038.9076">11147 7043 65,'1'-3'205,"1"0"-5,0 0-18,-2 3-20,0-3-19,0 3-12,0 0-6,0 0 10,3 16 13,-3-4 1,-3 12 19,-1 8 0,1 2 2,0 9-1,-4 3-13,-3 1-4,6-10-5,-3 9-5,-1-2-9,1 2-9,1-14 0,0 0-4,-1-1-10,2-1-17,-2-2 10,2-1-20,3-8-3,-3-2-6,1-1-5,1-3-11,-1-3 3,3 0-18,-1-4 1,1 1 2,0-2-10,1 0 7,0-5-6,0 4 0,0-4 2,0 0-9,0 0-1,0 0-24,1-17-1,0 6-19,3-8-2,2 1 3,0-7-11,2-2-6,-2-4 6,1 1-3,0-2 0,-1-1 1,-4-1 7,6-3 1,0-8 0,-5 11-2,1-12 8,3 12-4,-3 1 7,0 1-2,-3 8 9,1 6 7,0 5 2,-2 2 6,0-1 2,1 7-12,-1-1 13,2 0-11,-4 2-5,1 2 1,1 2 2,-12 6 2,3 6-1,-7 8 8,-2-1-15,-2 5 7,-1 1-2,1-2-3,2 2-1,-2-3 7,5-1 2,1-1 15,0-2-9,5-7 15,1 1-13,1-4-3,4-2-1,-3 0 5,2-2-6,3-1 15,-3 1 5,3-1 3,1-3 4,-2 3 0,2-3 12,0 0 7,0 0 6,8-7-1,0-2 1,1-2-2,2 0-3,0-4 8,3-4 2,-2 3 4,3-3-2,-1-1-6,0 3-3,-4 0-3,4 0-4,-3 3-5,2 3-2,-1 0-9,-6 4-7,4 1-2,2 1-7,-1 2 0,0 4-5,5 2-10,5 6 9,1 2 0,-2 4-5,4 2 3,-1 0-8,8 9 10,-10-6-5,1-2 0,-1 2-2,-1 1 2,-2-1-1,1-3-5,-4 3 3,1-2-3,-4-6 5,1 1-4,-7-6 0,2 2 2,-1-3 0,-3 1 0,2-3-4,-2 2-1,-1-4 0,0 3-10,-1-4-15,-2-1-11,4 3-24,-3-1-7,-1-2-37,0 0-40,5 1-34,-5-1-38,0 0-47,0 0-63,0 0-69,0 0-281,0 0-729,-2-10 323</inkml:trace>
  <inkml:trace contextRef="#ctx0" brushRef="#br1" timeOffset="154138.9391">16831 6055 142,'3'-2'163,"-1"-2"2,3-3 1,-2 3 1,2 0-1,-3-1-1,2 1 1,2 0-4,-5 4 11,2-4-9,0 2-5,1-2-5,-4 4-5,0 0-6,0-4-5,0 4-6,0 0-8,0 0-4,3 0-5,-3 0-9,0 0-4,0 0-12,0 0-9,0 0-13,0 0-1,-3 9-10,-7 0-2,3 7-6,-7 8 2,-3 5 3,-1 14 0,-3 1-4,1 2 2,-1 5-5,0 4 0,4-1 2,0 0 5,0 0 1,0 0 1,6-4 0,1 1-3,3-5-8,0-11 6,6 0 1,-1-1 3,5 2-6,0-5-5,1-1-4,2 0-1,-2-7-2,7 4-6,-5-10-5,2-1 2,0-2-5,0 0 4,0-2-20,2-3 14,-3 0-6,-1-3-13,-2-1-12,1 0-22,0-3-17,-1 1-35,-1 1-33,1-6-31,-4 2-41,7-5-41,-4 3-50,4-5-45,-4 4-261,1-5-634,0 1 280</inkml:trace>
  <inkml:trace contextRef="#ctx0" brushRef="#br1" timeOffset="155654.0698">16930 6595 126,'0'-6'171,"-3"-1"8,3 0-6,-1 3 3,-1-2-5,2 2-5,-1 1-14,1 3-12,-1-5-15,1 5-16,-2-3-12,2 3-16,0 0-7,0 0-6,0 0-1,-1 11 3,2-4 1,-1 3 0,0 1-2,2 2-3,0-1-2,0 3 1,-1 1-4,2-3-4,-3-1 3,3 0 0,0-2-5,-2-2-2,3 2 0,-1 0-4,1-5-9,-1 0-1,0 0 0,0-1 3,0-1 3,2 2 11,0-4 9,0-1 3,1-3 4,2 1-4,-1-1-3,4-6-6,2 0-7,0-4-1,1-7-2,1 1-10,1-5-5,-3 2 8,1-7-16,1 4 3,-2-3-10,2-1 9,-2-2 1,-2 3 4,3-1-4,-1 0-5,1 4 2,-2 2 0,3 1-2,-1 0-9,-3 8-2,-1-1 5,1 1-13,2 4 4,1 1-4,0 1 2,0 3-7,-1 2-1,1 3 0,-1 3 3,-1 2-5,1 3-6,0-1 9,-2 4-1,-2 1 4,1 1-7,-4 0 3,1 0 7,-1 0-6,-2-1-3,1-3 6,-3 3-1,0-2-2,-1-1 7,2 1-3,-2-2-4,-1-2 1,0 0 1,0-1 1,3-2 2,-3-1-8,0-2 12,0 6-3,0-6 5,-3 3-1,3-3 6,0 0-6,0 0 4,0 0 13,0 0 2,0 0-11,0 0 2,0 0-6,0 0 3,0-17 8,-4 6-21,3 1 3,-1-1-1,-2-5-6,1 0 5,-2-2-5,0-1 0,0 4 2,-1 0 5,-1-1-5,2 4 1,0 1 1,1 2 0,-3 1-6,3 0 11,-3 2-12,4 2-1,-6 1 12,1 3-18,0 0 0,-4 8 4,-2 1-3,-7 8-2,4 3 7,-3 1 12,3 7-12,1 0-13,1 1 9,0 0 0,2-2-2,2 2 5,1-3 2,6 1-5,1-8 2,3 1-2,0-4-4,0-1 6,3-3-4,1 0 8,2-2-2,-2-1 7,6-1 4,0-3 3,1-1-11,5-4 8,-1-1 5,1-2-10,-1-4 2,-1-1 1,4-4 3,2-2-2,-10 4 3,8-5 1,-6 1-2,0-5 0,-2 3-1,0-5 3,-3 4-1,0-2-2,0 2 1,-1 0-3,-2 2-6,0 4 7,-1 1-2,1 2 1,-4 1-5,3 3-9,1-1 3,-4 2-7,0 3 0,0 0 0,0 0 1,0 17 7,-4 3 1,1 6-1,-5 4-11,-1 1 12,0 3 2,-1-1 1,-3 1 2,0 10-4,2-14 10,0 4-6,1-1 14,0-4 2,-3-1 3,6 1 8,-4-2-3,2-3 7,1-7 6,3-2-26,0-3 13,4-3-1,-2-1 0,0 0 12,2-4 12,-1-2-2,1 1 1,1-3 5,0 7 9,0-7 0,0 0 2,11-12-3,-3 0-4,10-6-6,4-3-1,8-9-8,-1 2-2,-5 5-8,0 2 0,-3 0-7,1-1 1,-3 4-1,2 5-1,-9 1-6,6-1-3,-10 1-3,-1 7-3,0-3-5,1 2-4,-4 3-11,1-1-12,-2 1-12,1-2-23,1 3-27,-3-1-29,1 1-33,0 0-24,1 0-20,-4 2-27,3-3-26,-3 3-27,7-3-20,-5 2-30,-2 1-257,5 0-627,-5 0 277</inkml:trace>
  <inkml:trace contextRef="#ctx0" brushRef="#br1" timeOffset="156390.5926">17775 6996 18,'0'0'291,"0"0"-4,0 0-7,0 0-8,-6-4-13,6 4-18,0 0-18,0 0-17,0 0-14,3-10-4,-3 7-10,2-4-6,2 0 1,-3 2-3,2-5-12,1 0-2,2 1-12,-2-2-6,3 0-3,-3 1-5,6-2-8,0-2-9,4 4-11,-1 0-4,1 0-9,4-1-12,-5 7-9,1-3-1,0 6-12,-1-4-5,-2 5-3,-2 5-11,1-1-5,-1 4-2,-2-2 4,-4 5-2,1 6-2,-1 1-5,-3 2 10,-7 7-10,-7 3-2,1-3 1,-2 1-4,-2-1-1,-3-1-2,2-4 0,-1 0-1,0-3-2,2 2-1,0-6-1,2-2 1,2-4 7,6-2-4,-1 0 4,0-1 4,4-1 0,0-1 2,0-1 3,2 2-9,-2-4 2,4 2-6,0-3 0,0 5-4,0-5 12,6 3 7,-1-2 7,2 3 2,3-4 0,3 0 2,2 1 1,0 0 0,3-1-1,3-1-2,-1 0 0,1 1-3,0 0-5,-1-3-2,1 2-3,-6 1-3,5-4-8,-6 4-12,3 0-23,-3 0-28,-4 0-35,4-1-41,0-2-52,-4 0-46,1 2-52,-2 1-57,1-4-65,-1 2-352,1-1-808,0-1 358</inkml:trace>
  <inkml:trace contextRef="#ctx0" brushRef="#br1" timeOffset="157007.4175">18499 6649 106,'-3'-3'288,"3"3"-6,0-2-11,0 2-14,0 0-9,0-6-18,0 6-14,0 0-14,0 0-13,0 0-9,0 0-9,0 0-14,0 0-8,0 0-9,0 0-7,0 0-13,0 0 2,0 0-15,0 0-5,0 0-1,0 0-20,0 0 14,0 0-36,0 0-2,0 0-1,0 0-10,0 0-4,0 0-7,7 8 8,-4-1 4,0 0-1,3 0 6,-1 1-3,1 1-7,-2 2 3,3 4-5,-1 0 1,0 0-5,-1 4-4,1-1-1,-2 0-2,-3 0-2,1 3 2,-2-3-6,0 1 1,-6-1-12,-1 0-32,-3 3-41,-4 1-46,0-2-42,0-3-51,-3 0-58,4-8-62,-5 6-310,5-6-681,0-3 301</inkml:trace>
  <inkml:trace contextRef="#ctx0" brushRef="#br1" timeOffset="157957.2358">19023 6232 185,'3'-32'243,"-1"2"-4,2 3-6,-2 9-4,2 2-6,-1 4-13,-3 2-10,3 0-17,-3 4-8,2 2-24,-1 0-21,0 0-17,-1 4-14,0 0-13,0 0-8,0 0-3,-2 25 4,-1 1-3,-2 4 3,0 1-8,-5 15 0,3-2 4,-3 2 28,2 1-3,-2-12 4,0 9-15,0-10 2,4-1-7,-2 1-13,1-4 10,0-2-10,0-1 7,1-1-5,2-1-8,1-8-10,3-5 0,-3-2-7,2-2 6,0-1 0,-1-1-2,2-1 9,0 0 5,0-2 7,0 1 9,0-4 11,0 0 8,0 7 6,-1-5 6,1-2 3,0 0 4,0 0 4,0 0-2,0 0-6,0 0-11,0 0-8,5-14-13,0 4-5,3-2-20,-4-3 3,3-3-3,3 1-12,-3 0 2,3-7-9,0 7-7,1 2-5,-1 0 1,0 1-7,0 0-2,-1 1-4,2 1-1,-2 0-7,1 6 0,2-5-3,1 5-2,-4 2-2,5-2 1,3 3-3,-6 1 1,2 4-4,1 3-3,0 2 4,0 0-2,-2 5 1,-1 0 1,0 3-2,-1 1 4,-3 0 1,0-2-1,-3 3 2,-1-2 1,-2 1 2,-1 0 0,-1 2 3,-3-3-3,-2-1 4,-1 1 5,-1-2-5,-2 2-1,-2-4 2,1 0-2,-1-2-2,0-1-5,1-3-1,1 2-9,-4-3-3,2-3-6,3 3-11,-1-3-9,0-1-17,-1 0-17,3 0-18,-1 3-20,4-6-20,-1 3-29,0-1-41,1 0-39,3-2-43,-2 2-58,3-3-56,1-3-43,-1 2-262,4 1-759,0-4 337</inkml:trace>
  <inkml:trace contextRef="#ctx0" brushRef="#br1" timeOffset="158564.7813">19704 6682 14,'2'-3'218,"-2"3"-6,3-4-6,-3 4-12,1-3-11,-1 3-13,0 0-9,0 0-12,0 0-7,0 0 7,6 7 8,-3-2 8,-2 3 4,2 2 3,-3-1 0,3 8-2,-2 0-10,-2 0-10,0 3-11,-1 5-11,-1-5-17,-1 6 2,-3-2-5,0 2-15,-1-2-24,-2-1-36,-3-1-41,0 0-45,-1-5-46,0-4-58,4 1-55,-1-4-67,1-1-238,2-2-560,2-3 249</inkml:trace>
  <inkml:trace contextRef="#ctx0" brushRef="#br1" timeOffset="159265.2739">20230 6470 95,'0'-6'271,"3"1"4,0 3-3,-1-3-14,-2 2-11,0 3-21,2-4-29,-2 4-15,0 0-29,0 0-16,0 0-9,0 0-3,-7 15 0,1 1-5,-3-2 2,-4 5 1,-1 1-13,5-5 6,-3 0-2,2-2-3,1 2-3,-2-4-4,4-2-3,3-1-9,-2 1-6,3-5-1,-1 1-10,1 0-2,-1-2-3,4 1 7,0-4 7,-3 3 8,3-3-2,-4 2-7,4-2-1,0 0 6,0 0 7,0 0 2,0 0 0,0 0-10,11-14-5,-1 2-8,-3-3-8,7-4 2,-4 3-5,3-5-3,1-3-2,0 2-8,-3 1 7,1-3 2,-3 9-3,2 0 1,-5 3-1,1 2-5,0 0-6,-2 4-4,0 1-6,-5 0-5,3 0-10,1 3-6,-1 0-7,-3 2-1,7 1-1,-3 5-3,3 1 7,1 9-3,1-1 3,-2 3 0,5 5-3,-4 2 3,5-3-3,-2 2-1,0-2 3,1-1-3,-1 1-2,-3-7 1,1 0 3,-1 1-1,2-2 3,-3 0-9,-3-6-11,3 2-18,-4-5-17,3 4-31,-2-3-22,-1-2-31,-2-1-41,2 1-43,3-3-39,-1-1-43,-5 0-56,13-4-52,-3-2-322,-2 1-786,2-1 348</inkml:trace>
  <inkml:trace contextRef="#ctx0" brushRef="#br1" timeOffset="159880.4474">20781 6450 81,'4'-10'259,"3"0"0,-4 2 5,3 0-10,-2 4-14,-1-1-29,0 1-23,-1 3-23,-2 1-20,3-3-14,-3 3-10,0 0-3,-3 16 3,2-4-7,-5 4-4,-1 2-1,-4 5-8,1 0-4,0-1-1,0-5-9,-1 3-7,4-4 1,0-1-13,0 0 10,1-1-6,1-6-2,-1 3 11,3-5 2,-1 3-11,0-4 0,2 2 7,1-6 9,1 3-2,-3 0 10,3-4 5,-1 3 12,1-3 3,0 0 2,0 0 2,-1 4 4,1-4-4,0 0-5,0 0-14,6-15-8,0 6-10,5-8-10,-4 0-6,6-4-9,1-3-6,3 2-2,-6-5-5,6 4-7,-3-2-3,0-2-2,0 3-3,1-1-4,-6 10-1,3-1 0,-4 3-2,0 0 1,0 2-1,-3 5-3,2-2-5,-5 4 3,3 0-6,-2-2-3,-3 3-3,4 1-4,-4 2-8,3-2-2,-3 2-2,7 3 2,-4 4 4,1 3 0,5 4 2,-2 3 2,1 9 2,2 1-1,-1 0 1,2 2-2,-3 0 3,4 0-3,-3 0 3,1-1-2,2-3-5,-3 1 10,-3-2-4,1-6 2,-3-2 1,3-4 1,-4-4-4,4 4 1,-7-3 1,4-2-1,-4-3 0,4 1-3,-2 1 2,-2-3-7,0 0-10,3 1-17,-3-4-17,1 3-28,-1-3-53,0 0-34,0 3-57,0-3-55,0 0-73,0 0-102,0 0-304,0 0-817,10-9 362</inkml:trace>
  <inkml:trace contextRef="#ctx0" brushRef="#br1" timeOffset="160602.5613">21482 6585 88,'0'0'255,"0"0"-7,10-3-9,-10 3-7,7-2-11,-4 0-1,3-2-4,1 1-3,-3-3-1,0 2-3,3-2-11,0 0-7,0-2-2,-4-1-8,1-3-13,2-3-2,1 1-5,-3-3-31,3 0 8,-4 2-3,-3 0-5,2-1-5,-4 6-5,4 1-12,0-1 4,-2 2 0,-4 1-10,4 0-14,-3 4-11,-1 0-13,-3 2-10,-3 3-4,-7 5-10,-6 8-3,-3 4-1,-6 10-9,-1-2 2,2 5-9,10-8 4,-2 2-6,5 0-1,1-3-6,0 4 3,5-5-7,5-4-3,1 2-4,3-2 10,-1-1-3,4-5 2,4 1-2,-4-3-2,4 0 6,2 0 3,1-3-1,3 3-4,3-10 7,1 1-5,1-2 1,5-2 3,-6-5-3,2-1-7,3-3 8,-5-5-3,3 0-1,-1-1 3,-2-3-2,-1-2-4,-1-2 1,0-4-2,-2 2 1,-2 0 2,2-1 0,-2 1-1,-1 1 10,-3 11 2,2-2 16,-6 9 4,5-1-4,-3 2-5,-1 2-11,2 0-7,-3 0-9,3 4-6,-3 1 5,0 0-1,-3 16 0,3-4 1,0 4-6,-4 4 6,1-1 6,-1 5-7,4 2-5,-1-6 9,1-1-3,-2 4 1,4 1 2,-1-4-1,-1-2-2,4-2 4,-3 1-3,2-7 0,0 1 1,2-2 1,-3-1 0,1 1 0,4-2 1,0 1-6,-4-6-14,4 1-13,4 0-23,-5-2-34,5-2-32,3-4-59,0 0-46,6-3-43,-5 0-48,5-3-47,0-5-43,0 0-255,-2 0-712,-1-2 315</inkml:trace>
  <inkml:trace contextRef="#ctx0" brushRef="#br1" timeOffset="161292.0508">21892 6295 146,'-2'-5'304,"0"4"5,2 1-3,-1-7-3,1 7-11,0-4-22,0 4-27,0 0-15,1-3-2,-1 3-25,4-3-26,0 2 4,6-2-2,3 1-11,5 2-3,6-3-8,0 1-10,0 2-6,-3-1-11,6 1-1,-6 1-7,2-1-10,-2 0-7,-6 0-4,-1 0-11,1 2-11,-4-2 5,-3 1-8,0-1-5,-2 2-6,1-2-9,-2 0-1,0 0-7,-5 0-9,3 2-2,-3-2-3,0 0-5,7 1-1,-7-1-9,4 2-3,-4-2-5,0 0-6,0 4 8,0 2 0,-3 3 1,2 4-1,-6 5 2,-1 5-3,-4 0-1,0 6 1,-5 0 4,-7 5-3,5-5 3,-7 5 0,-4-1-2,10-10 0,-1-2-6,2 1 3,1-2 1,3-3-2,4-3-5,0-2 3,4-3 0,1-2-4,0-1 1,5-2 2,-3-1 1,2 1 5,-2-1-2,4 0 0,0-3 4,0 0 4,7 5 2,0-5 4,3 0-3,13-3-1,-1 1-4,3-1-3,2 3-2,-3-5 3,4 0-2,-5 1-6,-1-2-10,-2 2-17,0 0-17,-6 0-29,1 0-25,2-2-47,-3 0-43,-2 1-42,0-1-36,1-1-30,0 3-19,-3-1-25,4 0-7,-6-1 0,1 1-225,0 2-614,-2-2 273,-1-2 2363,1 2-1602,0 0 65,-3 1 42,-1-1 40,0 0 33,1 2 27,-1-3 28,1 3 24,-1-1 19,0 1 8,-2 0 2,-1 3-10,3-3-11,-3 3-13,0 0-9,0 0-10,0 0 10,-10 10 10,3-4 7,-1 6-1,-1 2-5,-2-2-7,3 1 3,-1 1-1,1 5 0,2-5-21,0 1 3,2 1-12,2-5-6,1-1-4,4 2-7,0-1 3,2-1-5,1 0 1,1-2-4,7-1 2,3-2 8,3 1-7,-6-2-13,9-4 10,-8-1 12,2-2 7,-2-1-1,0-1 0,-1-4-1,-3 1-3,3-2-9,-5 0-3,-2-1-2,-2 2-1,-2-2-6,-2-1-10,-1 0-2,-3 1-8,-2 1-6,-3-3-10,-4 1-4,0 3-10,-4 1-9,-4 1-16,-2 5-8,2-1-26,3 3-32,7 0-34,-4 2-39,0-2-33,2 3-33,3 0-34,3 1-23,2 0-30,4-1-57,0-3-223,7 2-650,-7-2 288</inkml:trace>
  <inkml:trace contextRef="#ctx0" brushRef="#br1" timeOffset="161961.897">22578 5960 261,'-7'-11'311,"4"6"-20,3-2-28,-4 2-27,4 2-30,-3-1-20,3 4-25,0-4-15,0 4-9,0 0-14,13 13-9,0 0-7,4 4-11,1 6 12,3-1-16,0 5-3,7 11-3,-1-1-3,1 5 0,-2-2-10,-2 4-1,1 0-6,-3 8 4,2-1-11,-7 0 2,0 2-6,-3 3-5,-4-1-1,-4-1-7,-6 2 0,0-4 0,-3 2-5,-7-1 5,-1-4-9,-5-1 10,-2-4 5,-5-3 2,5-13 15,-6 9-2,-3-3-3,-2-6-7,6-6 2,-8 3-7,6-5-6,1-4-1,-1-2-3,-1-3-6,5 3-19,-3-7-37,5 0-45,7 0-45,1-4-40,4-1-45,-3 1-67,6-6-71,-2 2-240,1-3-625,3-1 277</inkml:trace>
  <inkml:trace contextRef="#ctx0" brushRef="#br1" timeOffset="162640.2913">23661 6183 252,'10'-30'285,"-3"-1"4,3 5-13,-3 11-7,-3 1-7,2 4-6,-2 2-34,-4 1-27,3 3-26,0 2-29,-2-1-13,-1 3-11,-1 13-1,1 5 0,-6 12 6,2 17-6,-6 3-15,0 2-1,-2 0 1,0 6 6,1-7 1,-4 2 2,1-5-9,-1 1-2,3-5-9,2-11 1,0 1-11,0 0 0,0-1-3,-1-4-10,4 1-5,-3-4-4,0-1-8,0-4-4,6-6-4,1-3-5,-2-1-19,1-3-24,1-2-23,1-1-30,-1-1-16,1-1-46,2-3-59,0 0-70,-3-15-70,3 5-326,1-7-701,3-7 311</inkml:trace>
  <inkml:trace contextRef="#ctx0" brushRef="#br1" timeOffset="162686.3253">23612 6527 323,'0'0'326,"0"-5"-9,0 5 4,0 0-5,0 0-19,0 0-32,0 0-10,0 0-25,0 0-12,0 0-12,0 0-6,7-2 5,2 2 4,3 1 6,12-2-10,4 1-11,19-3-11,-2 3-6,23 0 15,-22 0-7,1-2-9,-2 2-13,1-2-9,-5-2-11,-2 2-10,-13 0-8,-2 1 4,-2-3 3,-5 2 0,-3-1 1,0 1-9,-4-1-7,-3 1-14,0 2 3,0-4-8,-1 1-15,-2 0 4,-4 3-20,7-2-2,-4 0-5,0 2-18,-3 0-15,5-3-26,-5 3-23,3-1-34,-3 1-44,0 0-42,3-4-41,-3 4-63,0 0-35,0 0-69,0 0-72,0 0-82,0 0-352,0 0-927,-13-5 410</inkml:trace>
  <inkml:trace contextRef="#ctx0" brushRef="#br1" timeOffset="164270.5761">821 8170 185,'0'-5'192,"4"0"-9,-3 1-5,1-3-6,-1 1-6,1 2-7,-1-2-8,0 1-3,2-1-4,-1 3-8,0-2 1,1 2-3,-1-1-5,-1 0-1,0 2 2,-1 2-9,3-5-4,-3 5 2,0-4-3,0 4-6,2-6-1,-2 6-10,0 0-3,1-2-2,-1 2-7,0 0-6,0 0 3,0 0-10,0 0-4,0 0-6,0 0 1,0-3-7,0 3-4,0 0-2,0 0 1,0 0 4,0 0-6,0 0-6,0 0 3,0 0-6,0 0 8,0 0-4,0 0 0,0 0 0,0 0-7,0 0 4,0 0-3,0 0-2,0 0-3,0 0 0,0 0-5,0 0-20,0 0 15,0 0-4,0 0-5,0 0 1,0 0-3,0 0-3,0 0-5,-10 9 0,6 1-2,-2 1 0,-2 6-7,-5 4 6,-4 4-4,6 5 3,-10 11-5,3 7-7,1-4 17,-2 9 1,-3 25-10,6-26 2,4 4 7,-1 3-5,2-6 3,2 2-8,2-1 4,0-1 3,4-2 4,-1-3 3,5-3 1,2-10-1,0-3-6,1 4 15,2-2 3,1-5-4,0 2-2,3-2 5,-2-2-4,2-4 4,0 0-2,-3-6-7,0 0 3,3-1-3,-3 0-2,-1-4 0,1-2-4,-3-1 2,3-2 1,-1 2-1,-3-4 0,1 0 3,-1 0-2,-1 0-5,1-3-10,-3 1-17,3-1-29,-3-2-38,4 4-57,-4-4-70,0 3-73,0-3-89,0 0-320,0 0-755,0 0 334</inkml:trace>
  <inkml:trace contextRef="#ctx0" brushRef="#br1" timeOffset="165677.9259">19041 7108 22,'0'-2'217,"0"2"-5,0-8-10,0 8-4,0-4-13,0 4-4,0-3-13,0 3-5,0 0-9,0-5-10,0 5-5,0 0-10,0 0-9,0 0-9,0 0-9,0 0-8,0 0-6,-3-3-6,3 3-12,0 0-10,0 0-4,0 0-9,0 0-7,0 0-2,-1 12 6,1 0 18,-4-2 16,1 11-4,-1 7-1,-2 1 5,-1 0 9,0 3-4,-1-3-2,-1 1 1,2 0 4,0-3-17,2 0-6,0 3-3,-2-3-6,3-1-1,1-7-7,-1 4-3,-2-4 1,5-4-11,-3 1-4,1-4 3,0 1 1,2-4-9,-3 1 0,3 0-4,-1-4-4,0 0 7,2-1-6,-1 0-9,-1 1-1,2-5 11,-1 3 1,1-4-8,-3 6 16,3-6-19,-1 3-2,-1-1-16,2-2-11,0 0-16,0 0-35,0 0-38,0 0-43,-5-10-53,2 5-61,2-2-27,-1-3-285,-1 1-625,3-4 277</inkml:trace>
  <inkml:trace contextRef="#ctx0" brushRef="#br1" timeOffset="166463.2513">19013 7117 12,'0'-4'145,"3"1"-2,-3 3-13,0-4 0,0 4-8,1-6-10,-1 6-1,0 0-10,0 0-9,2-2-5,-2 2-5,0 0-8,0 0 2,0 0-7,0 0-2,0 0-11,0 0-13,0 0 8,0 0-7,0 0-4,0 0-2,0 0-2,0 0-6,-20 8 11,13-4-2,0-1-6,-3 1 6,0 7 1,-3-1 0,1-2 2,-3 3 7,0 4 2,1-3-2,-4 4 4,5-5-3,1 0 13,-1 2-4,0-3-5,2 1-1,1 0-1,3-1-5,-1-5-5,3 4-5,2-4-1,-2-1-2,2 0-3,0-2 3,1 3 0,0-5 0,2 0-5,-1 5 0,1-5 0,0 0-2,-2 2 1,2-2-2,0 0 1,0 0 0,0 0-1,0 0-5,18-7-1,-12 1-1,4 0-4,-3 1 0,3-4-2,-3 3-1,7-6-2,-4 6-1,2-7 2,0 4-3,-1 1-3,-2 1 3,-1-2 3,-1 1-10,2 2 4,-2 0 1,-2 0 1,1-1-3,1-1 1,-3 2 1,3 1-4,-6-2 3,5 1-3,-2 1 5,-1-1 1,2 1 0,-3 0 2,4 0 1,-6-2-3,4 3 7,-1 1 1,0-1-9,-2-2 5,2 2-3,0 2 0,-3 2 2,3-3-2,-3 3 4,1-5-7,-1 5 1,4-3-5,-4 3 3,2-2-2,-2 2 0,0 0 0,3-2-3,-3 2 3,0 0 0,0 0-4,0 0-5,0 0 4,0 0 0,0 0-5,0 0 2,0 0-1,0 0-2,0 0-1,0 0 3,0 0-2,0 0 4,0 0 0,0 0 1,0 0-2,0 0 3,0 0-5,0 0-5,0 0-4,0 0-8,0 0-18,1 7-30,-1-7-32,0 5-43,0-5-39,0 0-36,0 4-45,0-4-151,0 0-452,0 5 199</inkml:trace>
  <inkml:trace contextRef="#ctx0" brushRef="#br1" timeOffset="167402.7489">18985 7089 96,'0'-5'191,"0"5"-8,3-3-9,-3 3-1,1-3-11,-1 3-6,0 0-7,3-4-8,-3 4-2,4 0-6,-4 0-7,0 0-1,3-3-1,-3 3 0,0 0 0,4-3-2,-4 3-1,3-2 6,-3 2 3,0 0-5,7 0 0,-7 0-10,0 0-2,0 0-14,0 0-10,3 5-6,-2-2-3,4 2 7,0 7-2,4 3 16,-1 7-8,5 0 5,0 6-6,0-2-9,0 2 0,0 0-9,-2-5-9,3 5-4,-1-3 2,0-1-21,-1-3 2,0 0 1,-4-8-9,-1 4-4,0-8-17,-1 0-18,-2-1-21,0-1-33,1-4-27,-3 4-24,1-1-16,-1-4-11,0 0-16,0 1-29,-2-3-43,0 0-39,0 0-26,0 0-248,0 0-578,0 0 255</inkml:trace>
  <inkml:trace contextRef="#ctx0" brushRef="#br1" timeOffset="171108.8803">1267 8703 25,'0'0'123,"0"0"17,0 0-22,0 0 3,0 0-6,0 0-9,-3 1-1,3-1-10,0 0-2,0 0-2,0 0-10,0 0-5,0 0-3,0 0-8,0 0-3,3 4 0,-3-4-6,0 0 3,0 0 3,0 0 0,0 0 0,0 0 1,0 0-3,0 0 6,0 0-2,0 0 1,0 0-1,0 0-1,0 0-1,0 0-3,0 0-4,0 0-2,0 0-3,0 0-3,0 0-3,0 0-1,3 2-3,-3-2-2,0 0 1,0 0-3,0 0 4,0 0-9,0 0 1,0 0 0,0 0-2,0 0-1,0 0 1,0 0 0,0 0 0,0 0 10,0 0-15,0 0 3,0 0-1,0 0 0,0 0-1,0 0-2,0 0-1,0 0 3,0 0-1,0 0 0,0 0-4,0 0 0,0 0-3,0 0-1,0 0-1,0 0 2,0 0 4,0 0 4,0 0-7,0 0 3,0 0 2,0 0-3,0 0 1,0 0 7,0 0-5,0 0-2,0 0 0,0 0-1,0 0 0,0 0-2,4-7-1,-4 7-5,0 0 5,0 0-4,0 0-5,0 0 5,0 0-7,0 0 5,0 0-10,0 0 8,0 0-8,0 0 12,0 0-6,0 0 1,0 0-1,0 0 12,0 0-10,0 0 4,0 0 1,0 0-6,0 0 5,0 0-5,0 0 11,0 0-13,-7-5-1,7 5 4,-3-3-8,3 3 0,-4-3-5,-2 1 1,6 2-3,-7-2 0,2 0-4,-1 1-4,1 1 2,-2 0-6,7 0 1,-12 0-2,2 2 1,3 1-2,-1-1 1,-1 1-1,1 4 7,1-2-7,-3 0 7,3 5-7,-3 2 7,0 1-1,-4 5 13,0 4-11,4 0 2,3-3 0,-3 5 0,3-7-5,1 0 5,3 1 2,-2 0-4,4-3 3,-3 1-6,4-3 5,-2-1-2,2 0 2,-3-4 1,5 1 5,-1 0 0,1-3-2,0-1 0,1 0-1,3 4 3,-2-7 4,4 3-1,-2 0-1,3-2 2,1-3 4,-1 3-3,2-4-2,4-3 7,-4-3-3,6 1-4,1-5 6,-3 5 1,4-8-3,-1 2 2,-4 0 9,3-3-17,0-3 3,-1 0 4,-6 5-2,1-1 0,-4-3 0,4 1 2,-4 1 1,0-1 2,-1 0-2,-2 2-5,0-3 8,-1 5-2,-1 0-1,-2 2 3,1-2 2,0 5 2,-1-1-9,0-1 12,2 4-4,-2-3-7,-2 2 7,2 2 4,2 2-4,-2 2 5,-3-7-8,3 7-4,0-5 3,0 2 1,0 3-4,0 0 2,-3-4-3,3 4-4,0 0 2,0 0-1,0 0 0,0 0-2,0 0 1,0 0-5,0 0 11,0 0-18,0 0 6,0 0-1,0 0-2,0 0 5,-7 7-1,4-4-1,2 1 2,-2 3-2,0-4 2,-1 0-1,4 1-4,-3 3 1,0-4 2,3-2-4,-4 1 0,4-2 5,-3 7-4,1-5-5,2-2 0,0 0 0,-2 4-3,2-4 5,-1 2-4,1-2 5,0 0-4,-3 5 6,3-5-4,0 0 5,0 0 2,0 4 1,0-4 2,0 0 1,0 0 3,0 0-5,0 0 4,0 0 0,0 0 11,0 0-7,0 0 4,0 0-7,0 0 6,0 0 3,0 0-2,0 0-4,0 0 4,0 0 3,0 0-7,0 0 2,0 0 1,0 0-1,0 0-3,0 0 2,0 0-5,0 0 3,0 0-2,0 0 2,0 0-1,0 0-1,0 0 0,0 0-3,0 0 1,0 0 8,0 0-14,0 0 2,0 0-1,0 0 5,0 0-3,0 0 1,0 0 3,0 0-5,0 0-1,0 0-3,0 0 1,0 0 0,0 0 7,0 0-10,0 0 6,0 0-4,0 0-1,0 0-2,-3 2 7,3-2 1,0 0 1,0 0-2,0 0-4,0 0 4,0 0-1,0 0 0,0 0 0,0 0 7,0 0-2,0 0-1,0 0-1,0 0 3,0 0 1,0 0-2,0 0-1,0 0 1,0 0-1,0 0 1,0 0 1,0 0-1,0 0 2,0 0-4,0 0 1,0 0 6,0 0-11,0 0-4,0 0-4,0 0-1,0 0 2,0 0-5,0 0 3,0 0 3,0 0 5,0 0-4,0 0 11,0 0-8,0 0-1,0 0-1,0 0 2,0 0 1,0 0 0,0 0 2,0 0 0,0 0 6,0 0-4,0 0-1,0 0-3,0 0 3,0 0-1,0 0-1,0 0-2,0 0 4,0 0 1,0 0-5,0 0 6,0 0-2,0 0 2,0 0-4,0 0 6,0 0-1,0 0 1,0 0-2,0 0-1,0 0 2,0 0 0,0 0-6,0 0 6,0 0 0,0 0-1,0 0 9,0 0-13,0 0 2,0 0 0,0 0 0,0 0-5,0 0 1,0 0 0,0 0-3,0 0 0,0 0 2,0 0-4,0 0-3,0 0-3,0 0 3,0 0-2,0 0-9,0 0-1,0 0 4,0 0 0,0 0-1,0 0-1,0 0 3,0 0-1,0 0 2,0 0 2,0 0 1,0 0-4,0 0 5,0 0-3,0 0 7,0 0-9,0 0 4,0 0 0,0 0 0,0 0 2,0 0 7,0 0-7,0 0 0,0 0 2,0 0 1,0 0-2,0 0-5,0 0 1,0 0-4,0 0 5,0 0-5,0 0-2,0 0-10,0 0 1,0 0-4,0 0 1,0 0-12,0 0-11,0 0-15,0 0-37,0 0-23,0 0-10,0 0-10,0 0-117,-8-6-295,8 6 131</inkml:trace>
  <inkml:trace contextRef="#ctx0" brushRef="#br1" timeOffset="174691.2018">1298 8734 160,'0'-10'160,"0"0"-13,2 4-6,-2 2-15,0-2-3,0 3-18,0-2-11,0 5-9,0 0-13,0 0-7,0 0 30,8 22 8,-6 0 4,3 7 0,-5 5-1,3 13-2,-3 0-4,-3 9-2,3-22-3,-5 16 0,-1 0 1,2-15-8,2 13-1,2-13-3,-4 13-3,1-1-1,0 0 1,3 2-4,-4-13 2,1 14-7,-1-3-3,1-11 1,3-2-3,-3-2-6,3 2-11,-1-1 5,-5-4-4,5-3-3,1-7-5,0-1-3,0-6-5,0 0-8,0-3 3,0-1 12,1-5 4,-1 1-6,0-4 9,0 8-1,0-8 4,3 4 13,-3-4-5,0 0 0,10-12-4,1-2-4,1-4-4,3-3 0,3-1-5,-4 1-9,2-1-7,-2 2 0,2-3-4,-2 5 2,-2 4-9,1-6 1,-2 8-9,-2-1-3,0 1-4,-1 3-14,-1 0-4,-2 2-7,2-3-21,-1 5-8,-3 0-19,1-2-23,0 4-24,0-6-35,-1 2-32,1 0-46,2-1-50,-2 1-279,1-1-606,0-1 269</inkml:trace>
  <inkml:trace contextRef="#ctx0" brushRef="#br1" timeOffset="175360.2305">1787 9359 252,'-8'-3'286,"8"3"-5,-5-2-5,5 2-10,-4-6-9,4 6-5,-3-5-21,3 5-21,-3-7-18,2 0-22,1 7-6,1-13-8,2 4-13,0-1-19,1-1-11,-1 3-8,3 0-11,-1-1-16,1 1-12,-3 4-9,4 2-5,1-1-3,-2 3-10,2 3 1,1 2-9,-2 4 4,1 3-8,1 1 7,-3 5-5,-1 5-6,-2 6 0,-6-3-1,3 6-6,-7-3-10,-1 0-2,0 0-7,0-2 4,-2 0 0,-1-4 0,2-6 2,1-1-3,-1-3 3,4-3 0,-3-1 14,3-1-3,1-3 8,1-1 6,0 1 10,3-5 3,-1 5 0,1-5-6,-3 5-6,3-5-4,0 0 0,0 0-8,0 0 3,19-4 4,-4 1 9,6-5-19,0 1 2,3-3-6,0 3 4,0-2 3,4 1-16,-2-1-19,-2-1-51,1 0-41,-2-2-68,0-1-92,1-1-90,-3 1-255,-2-2-666,-1-4 295</inkml:trace>
  <inkml:trace contextRef="#ctx0" brushRef="#br1" timeOffset="176054.242">2243 9030 12,'0'0'263,"0"0"-4,-1-3-3,1 3-7,0 0-6,-3-3-15,3 3-1,0 0-15,0-3-8,0 3-6,0 0-18,0 0-8,0 0-14,0 0-13,0 0-19,0 0-16,0 0-10,0 0-14,10 4-6,-6 2-1,0 4 0,-1 2-6,4 3 0,-1 2-7,-3 2-9,4 8-2,-6-1 1,-1 3-9,0-1-1,-4 1-24,1-4-29,-4-1-35,0 1-41,0-1-50,-3 0-61,3-8-69,-1 0-311,0-2-620,-2 1 274</inkml:trace>
  <inkml:trace contextRef="#ctx0" brushRef="#br1" timeOffset="177870.857">2720 9013 30,'0'0'102,"0"0"-2,0 0 1,0 0-4,0 0-4,0 0 11,0 0-8,0 0 0,0 0-5,0 0 8,0 0 2,0 0-3,0 0 5,0 0-1,-1 4 6,1-4-10,0 0 0,0 0-4,0 0 1,0 0 0,0 0-2,0 0 3,-2 5-2,2-5 0,0 0-2,0 0 3,0 0-2,0 0 0,0 0 7,0 0 1,0 0 7,0 0 5,0 0-3,0 0-6,0 0 6,0 0-3,0 0 2,0 0 4,8-12-2,-4 9-9,-1-5-10,8-5 3,-4-3-11,5-5-3,-1-1-4,4-1-15,-2-4 0,-3 4-6,3 0-7,-1-4-2,1 4-2,-2-5-3,0 7-4,-1-1-5,0 7-9,-3-2 1,0 3-4,-1 3-1,-2 2 1,0 0-1,-1 5-8,0-1 4,1-1-1,-2 4-7,-1-2 7,0 1-7,-1 3-2,1-3-1,-1 3-2,0 0 0,2-5 3,-2 5-4,2-2-4,-2 2 2,0 0 0,0 0-10,0 0-4,0 0 3,0 0 3,0 0 8,0 0-10,3 17 5,-2-4 9,0 5-24,1 9 21,-1 2-5,2 4 4,-3-3 4,3 1-7,0 1 2,-2-3 1,-1 4-15,4-3 19,-2-2-11,3-3 8,-5-7 2,0 1 3,3-1 8,-3-6-16,1 5 5,1-5-9,-2 1 8,1-4-4,-1-1 7,2 1-2,-2 0-2,0-6 9,1 2-12,-1-1 2,0 0 0,0-2 3,0 2 0,0-4-6,0 0 5,0 6-2,0-6-6,0 0 2,0 4 11,0-4-7,0 0 1,0 0 1,3 2 0,-3-2 2,0 0 4,0 0-13,0 0 10,0 0-4,0 0 4,0 0 1,0 0-1,0 0 0,0 0-3,0 0 4,0 0 0,0 0-5,0 0 0,0 0 6,0 0-4,0 0 0,0 0 3,0 0-1,0 0 4,0 0-7,0 0 4,0 0-1,0 0 3,0 0-8,0 0-1,0 0-5,0 0 3,0 0-8,0 0-6,0 0-14,0 0-5,0 0-41,0 0-28,0 0-26,0 0-37,0 0-36,0 0-38,0 0-34,3-16-34,1 13-28,-3-4-200,3 2-582,1 1 257</inkml:trace>
  <inkml:trace contextRef="#ctx0" brushRef="#br1" timeOffset="178591.0043">3569 9025 106,'0'0'258,"0"0"-4,0 0-9,0 0-8,0 0-12,0 0-10,0 0-13,0 0-11,0 0-7,0 0-9,0 0-2,0 0-6,0 0-5,0 0-6,0 0-1,0 0-6,0 0-4,0 0-19,0 0 9,0 0 3,0 0-8,0 0-4,0 0-7,0 0-7,0 0 1,0 0-7,0 0-7,0 0-4,0 0-1,0 0-9,0 0 3,0 0 1,0 0-2,0 0 1,0 0-4,0 0-4,0 0 5,0 0-1,0 0 1,0 0-2,0 0 0,-16-1-2,16 1-2,0 0-1,0 0-6,0 0 5,0 0-2,0 0-2,0 0-1,0 0-3,0 0-9,0 0 1,0 0-4,0 0-9,0 0-1,0 0-7,0 0-4,-3-3-6,3 3-3,0 0 4,0 0-11,0 0-6,0 0-5,0 0-1,0 0-6,0 0-2,0 0-2,0 0-6,0 0-2,0 0 0,0 0 0,9 9 5,-8-1-6,2-2 6,3 6 1,-2 0-3,0 1 5,-1 3-10,1 2-2,-2 0-4,-2-2-12,-2 9-10,-1-5-19,2 0-22,-6 1-35,-3 0-34,-1-1-44,1-3-53,-3 4-32,-4-3-40,4-2-45,0-4-53,-4 3-345,4-3-824,0-2 366</inkml:trace>
  <inkml:trace contextRef="#ctx0" brushRef="#br1" timeOffset="180309.8901">3972 8635 25,'-2'-4'237,"-1"0"4,1 1-1,0-1-2,2 4-4,-3-5-8,2 3-9,1 2-9,-3-4-11,3 4-11,0 0-11,0-6-11,0 6-8,0 0-17,0 0-16,3-4-10,-3 4-18,4-3-1,1-1-3,5-2-7,5-4-2,7-1-9,-1 1-9,5-3 0,0-1-5,1 4-6,1-1-6,1-1 1,-3 2-18,1 5 1,0-3 16,0 4-19,-5-1-5,-8 2-4,0 0 0,-4 2-6,0 1 1,-3 0 0,0 0-8,0 0 1,-3 0-1,-4 0 1,7 0 2,-7 0-1,6 0 0,-6 0 2,0 0-4,4 0 10,-4 0-5,0 0-4,0 0 3,0 0-2,0 0 4,0 0-1,0 0-9,-8 9 2,2-2-1,-8 7 3,-3 8 1,-3 1-3,2 4-4,-9 11 1,2-2 4,-3 5 13,5-1-16,1 0 8,1 1 4,5-11 0,-1-2 7,2-1 1,1-2 9,2-2-1,4-7-2,-1-2 1,4-3-4,-1-3-7,2 2-3,0-4 2,1 0 1,3-2-3,-5-1 5,5 0 3,-1 1 7,1-4-1,-1 4 7,1-4 18,0 0 3,0 0 4,0 0 4,0 0-5,11-16-1,-8 8-4,4-2 0,0 1-9,0 1 0,4-3-6,-3 4-3,0-1-8,0 1-2,2 2-2,-1 0-5,-1 1-2,2 1-4,1 2 4,-1 1-6,3 0-4,2 4-2,-8-2 2,9 3 0,-3 1-2,1-1-3,0 2 2,0-1 2,-7-2 1,4 3-2,-1-3 2,1 0-5,-2 1-2,-2-2-8,3 2-1,-2-3-8,2 1 1,-3-2-18,4 0-1,-2-1-10,1-1-12,-2-3-12,5-3-2,-1-1-12,2-2 1,-1-1 8,-2-4 7,3-3 0,-4 5 11,4-9 7,-5 6 2,-1-1 4,-1 2 10,0-1 1,-1 2 6,-3 2 14,1 1 17,-4 3 11,3 3-1,1 0 0,-4 1 3,0 1-4,0 3 3,0 0-4,0 0-4,0 0 1,0 0 2,-10 17-2,6-2 17,-3-1-9,4 1-7,-4 2-1,4-5 3,1 2 0,0 1-9,4-3 5,0-2 3,1 2-4,0 0 0,2-4 2,1 1-4,1-2 7,6-2-4,-4-1-2,4-1 4,0 0 1,1-4 2,0-1-1,0-1-1,-1-1 10,-2-4 0,-1 1 2,1-5 2,-5 3 3,4-1 2,-7-1 0,1-3-4,-4 2-2,0 0-1,0 0-5,-4-4-5,-2 3-2,-5 1-5,1-2-1,-3 4-11,-1 0-8,-1 6-11,-1-1-5,2 2-5,-4 3-20,2 0-15,2 3-22,3-1-25,2 0-30,1 2-34,1 0-44,-1 0-39,6 0-43,1-2-44,1-2-249,0 0-649,14-2 287</inkml:trace>
  <inkml:trace contextRef="#ctx0" brushRef="#br1" timeOffset="181023.9924">4773 8168 30,'-10'-12'337,"2"3"-6,2 1 10,-1 5-14,4-3-27,2 2-36,-2 2-35,3-2-18,0 4-23,0 0-22,10 8-16,1 0-9,6 9-13,4 2-5,0 6 1,5 10-12,3 0 7,2 4 7,-10 6 18,5-1-5,-5 2-5,-1 4 2,-2 4 1,-3 2-5,-1-1-5,-5 1-6,-1 2-5,-5 0-4,0 2-5,-6-4-6,0 3-7,-5-3-2,-2-1-11,-3-2-6,2-2-2,-6-4-3,-3-2-8,2-2-6,4-15-5,-2 2-2,1-1-6,-3 0-4,2-6-9,-1 0-25,3-6-33,3-5-48,1 0-47,3-7-79,1-1-92,2-4-123,4 0-406,-5-13-890,3-7 394</inkml:trace>
  <inkml:trace contextRef="#ctx0" brushRef="#br1" timeOffset="181732.0026">5844 8318 242,'-2'-12'249,"2"2"-2,0 3-6,-3-1 2,3 1-10,0 3-5,0-1-14,-1 1-17,1 4-13,0-4-16,0 4-10,0-5-14,0 5-23,0 0-17,0 0-8,0 0 4,-6 15 1,6 4 6,-4 15 5,-2 14 8,-1 1 1,2 2 0,-4 5 14,2 1-17,-3-2 4,0-1-4,2-1-8,1-6-5,0-2-5,-2-11-5,4-4-7,1 1-3,-1-3-2,-1-3-14,4-5-4,-2-1-11,2-2 4,-1-2-12,2-5-2,-2 1-2,2-4-5,-1 1-4,2-4 5,0 1-12,-1-2-10,1 1-6,0-4-23,-1 5-21,1-5-53,0 0-51,0 0-34,-5-14-39,5 9-53,-4-9-41,6 4-38,0-7-48,0-3-208,1 1-648,-1 0 287</inkml:trace>
  <inkml:trace contextRef="#ctx0" brushRef="#br1" timeOffset="181769.8987">5756 8719 17,'0'-5'306,"0"5"0,-4-4-1,4 4 9,0 0-21,-1-3-24,1 3-23,0 0-22,0 0-10,5-3-4,5 1 8,5-5-2,9 0-9,3 1-20,11-3 1,0 0-23,0-1 7,0 3-1,-8 0-11,9 2-9,-12-2-11,2-1-13,-3 3-16,-1 0-7,-10 3-7,10-3-13,-11 3-4,0-1-12,-6 2-1,1 0-11,-1 1-2,-2-2-8,0 0-4,-1 2-2,-5 0-13,5-2-6,-5 2-24,2-1-38,-2 1-49,0 0-44,0 0-84,0 0-78,0 0-97,0 0-362,0 0-818,0 0 363</inkml:trace>
  <inkml:trace contextRef="#ctx0" brushRef="#br1" timeOffset="182515.5392">7010 8268 52,'1'-14'285,"-1"5"5,0-1-7,0 3-10,0 2-15,-1 0-22,1 0-16,0 0-17,0 5-16,-2-2-19,2 2-21,0 0-13,0 0-5,-12 15-7,3 2 1,-5 8-5,1 5 2,-5 12 0,0-2 12,-3 5-9,4 5-7,0-2 1,1 5-4,-2-1 5,3 3 5,3 1-1,-3-1 0,4-2-2,-1-2-6,4 0-3,1-1-9,1-3-9,3-11 2,2-2-5,1-1-9,1 0-7,1-1-7,4-1-2,-4-3-8,5-1-6,0 0-7,-2-8-7,2-1-17,2-1-22,4-3-33,-3-2-29,3-3-47,6-1-41,1-1-32,-2-5-33,1-2-18,3 0-38,-1-4-57,2-4-58,-8 3-243,4-5-683,-5 1 301</inkml:trace>
  <inkml:trace contextRef="#ctx0" brushRef="#br1" timeOffset="183280.3877">7459 8714 85,'3'-2'226,"-3"2"-9,4-5-5,-4 1-10,3-2-2,-2 2-13,1-2-6,-1 0-5,2-2-5,-1-1-17,-2-2-9,0 0-13,0 0-14,0-5 6,0-1-8,-1 1-3,-3 1-4,3 0-1,1 1 3,-3-1-2,0 3-4,-1 0-3,1 3-4,0 0 13,-1 1-13,1 0-3,-3 2-10,0 0 1,-3 4-22,1 2-4,-4 0-8,-5 6-9,3 2-10,-7 5 1,0 6-7,1 0-5,1 5 3,0 1-6,2 2-2,2-1-3,1 3 4,3-5-11,2 0-3,5-5 2,0 2 1,2-3-8,4-1-3,-1-2 11,6-3 3,-3 0-4,5 2-7,-1-6 7,4-1 6,0-1-7,2-1-1,0-4 1,3-3-3,4-3-6,-1-2 3,1-4-5,-5 0 2,4-4-9,-4-2 6,-4 5 6,2-5-5,-4 2 3,-2-1 17,2-2-16,-1-5 0,-4 6 3,1-3 0,-2 2 0,-1 1 0,0 0 4,-2 7 0,0 2 2,1-1 0,-2 1 7,0 3 3,0-2 3,1 2 1,-1 5-24,0-4-1,0 4-3,0 0 2,-3 11-1,1 9 3,-3 5 0,0 10 0,-2 9 3,-2 5-7,2-4 12,-3 4 2,3-3 4,-3 0 5,3-15 6,-3 18 1,6-14 9,-4 8 0,2-10 1,-2-2 7,3 1-2,0-3 6,-1-7 15,3-2-7,-1-2 3,1-3-1,1-5-8,-1-2-2,3 0-6,-2-3 9,2 0 3,2 0 9,-4-3 0,2 3 3,0-5 6,0 5 4,0-5 8,0 0 1,0 0 1,0 0-3,0 0-6,16-12-7,-5-1-5,3-5-6,2-2-6,-1-2-4,6-1-7,-1-5 0,8-6-5,-1 1-2,-7 9-2,-1 2-4,2 0-5,-1 2-1,-1 2-1,-3 0-7,-5 6 7,1-1-7,-2 2-1,-3 4-1,0 0 8,-1 2-9,-2 0-2,-1 1 1,-1 0 0,1 0-2,-1 1-7,0 2-8,1-3-7,-3 4-15,0-2-17,0 2-27,0 0-32,3-2-28,-3 2-33,0 0-42,0 0-28,0 0-32,0 0-45,0 0-19,0 0-15,4 4-26,-4-4-276,3 5-704,1-2 312</inkml:trace>
  <inkml:trace contextRef="#ctx0" brushRef="#br1" timeOffset="184047.2386">7893 8918 150,'1'-17'217,"2"2"-2,1-2-8,-2 5-5,-1 0-10,2 3-6,-1 1-9,-1 3-14,0 0-4,0 1-22,-1-1-11,2 2-19,-2 3-15,0 0-2,0 0 6,0 0 13,-3 22 6,1-7-2,-3 4 1,1 9 2,-5 0-4,2 3 12,-2 1-11,0-3-4,-1 3 0,-1 3 7,2-2-8,-5 11-1,5-9-1,-1-2-1,1 1-6,1 0 4,-1 0-6,-2-2-3,1 13-8,2-15 4,4 0-14,-3-2-3,2-2-8,0 1-9,0-4 2,4-6-8,-2 0-3,2-1-5,1-4-6,-2-2-3,2 2 0,-1-2-2,2-1-4,-1-2-1,0-2-6,2-2-2,-1 3 0,-1-2 3,0-4-2,3 4-2,-3-4 3,0 0 4,6 4-1,-1-6-6,-5 2 0,12-2-3,-3-2 0,1-1 0,4-5 0,-1 5-5,1-5 2,3-5 0,-4 3 0,1 0-2,-4 0-5,4-1 0,-4-1-7,-2-2-3,2-1-7,-3 0-9,-2 0-7,0 0-8,-1-2-4,-1-6-10,-3 8-3,-2-2-4,1 3 3,-3-2 1,-2 1 5,-1 1 1,0 1 0,0 1 6,-3 3 5,2-1 3,-4 2 0,0-1 6,2 4 0,-3-2 4,1 4 2,2-1-2,1 1 10,1 0 0,-1 3 17,1-4-4,2 5 6,4-2 1,-1 2-5,3 1 1,-5-3 1,5 3 3,-1-3 4,1 3-5,11-10 1,3 5 5,2-1-8,5-5 8,4 4-9,0-2 4,-2 1 1,1 4-1,-1-1-3,-1 2 3,-6-2 0,-2 1-1,0 0-2,-4 2 0,1 0-1,-4 0 1,-2 1-5,0 0-3,-5 1-27,8-3-35,-5 2-45,-3 1-45,0 0-53,0 0-64,7-4-80,-7 4-277,3-5-683,-3 5 301</inkml:trace>
  <inkml:trace contextRef="#ctx0" brushRef="#br1" timeOffset="184768.1426">8448 8848 149,'0'0'259,"0"0"-6,0-4-5,0 4-10,0 0-11,0 0-13,0 0-15,0 0-13,0-4-6,0 4-25,0 0-9,0 0-12,0 0-10,0 0-8,0 0-13,0 0-13,0 0-11,0 0-6,0 0-2,0 0-4,11 8-7,-7-6-5,-1 2 5,1 2-6,1 3 2,-1-2 2,4 8 9,-6-5-1,3 7 14,-2 0-6,0 1 2,-3 0 1,-3 1-7,-1 8-6,-2-2-2,-4 1-9,0-1-7,-1-4-39,-3 2-48,2-3-35,-3 0-55,3 0-55,0-6-72,3 0-81,-3-3-223,3 0-607,3-5 269</inkml:trace>
  <inkml:trace contextRef="#ctx0" brushRef="#br1" timeOffset="186190.1543">8738 8995 83,'-1'4'226,"-1"-1"-1,2-3 1,-1 5-8,1-5-10,-2 3-9,2-3-3,0 0-7,0 4-3,0-4 1,0 0-1,0 0 5,0 0 10,0 0 4,2 5-6,-2-5 2,0 0-5,0 0-10,0 0-12,8-15-13,-4 6-13,2-1-14,3-4-5,2 1-5,-1-3-9,0-1-2,1-5-6,4-1-8,-5 0-23,4-3-6,0-2-8,-1 0-3,3-4-3,-2 3-2,0 3-3,0-1 0,0 1 0,-4 4-4,3 0-5,-5 5 1,0 0-4,-1 3-6,-1 6 3,-2-3 1,2 2 0,-3 5-2,-2-1-2,1 1-8,0-1-7,0 5 2,-2 0-10,4-6 1,-4 6-5,2-2-6,-1-1-2,-1 3-2,0 0-4,0 0 2,4 8 3,-4-3 4,1 4 1,-1 2-2,2 1 3,-1 9 1,-1-2 1,2 6-3,-2 1 5,0 1 3,-2 2 2,1 1-1,1 0 3,-2 0-3,1-1 3,-2-2-2,0 1 4,2-3-2,-1-4-1,1 3-2,0-3 4,1-3-3,-2-1 0,2-2 0,-2 0-6,2-1 4,0-4 1,0-1-2,0 1 1,-1-3-5,1-2 4,0 1-1,0 0-1,0-3 0,0 1-1,0-4-2,-1 4-10,1-4-8,0 0-14,0 7-20,0-7-28,0 0-29,0 0-27,0 0-38,0 0-46,0 0-35,0 0-52,0 0-49,7-16-51,-3 7-296,-1-1-757,1-2 335</inkml:trace>
  <inkml:trace contextRef="#ctx0" brushRef="#br1" timeOffset="186997.2503">9093 8264 116,'-6'-10'267,"2"2"-1,-2-1-3,4 5-7,-1-3-9,0 2-7,0 2-19,2 1-20,0-3-1,1 5-29,-2-3-26,2 3-11,-1-4-9,1 4-16,0 0-9,0 0-9,0 0-7,0 0-5,0 0-1,9 7 9,0 0 8,1 1 7,4 1 5,-2 2 8,10 1 1,-1 6-1,3-4-2,2 4-2,8 9 3,-3 1-1,3 2-3,-13-6-3,9 12-5,-5 5 4,-2 1 3,-2-3 7,-3 6-1,-2-1-2,-5 6-2,-3 0-2,-2-3-5,-7-1-10,1 0-2,-3 0-8,-3-1-7,-2-13 0,-1 17-11,1-17 2,-6 14-4,1-13-7,-5 8-6,2-11-4,2-2-5,-3 1-1,0-2-20,-1-3-38,-3 0-37,3-2-49,-1-2-50,2-3-63,0-1-49,3-8-56,0 3-71,2-5-66,-1-1-324,3-1-845,2-3 375</inkml:trace>
  <inkml:trace contextRef="#ctx0" brushRef="#br1" timeOffset="188775.9086">3263 11590 127,'-4'4'230,"1"0"-5,-1-4 9,4 0-3,-3 5-9,3-5-8,0 0-8,-3 1-14,3-1-9,0 0-9,0 0-15,3-12-12,3 1-14,2-5-13,6-7-5,3-2-12,6-14-7,1 3-6,1-1 2,0 0-12,3 1-1,-1-3 7,0-1-8,-2-2 5,-1 2-17,0-3-1,-3 3 1,-1 2-4,-6 7 7,0 1-6,-3 2-2,-1 5 0,-3-1 5,-2 9-3,-3 3 2,0 2 4,-1-2 6,-1 3-15,0 2 13,0 2-7,-3 0-13,-1 2-5,1 3-6,3 0-10,-17 9-2,8 3-9,-7 10 1,2 3-4,1 5-5,-2 12 0,5 3-5,3 1-2,1-12-2,4 12-1,1-11 9,4 0-8,0 1-3,2 0-3,0-3 2,2 0-1,0 0 7,-1-4-5,-2-3 2,0 2-1,0-9 0,1-1-1,-4-3-3,2 2-1,-3-7-6,0 0 3,-3-2-1,3 3 0,-4-6-10,-2 1 8,-1-2-6,-3 0-9,0-4-4,-4-1 2,0-3-1,-1 0-6,2 0 4,-1-8 0,0 3-3,1-2 5,-1-2 2,3 2-1,2 2 9,1 1-2,2 0 0,2 4 7,0 0-8,1-1-37,0 3-27,2-1-28,1 3-21,1-6-13,2 4-21,4 2-43,3-2-38,5 0-40,1 2-242,5-1-574,3-3 254</inkml:trace>
  <inkml:trace contextRef="#ctx0" brushRef="#br1" timeOffset="189540.4013">3836 11268 5,'6'-11'273,"-3"6"0,-2-1 6,2 2-9,-3-3-8,1 3-28,-1 2-28,0 2-23,0 0-20,0 0-14,-4 14-7,-3 3-17,-3 8-6,3-2-6,-3 4-9,-1-1-4,3-1-9,1 2-4,1-1-3,3-3-7,-4-2-4,7-2-7,-3-1-6,2-3 1,1-2-11,1-3-4,1 0-2,-1-3-4,6 2-3,-4-4 3,4 0-4,3-2-6,5-2-9,-1-6-20,7-6-37,-1-2-32,4-1-53,-1-6-60,2-1-60,3-10-41,-9 5-221,-1 0-544,-4 0 241</inkml:trace>
  <inkml:trace contextRef="#ctx0" brushRef="#br1" timeOffset="189579.4558">4008 11073 140,'-7'-5'202,"-3"1"-24,2 1-15,2 1-22,2 0-22,-1 1-53,5 1-42,-3-2-33,3 2-33,0 0-47,5 13-61,-1-5-161,2 1 73</inkml:trace>
  <inkml:trace contextRef="#ctx0" brushRef="#br1" timeOffset="190404.0333">4144 11212 64,'1'-5'279,"-1"-1"-1,1 2-3,0 1-25,1 0-28,-2 1-28,0 2-21,0 0-16,0 0-11,8 11-14,-5 1-1,0 5-11,-1 2-1,0 9-10,0 0-5,-1-2-8,-2-6-12,-1 6-3,0-9-7,0-2-5,-1 3 12,3-5-10,-3-4 6,2-1 12,-2-3 28,3-4 23,-1 5 5,1-6 11,-2 3-2,2-3-19,0 0-16,-4-14-8,4 4-15,-1-7-10,2-8-12,0 0-6,2 0-9,2 0-7,0-1-5,4-1-1,2 2-10,-4 3-6,7 2-2,-1 7-2,-2 2-9,3 1-3,3 6-3,-3 0-2,0 4-1,3 1-2,-1 5 8,3 8-3,-6-3-8,4 7-1,-6 2 3,-1-3-3,-3 0 2,-3 1-2,0 2 3,-1-1 0,-3-2-10,0-2 13,0-4-5,-1 1 2,-2-3 4,2 1 0,-2-5-1,2 2-6,-2-3 14,1 0 3,0 0 5,0-1 5,2-3-4,0 0 1,0 0 0,-4-11-7,4 0-9,3-4 1,-2-5-1,8-3-1,-1-2-4,-1 1 0,4-2 1,2 3-3,-2 1-5,3 3 4,0 1-3,-4 5-1,2 2-1,0 4-2,-5 1-3,3 3-1,0 3 0,0 0 1,-2 4-3,2 4 0,-1 5 5,-1 0 2,-2 4 0,1 0-11,-3 1 10,0 8 5,-4-6 0,0 6 0,0-6-13,-3 5-13,1-6-36,-1-2-21,1-6-38,1 1-28,-1 0-28,0-1-26,2 1-24,0-5-34,4 1-43,-1-5-30,1-1-257,0-2-638,5-2 282</inkml:trace>
  <inkml:trace contextRef="#ctx0" brushRef="#br1" timeOffset="190446.0909">4904 11158 42,'1'-5'298,"1"-6"5,-2 5-3,1-2-12,-1 5-2,0-3-26,0 6-26,0-1-12,0 1-36,0 0-11,-11 18-7,5 1-18,-5 6-9,1 3-7,2 2-13,-1 1-5,2-2 0,0 2-16,3-1-3,4-4-1,0 2-14,1-2-8,1-8-14,-1-1-1,5-1-8,-2-5 0,3-2-3,4 2-4,2-7-5,1-6 0,3-4-15,4-4 4,3-4-1,-1-4-11,-1-1 0,1-5-2,-2 2 0,-1-3-4,-4-2 4,1-1-2,-4-1-3,-2-3 8,0 6-13,-3-3 10,-3 11 2,1-6 3,-5 8 6,2 4 15,-3 4 6,0 0 3,2 3-9,-2 1-6,0 4-9,0 0-2,-7 13 2,-1-1-1,1 12-1,-2 1-19,0 3 18,2-2-2,0 2 1,1 1-8,2-4 5,3 3-2,-1-9-3,4 1-3,-1-2 3,3-1-8,1-2 4,3-3 15,-1 2-17,3-10 3,3 0 3,9 1-2,-1-10-6,5-2-4,-1-5-6,2-1-7,8-13-2,-10 9-3,8-13-21,-5-6 4,0-2-3,-1 0 1,-5-4 2,-1-4 2,2-2 6,-6 1-1,-3 0 6,-5 0 6,-1 12-3,-1 1 12,-4 2 16,1 7-5,-4 7 1,0 0 29,0 9 10,0 1 1,0 2-6,0 3-6,0 3-10,0 0-1,-17 19 3,6 6-4,-2 5-2,-3 12 2,-2 1 1,5 6-3,0-4 1,0 0-5,6-13 0,1 5-1,2-5 5,0-3-8,1 2 1,2-2 1,1-2-5,1-8-3,2 0 0,1-1-8,0-2-13,-1-4-47,3-2-31,-1 0-58,4-4-56,-1 2-68,8-3-80,-1-2-352,1-3-766,8-3 340</inkml:trace>
  <inkml:trace contextRef="#ctx0" brushRef="#br1" timeOffset="191257.6639">6048 11169 174,'-2'-13'252,"2"4"-5,-1 1-1,-3-4-5,4 4-8,-3-1-9,0 4-9,2-2-10,-2 2-10,0 1-7,-2-1-15,4 0-23,-3 2-14,0 2-9,-2-1-12,2 2-12,-6 3-16,0 1 2,-1 6-5,-7 5-4,-2 5 3,0 2 8,-1 2 6,-4 7 1,5-7 9,0 2 0,2-2 1,4 3-11,1-5-7,2 3-10,4-8-7,3-4-7,0 5-21,4-6 13,1 0-8,0 1-3,4-5-3,2 0 1,2-4-3,6-1-4,4-5-2,5-3-6,2-7-7,-1-2-7,-2-6-5,-1-1-9,2-2 4,-3-2 1,3-10 1,-7 6-2,3-10 6,-5 6-14,-5 1 4,0-1 2,-3 0 0,-3 6 4,0 2 11,-1 7 4,-1 3 8,-2 4 6,1 6-11,-1-4 5,0 6-17,0 0 1,0 3 0,0 0 0,-8 19-2,0 3 2,0 7-2,1 0 2,-3 4-3,2 0 3,1 1-6,4-1-1,-4-1 1,4-1-3,2 1 8,-3-2-9,4 0 1,4-3-1,-3-2-2,5 1-1,-2-12-10,-1-4 12,2 1-1,5-3 2,-4-1-1,8-5 1,-1-3-7,7-4-8,-1-6-1,5-3-12,-3-5-9,3-4 1,3-14-9,-5 2-2,-1-4 4,1-3 6,-4-1-4,-3-4 4,-2-1 10,0-2-1,-2 1 6,-3-2-12,-3 15 18,-4 4 6,3 3 10,-2 2 3,-2 10 12,0 5-11,0 0 13,1 7-10,-2 0-7,1 2 2,0 3-5,-4 11 1,-2 10-1,-1 8-2,-6 16 4,-2 5 1,2 1-3,-1 0 4,-2-1-5,5 0 4,1-5 2,2-9 1,-1 7 1,1-8 2,1-3-4,4 1 1,-1-3 1,3 0-6,1-5 1,-2-6 5,5 1-6,1-6-14,-1-2-10,3-3 1,1-1-31,1-4-26,3-1-41,5-5-37,-2-3-30,1 0-41,5-7-52,1-6-50,-4-2-319,-1 0-702,-1-5 311</inkml:trace>
  <inkml:trace contextRef="#ctx0" brushRef="#br1" timeOffset="192080.0439">6208 11173 61,'-8'2'285,"2"-1"-31,2 2-18,0-3-25,4 0-20,-2 1-3,2-1 4,0 0 5,16 2-10,-2-1-14,10-2-18,1-1-13,5 0-11,10-2-8,-1-1-11,-10 0-11,9-1-9,-11 3-1,0-4-1,-3 1 0,-2 3 3,-6 3-7,-2-4 4,-5 3-8,0-1-10,-2-2 20,-1 3-2,-2 1-6,-4 0 7,4 8 1,-5-4 13,-2 8-1,-3 2-15,-2 4 9,-2 5 0,0 0-5,3-6-10,-1 6-6,1-6-5,1 1-9,2 0 0,1 0-7,-1-3-11,3 2-4,-1-5-4,4 0 1,-1 0-6,-1-3 5,1 0-12,2-3 1,0 1-6,-2-3 0,2 1-2,1 1-3,3-4-16,0-2-17,3-1-38,3-3-43,7-8-67,-6 2-59,4-5-75,1-3-85,-1-3-329,0 0-772,-1-3 341</inkml:trace>
  <inkml:trace contextRef="#ctx0" brushRef="#br1" timeOffset="192119.0988">6825 10926 240,'-5'-5'349,"2"1"-35,0 1-35,-1 1-25,2 1-27,2 1-15,-6-5-32,6 5-16,-1-2-25,1 2-41,0 0-44,0 0-39,0 0-60,0 0-82,-4 13-266,4-9-424,0-4 187</inkml:trace>
  <inkml:trace contextRef="#ctx0" brushRef="#br1" timeOffset="192845.2922">7041 11139 270,'5'-8'319,"1"-1"5,-6 5 9,4-2 2,-3 1-6,-1 3-24,2-3-33,-2 5-37,0 0-19,0 0-14,-14 7-34,1 5-15,-2 8-17,-5-2-8,6 5-10,-3-1-12,3 2-35,3 3 17,-1-4-3,4 2-10,4-7-5,0 2-11,2-1-4,2-1-2,2-1-19,2-2 9,0-4-3,6 1-5,-2-1 2,4-2-6,1-2-2,-1 0 0,2-4-4,0-6-1,-1 0 0,-3 2 2,4-4 2,0 0-1,-2-6-8,-2 0-3,-1-1-9,-2-2 3,-3-3 0,0-1-2,-1 0-3,-3-2-25,-3-4 23,-1 4-1,1 3-1,-1 0 1,-4 0-2,1 1-4,-1 3 6,0 0-1,1 3-3,3 2 4,-3 1 4,3 0-5,1 2 5,1 0-2,-3 1-3,3 1-6,1 1 4,1 2-4,-3-3-4,3 3 2,0 0 2,4-7 8,3 3-5,2 1-1,1-3 8,4 4-4,7-8 1,1 4-1,-2 1 4,1-1 6,2 1 0,-4 0-4,-3 1 11,4-3 2,-3 6 1,-2 0-3,2 1 0,-3 0-1,-3 1 0,-2 3-6,1 0 0,-1 3 6,0 0 2,-1 5 21,-2 5 11,1 0 9,-3 0 13,0 4 1,-2 2 3,-2 2 0,-1 0-2,-2 0 0,1 4-3,-4-6-4,1-5-10,1-1 8,1-1-2,-4-1-4,3-3-8,-2-1 5,3-2-2,-1 0-5,3-4-6,-2 2-1,1-3-1,1 2-5,-2-4 3,2-1 13,1-1 10,0 0 14,-2 4 2,2-4 11,0 0-16,0 0-5,2-14-10,2 3-4,-1-9-3,7-3-9,-3-2-5,4-2 0,1 0-7,3 0-8,-2 1 0,-1 1-13,2 1 11,-1 0 1,1 1-6,-3 2-4,-1 9 2,3-1-7,-3-2-4,2 5-2,0 1 0,-4 4-10,2 2 2,-2 3 0,2 3 0,-1 4 0,0 3-2,1 1 4,-1 5 1,-1 3 0,-4 1 0,1 4 2,-2 1 2,-1 0-3,-4 1-2,0-2 6,1 3 0,-1 0 0,-2-9-3,1 0-2,-1-1 3,1-2-2,3 0 1,-1-2-2,-1-3 2,2 0 1,0-5-6,0 3 9,3-3 0,-1-1 7,3 1 0,-2-3-9,8-2 19,3-2-4,9-6 2,4 1-3,1-5 0,9-8-17,1 1 17,-2-2-6,-1 1-2,-9 6-6,-1 2 5,-4-3-9,0 3-5,-7 3-8,-1 1-17,-6 3-13,2-2-27,-5 2-36,0 2-45,-1-2-53,-1 0-62,0 2-65,-2 3-58,-4-4-68,0 0-62,-5 3-309,1 0-902,-2 0 399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10:18:43.59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1002 4668 32,'-4'-11'207,"1"4"-9,-1 2-18,1-2-15,-1 3-26,4 2-16,-3-2-16,3 4-16,0 0-5,0 0-10,0 0-4,3 14-9,1-2-3,-1-2-11,1 6-2,1 1-5,3-3-6,-1-1-2,0 2-3,0-2 0,0-4 1,0-1-9,0-2 0,-1-1-4,1 1 2,-2-2 0,1-2-11,-2-2 21,2 3 7,-2-3 4,3-3 11,-1-2-2,1-2 0,4-7-6,-1-7-2,0-1-6,4-1-2,-4-6-7,1-1 0,6-12-3,-4 15-2,-1-3-7,1 0 1,0 1-5,5 4 2,-4-1-31,0 1 6,3 3-5,-4 0 5,4 4 1,-3-2 0,-3 8 1,0-1 0,2 3 3,-2-1-5,2 4 3,-2 1 1,2 2-1,-3 0 3,0 2-2,-2 1-2,2 1 4,-1 0-2,2 2 1,-4 2 0,1 1 0,-1 1 1,0 1-4,0 2 7,0-1-1,-1 0 4,-3 4-6,1-3 6,-1 4-4,-2-1 3,2 0 1,-1 1 1,0-3 0,0 0-9,-2 1 10,1-4-6,-1 2 4,0-3 1,3-2 2,-3 3-1,0-7-2,1 7 2,-1-4-2,0-3 8,0 0-1,1 5 6,-1-5 10,0 0 7,0 0 8,0 0-7,0 0-8,0 0-4,0-13 0,0 13 2,-3-17-11,1 5 0,1 0 1,-1-3-3,0 4 2,-1-2-2,0-3-3,1 4-1,-2 2 3,0 0-6,1 0 11,0 0-9,-1 1-2,1 2 0,2 1 8,-2 1-8,0 0 0,-1 1-2,1 0-5,-1 1-3,0 3 3,-3 0-12,7 0 4,-13 5 2,3 1 2,-1 4-2,0 3 0,-5 6 3,1 1 0,1 3-4,-2 6 5,2-4 0,3 4 0,-2 1 0,3 0 4,0-1-3,2 1 0,1-5 2,1 1 0,2-1-2,1-7 2,2-3-2,1-1 4,0-5-2,3 4-4,-2-6 2,2 1 2,1-1 2,-1-4-6,1 3 4,2-3-3,1 1 6,1-4-1,2 0 6,0-4-1,3-3 1,-1-2 1,2-2-2,3-3 3,0-4-1,0 0 1,-3-4 0,2 1-3,-2-4 2,1 1-1,-8 8 3,5-8-4,-7 10 3,1-2 8,-1 6 4,-2 0 13,0 1-5,1 4 11,-2 0-6,-1-1 5,2 3-5,-3 3-2,2-5-5,0 2-1,-2 3-5,0 0-6,0 0-7,0 0-2,0 0-2,0 0 3,0 0 2,-2 20-6,0-2 2,-4 7 1,2 3 1,1-1-2,0-10-2,2 11 3,-3-10-6,2 6 6,1-4-2,2-2-3,-1 2 3,2-2-1,-1 0-2,1-3 1,0-3-1,0-1-3,1 0-2,0-1 1,-1-5-2,1 1 2,1-2 3,-1 0-3,0-2 3,-3-2-2,11 2 3,-4-3 1,0-2-2,2-2 6,-2-3 0,4-2-4,0 2 0,-1-7-1,0 3 1,0-4-2,1 1 5,-2-2-4,1-6 3,-2 6 1,0 0-4,1 1 3,2-6-3,-1-4 4,4 2-4,-4 1 2,0 0 2,1-1-2,2-3 0,-1 5 0,1-4-5,-2 5 0,3-3 3,-1 5 2,0-2-5,-2 6 5,0 3-5,2 0-1,-6 0 2,3 5 1,-3-1-2,-3 1-3,3 2 7,-4 3-8,4-3 0,-3 4 4,3-3-2,-4 4 2,4 0 0,-3 0-3,2 1 3,1 2-2,0-1 3,-1 4-3,2-3 3,-4 0 1,4 3-2,-3 2 1,2-3 0,0 4 3,-1-2-4,-2 1 5,0 0-2,0 1-1,2 0-2,-3-1 1,1 1 0,-1 3 1,-2-4 2,2-2 0,-3 2-3,3-3 4,-3 0-1,3 2 0,-2-3 1,-1-4-2,3 8 8,-3-8 1,0 3-3,0-3 1,0 0-4,0 0 2,3 4-3,-3-4 5,0 0 4,0 0 1,0 0 6,0 0 7,0 0 1,0 0 13,0 0-9,0 0-5,0 0 1,0 0-5,0 0-2,3-17-2,-3 10 3,0-1-9,-2 2 1,2-5-3,0 0 2,-1 1-1,-2 0-1,3 1 1,-3-3-2,2 5 2,-2-1-6,0 2 2,0-2 2,2-1-1,-2 4-1,-1-1 2,1 2-4,0-1-3,-1 2-1,1-2-3,-1 2-1,0 2 3,-1-2-5,0 3 2,-5 1-4,2 2 1,-1 3 0,-5 1 3,-1 9-5,-1 3 5,-1 4-4,2-1 1,-2 6 5,1 1-1,2 2-1,0 2 2,3-1 3,0-2-2,1 0 0,1 2 0,5-5-4,1-1 4,2-7-4,1 0 2,4-2-1,-2-5-2,3 5 3,-2-9 0,3 2 2,-1-3-3,2 0 4,3-4 3,0-3-3,3-1 5,2-7 1,5-1 1,-2-5-1,-1-3-1,-1-1 5,2-4-6,0 0 4,-2 0-5,-1-2 4,-2-3-1,-2-3-2,0 3 2,-2 4 3,1-2-4,-5 11 0,0-1-2,-4 4 1,3 0 2,-1 4 5,-1 0 0,-1 2-4,0 1-4,-1 4-2,0-6-7,0 6 7,0 0-10,0 0 6,0 0 0,-4 24 2,1-6 3,-1 7-7,0 0 6,-3 0-4,5-7 4,1 2-3,-2-2-2,0 0 2,2-2-3,1-3 4,0 0 1,0-4-3,0 3-1,0-3-7,2-3 4,0 1-3,-2-2 2,3-1-3,0 1 1,1 1-3,0-5-2,3 0-1,2 1-2,1-4-1,2 0-7,2-6-10,6-4-10,3-2-21,-4-3-17,5-3-7,-1-4-8,9-7-5,-15 6-10,10-11 4,-9 7-7,1 1 13,4-9 5,-3-4 15,-3 12 8,-3-3 13,3-9 10,-7 9 29,-2-2-1,2 3 17,-1 0 13,-3-2 7,0 3 19,1 1 1,-2 3 10,0 1 6,-2 7 4,-1 1 7,-2-1 2,1 8 6,0 1 2,-1 3-5,0 0-13,0 6-8,3-7-11,-3 7-4,0 0 0,0 0-7,-7 34 0,1 0 2,-1 15-5,-1 3-1,-2 2 3,0 0-2,0-3-7,2-4 7,-2 1-7,0-3 10,3-11-5,3 1 6,-6 10 0,3-11 0,1-8 2,2 0-2,0-1 5,1-8-5,-2 0-1,3-7-2,-1 2 3,3-4 2,-3-1-5,3-1 12,0-6 2,-1 10 17,-3-5 11,4-5 6,-2 5 14,2-5 4,0 0 2,0 0 2,0 0 1,0 0-14,0 0-9,0 0-7,0 0-5,10-34-5,-5 15-5,0 2-6,2-10-1,3 2-8,1-1-3,-1 3-3,0 2 1,-2 5 5,1-1-14,2-4-7,-1 6 0,2 3 4,0 0-11,-1 2 11,2 2-10,-2 3-3,-1 1 1,0 4-2,1 0 0,2 3-2,-2 1 0,0 2 1,-1 1 2,0 2 0,-1 3 3,-2 1-7,0 1 2,-2 0 8,-2 1-4,1 4 1,-2-1 2,-1-2 5,-2 1-11,-3 0 6,1 1 1,-6-2-2,2-1-2,-3-2-1,-1 0-7,0-1-1,-2-3-1,-1-1 5,0-1-5,0-2-1,-2-1 6,2 0-9,0-3 5,0-1-1,4 0 1,0 0 3,3-2-5,-1-1-10,8 3-11,-10-4-16,5 1-23,0-2-23,0 1-35,5 4-36,-3-9-31,1 1-48,4 0-183,-1-3-462,3-1 204</inkml:trace>
  <inkml:trace contextRef="#ctx0" brushRef="#br0" timeOffset="555.2239">3025 3914 161,'4'-8'260,"-1"2"-4,1-1-8,-1 3-8,-1-1-26,-2 5-25,0 0-25,0 0-14,0 0-18,-5 21-13,-3 5-11,-2 6-3,0 21-17,-4-5-10,0 6-8,1-1-2,1-6-7,0 1-7,1-1-2,3-13-3,-1 13-2,-1-2-1,3-11 0,0-6-3,3 1-6,-2-4 3,1 2-4,0-10 1,2 0-9,-1-5 2,2-2-6,0-1 0,0-1-1,1-4 3,1-4 8,-2 9 13,2-9 18,0 6 17,0-6-3,0 0 5,0 0 15,-2 6-3,2-6 5,0 0-21,0 0-5,4-25-12,-1 8-3,0 0-7,3-8-7,1 2 6,1-3-18,2 0 1,0 2-15,1 2 5,2 0-5,-5 6-6,5-7 1,-2 9-6,2 2 1,-2 0-1,2 2-6,0 3-6,-1 0-1,-2 5 2,1 1-4,-1 2-5,0 1 3,0 3 1,-2 1 2,1 2 0,2 2-1,-5 1 2,2 3 1,-2 1 4,-2 0-1,0 3-1,-2 2 8,-1-2-9,-2 7 4,-2 1-2,0-8 2,-3 6-3,-3-1 0,0-1 1,-4-1-2,-2-1-4,-2-2-6,0 0 2,-1-4-6,-1 0-2,5-6-8,-5 5-6,2-6-1,3-2-6,0-3-6,-2-1-4,3-2-9,2-3-10,1 1-2,0 1-7,3-1-18,2-1-19,-1-4-28,3-3-24,1 0-31,2 1-12,2-6-13,4-1-15,2 0-10,4-2-156,0-6-436,5 1 192</inkml:trace>
  <inkml:trace contextRef="#ctx0" brushRef="#br0" timeOffset="1072.9493">3386 3926 108,'5'-17'252,"1"4"5,-2 6 4,-1-2-10,-2 4-18,1 0-27,-1 1-23,-1 4-25,0 0-18,0 0-13,0 0-12,-1 26-13,-5 3-5,2 5-13,-6 14-7,4 6-6,-5-5-4,3 5-4,-1-5-9,1-5-1,2-11-2,-1-2-7,6 3 3,-5-4-4,2-1 1,-2-5-6,1 3 5,3-8 7,-2-2-10,4-1 2,-2-5-1,0-1-2,2 1-4,-2-6 10,2 0 2,0-5 10,-4 9 7,4-9 16,0 7 16,0-7 4,0 0 4,0 0 4,0 0-1,0 0-3,0 0-11,0 0-10,0 0-16,7-21 3,-3 6-4,1-2-19,2 0-2,1-6-3,3-1-8,1 2-5,0 1-11,1 3 8,4-1-5,-6 6-5,1-2-3,6 2-4,-3 5 0,-1 0-3,0 4-4,1 2-6,0 2-1,-4 0 6,0 2-3,2 6 8,-3-1-13,-2 0 1,-2 3 1,1-1 2,0 1 0,-4 2 6,1 4-2,-2-3 12,-2 3-11,-2-2-1,-2 3 1,0 1 2,-5 3 8,-2-5-12,-2 5-3,-1-3-4,-3-3-4,-1-1 6,0-2-12,4-4-3,-2-1 1,1-1-2,-1 2-16,2-8-5,-1 3-10,6-3 0,-1 0-3,2 0-11,8 0-24,-14-3-5,8 0-33,2-1-34,1-3-39,2 0-26,2-4-21,2-6-16,5 0-5,4-4-1,3 3-193,-1-8-500,3 2 221</inkml:trace>
  <inkml:trace contextRef="#ctx0" brushRef="#br0" timeOffset="1579.5216">3877 3776 247,'7'-21'266,"0"3"5,0 6 2,-4 3-9,0-1-17,0 5-25,-2 3-28,1-1-27,-2 3-16,0 0-10,0 26-8,-2 8-13,-5 17-4,0 4-1,-4 4-12,-5 21-5,6-21-4,-1-3-5,-1-2-6,2-1 0,1-4 1,-1-5-5,2-9 3,4 0-4,-3-1-6,1-4-5,3 0 3,-3-1-14,4-9 5,-1 3 8,0-8-10,0-5-9,2-3 7,-1-1 4,1 0 10,1-6 20,-1 7 8,1-7 7,0 0 7,0 0 5,0 0 8,0 0-1,0 0-12,0 0-10,0 0-13,9-26-10,0 4-7,1-3-8,1-1-9,3 2-9,2-2-2,1 4-8,-1 0-4,1 3-6,3 3-2,-7 4-5,1 4-6,0 0-2,0 3-8,-6 5-1,5-1-3,-2 5 3,2 0-6,-2 4 7,-1-1-5,0 7 1,0 0-2,-3 0 4,-3 1-4,2 3 5,-2-3 0,-1 5 1,-3-2 2,-3 2-3,3-2 3,-4 8 2,-4-9 0,3 1 2,-9 2-3,4-3 2,-4-3-1,-4 3 1,0-3-1,-2-2 2,0 0-2,0-4 2,5-3-3,-1-1 3,-1-1-1,2-3-1,-1-2-2,2 1-8,-1-2-8,1 0-9,4 0-18,-3 0-22,5 1-32,2 0-42,-2-3-34,1 1-36,4 0-39,-2-1-40,0-4-55,5 9-50,-3-14-332,0 2-778,3 5 344</inkml:trace>
  <inkml:trace contextRef="#ctx0" brushRef="#br0" timeOffset="2889.9563">1280 5198 180,'0'-4'191,"1"-3"19,-1 5 4,0-2-3,0 4 2,0-9-4,0 5-10,0 4-11,0-1-12,0 1-8,0 0-17,0 0-15,0 0-20,0 0-20,0 0-10,0 0-8,-1 18-6,-2 10-4,0 5-6,-1 17-3,-3 6-9,1 1-4,-1 1-4,-1-2-2,1-3-5,0-3-3,3-13-3,-2 9-4,2-17-4,-1 0 0,1 0 0,1-4-11,-2-6 7,2 0-1,0-3-16,1 0 3,-2-7-12,3 3-14,1-7-15,-1 2-13,-1-2-15,2-2-14,-2 3-23,2-6-44,-3 3-31,3-3-17,0 0-16,-6-10-18,3-1-132,3-2-389,0-3 172</inkml:trace>
  <inkml:trace contextRef="#ctx0" brushRef="#br0" timeOffset="3374.0881">1284 5274 160,'4'-5'220,"-4"-1"-2,0 4-10,0 2-16,-4-4-25,4 4-18,0 0-15,0 0-15,-14 9-14,4 0-12,-3 7-6,-1 1-10,0 9-5,-1-6-1,1 6-9,-2-4-8,3 0 4,-1-3-1,5-3-2,-1 0-6,0-2 5,4-4-6,-1-3 0,3 1-2,-2-2-3,2-3 2,1 2 0,3-2 9,-4-1 2,4-2-2,-3 3-6,3-3 0,0 0 1,0 0-3,0 0-6,0 0-4,0 0 12,10-17 2,0 4 1,-3-3 3,4 1 2,3-6-2,2 0-1,-2 0 6,-3-3-6,4 4 0,-2-5 5,1 2-5,-1 3-8,0-2 20,-2 8-7,-4 2-6,0 2 10,0 3-6,-1-3-8,-2 6-10,0-1-6,-2 0-9,0 3-3,1-1-7,-3 3 1,9 1 4,-2 5-7,0 1 3,8 8-7,-2 3 6,3 0-7,-1 6 0,2-1-13,1-2 22,-4 4-1,3-3-7,-1 1-3,-2-2 1,0-1 1,0 0 4,-3-6-1,-2 1 1,1-4-2,-4-1 3,2-2-8,-1 2 6,0-3-4,-2 1 0,-2-4-2,0-2-4,1 2-2,-1 2-13,1-4-8,-1-2-16,-3 0-20,0 0-21,0 0-22,0 0-37,14-4-48,-12-1-60,6-3-68,-1-1-236,6-5-597,5-4 265</inkml:trace>
  <inkml:trace contextRef="#ctx0" brushRef="#br0" timeOffset="4843.7656">6578 3558 50,'0'-12'212,"0"3"-8,-1 2-10,1 3-16,0-2-17,0 2-14,0 4-18,0-6-16,0 6-12,-1-4-11,1 4-22,0 0 5,0 0-13,-4 14 3,2 0-8,-2 12 9,0 3-5,-3 17 6,0 3 0,0 10 2,1 22-1,-5 1 1,2-1-1,2 3-6,0-26 2,-1 27 7,0 1 4,0 2 0,0-3 7,-2-2-6,6-2 4,-2-22-12,-1 25 1,0-26 0,4 2-6,-4-3-3,-1 3 1,5-6 3,-2 1-7,0 0-1,0-2-6,0-5-1,0 1 1,-1-4 2,2 2 8,-2-13-13,2 1 3,1-2 2,-3 3-15,2-4 10,0-1-11,-2-1 2,1 1-17,-1-5-7,2-7 22,1 0 1,-3-1-11,2-2 6,1-1-8,2-2 0,-2-3-11,0-1 7,2 1 0,0-1-3,-1-2-13,1-2 15,-1 1-10,2-6-1,0 9 2,0-9-1,-1 7-4,1-7 9,0 0-8,0 0 6,-2 7-22,2-7 21,0 0-6,0 0 2,0 0-10,0 0 11,0 0 2,0 0-4,0 0 6,0 0-4,10 3 2,-10-3-3,14-3 1,-4 1-2,3 0 3,4-1 7,5-2-6,4 0-1,2-1-4,11 0 6,1 4-5,2-1 10,3 1-8,-3-1-17,5 4 25,-1 3-8,2-4 3,20 3 3,-22-1-7,4 1 5,20 1-4,-1 1 5,-21-2-5,21 4 5,-20-4-5,22 4-1,-23-2 1,23-1 8,-21 1-1,20 3-1,-22-1-5,21-1 6,-24 0-5,2 0 0,-1 2-2,2-3 1,-6 3 3,-1-6-3,-11 1-5,-1 2 2,9-3 0,-11-2 1,-2 4-1,-1-4 3,-1 2-3,-7-2 1,-1 1-4,-1-1 9,-4-1-2,-1-1-12,-9 2 22,20 0 2,-20 0 3,10 0-3,-10 0 16,0 0-3,13 0 4,-13 0 1,6-2-4,-6 2-3,0 0 5,0 0-2,7-3-5,-7 3 2,2-7 0,1 2-6,0-4-3,1-1-8,-1-4-1,2-2 2,3-7 0,0-4-4,-1-4-9,3-4-6,-1-12 10,2-1-8,-3-2-2,2 2-6,-3-3 5,4 1-1,-2-1 3,-1-1-6,1 4-5,-3-3 8,3 3-2,-2-2-1,0 3 0,0-6 5,-2-1-3,2-3 3,-2-1-5,2 3 3,-3-4 2,5 4 2,-1-27-4,-2 24 3,0 1 4,-1 4-11,1-6 9,-1 1-4,1-3-4,0-22 6,-2 28-5,0 1 1,1-2-1,-5 3 4,1-2 3,-2 6-1,5-1-2,-4 14 12,0 3-6,-1-1 4,1 2 1,-2-1 5,1 4-4,2 1-1,-1 1 3,2 1-4,-5 1-4,4-1 4,1 1 1,-1 6 1,0-1-3,-1-5-1,3 0 5,-3 0-2,0 4-2,0 4-1,0 0 3,0 0 0,0 2-1,0 4 3,-3 1-2,3 2-2,0 1 0,0 1-7,-2 0-6,2 4-25,0 2-36,0-5-41,0 5-28,0 0-9,0 0-7,-3 17-17,1 2-23,-1 8-35,-2 6-35,-2 13-46,-1 9-276,-1 0-634,-5 27 280</inkml:trace>
  <inkml:trace contextRef="#ctx0" brushRef="#br0" timeOffset="6232.5117">6862 6200 67,'-4'0'201,"-1"-2"-9,3 0-16,2 2-18,-5-3-15,4 1-17,1 2-16,0 0-9,0 0-12,0 0-5,6-5-7,1 5-5,1 0-2,4-2 2,3-1-1,3-1-3,-4 1 1,7 0-3,2 1-4,-3 0-5,-5-1-9,2 1-3,0 1-4,-3 0-3,1 0-4,0 2-6,-6-2-1,0 1-4,-1 0 2,-2 0-5,0 0 2,-2 0-1,-4 0-2,7 0 4,-7 0 2,0 0 3,7-2 1,-7 2-3,0 0-7,0 0-2,0 0 4,0 0-5,-6 10 0,-1-3-7,-3 5 0,1 1 3,-4 5-4,-3 3 0,1-1 2,-2 3 2,1 0 2,-1 2-3,1 1 8,0-2 1,2 1 4,-3-2-3,3-3 8,0-2-7,4-4 2,0 0 1,2-4 1,3-1-1,-1-1-3,1-1 5,3 0-6,-3-4 5,4 1 4,-2-1 0,3 2 5,-4-4 6,4-1 7,-3 3-3,3-3 17,0 0-20,0 0 5,-1 3 3,1-3-1,0 0-12,0 0 14,0 0-20,4-13-3,1 6-2,0-2-5,0 2-3,2-2-2,-1-2 0,5 1 2,-1-3-4,4 1-3,0 1 2,-1-2-5,1 3-5,-1 1 2,2 0-5,-2 4 1,0-2-4,-4 5 11,1 0 16,-1 1-1,0 2-1,1 2-9,-2 2-4,1 0 3,-3 1-1,5 6-2,-4-4 6,0 1 3,3 3-9,-4-5 0,1 3-1,-2-3-4,0 0-1,-1 0-2,0 1-4,-1-3 12,0 0-5,1-1 0,-1-1 3,0-2-9,-2 2 7,2-1-2,-3-2 4,1 3 0,-1-3 1,3 0 3,-3 0 5,4 3-11,-4-3-5,0 0 10,0 0-2,0 0-29,0 0-15,0 0-23,0 0-25,0 0-28,0 0-43,5-6-42,-4 2-33,2-1-32,4 0-255,-4-2-560,2-2 248</inkml:trace>
  <inkml:trace contextRef="#ctx0" brushRef="#br0" timeOffset="7207.3831">7038 5317 20,'-1'-3'211,"-1"-1"-20,2 4-18,-3-5-23,3 3-14,0 2-18,0 0-16,0 0-11,0 0 0,0 0-12,0 0-2,0 0 1,16 6 4,-9-2 4,0-3 5,3 2 0,0-2 2,-1 1-4,1 0-6,4-2-5,-4 2-2,0-4-8,1 2-5,-2 0-3,-1 0-3,-1-2-10,1 2-4,-2 0-4,-3 0-2,-3 0-3,7 0-2,-7 0-5,6 0-5,-6 0-2,0 6-2,0-1-2,-4 3-2,1 5 1,-4 4-2,-3 6-2,-3-1 2,-1 2-2,3-2-1,-2 2-1,2-2-1,0 0 2,1-5 0,2-5-4,0 2 0,1 1 1,0-5 0,1-1-1,1 1-2,1-3 1,1 0 0,-1-1-3,2-2 3,1-1 2,0 1 2,1-4 1,-3 3 0,3-3 5,0 0 2,0 0-1,0 0 2,11-7 0,-5 0 2,0 1-2,4-1-4,-2 0 0,1 1-5,0 1 1,-1 1-2,1 1-4,-1 2-3,2 1 1,0 1-4,-2 2 4,1 1-1,2 2 1,-4 1 3,4 3 0,-2-2-7,-1 3 3,2-3 0,-4 1 3,2-1-4,-1-1-5,2 3-16,-2-3-18,-1-2-18,2 2-14,-1-5-17,1 3-17,2-4-11,-3-2-11,3-1-22,0-3-3,-2 1-10,4-8 4,-1 1 4,-4-1 13,4-4 11,-4-2 16,2 1 12,2-7 22,-5 6 29,1-5 17,-2 4 25,-2 4 30,4-2 26,-5 0 29,-1 8 26,0 2 5,2 1 12,-3 2-27,0-1-14,2 2-7,-2 3-7,0 0-4,0 0 4,-5 18-1,3-7-2,-1 6-2,1 0-4,0 0-2,0 0-2,2-1-1,0 1-1,2-1-4,0-4-5,0-2-2,1 6-3,2-7 9,-2 0-5,1-4 9,2 1 7,0-1 3,-1-3 2,4-1 3,-1-1 5,-1-1 0,2-3 9,-2-2 2,3-2-7,-3 0-7,2-4 4,0 0-16,-2-3-4,-3-2-5,3 0-3,-4 0-7,-2-1 20,-1 1-26,0 1-2,-1 0-5,-2 5-16,-1-3-8,-3 4-13,0 1-18,0 4-22,-3 1-18,-1 4-32,-2 4-34,-7 8-28,2 3-32,-2 4-22,3 3-30,-1 8-193,3-1-482,-1 2 214</inkml:trace>
  <inkml:trace contextRef="#ctx0" brushRef="#br0" timeOffset="8100.7136">6888 6500 120,'8'-14'141,"2"-2"1,1-7-8,0 3-7,3-2-7,0 1-7,-1-1 3,1 1-5,-1 1 0,-1-2-6,-3 5-5,1 1-5,-2 1-4,2 0-3,-3 0-3,0 1-4,1 0 3,-2-1-4,0 6-2,-2-3-4,0 0-4,-1 3 3,0-2 1,0 2-1,-2-1 4,2 3-2,-2 2-2,-1 0-6,2 3-4,-1-3-4,-1 0-9,0 5-4,-1-5-7,1 5-5,0 0-3,0 0-12,0-5 0,0 5-4,0 0-3,0 0-1,-9 14 0,5-4 0,1 0 0,-2 3-1,0 0-2,3 0-3,-4 1 1,2 2-2,1-2 3,-2 2-6,5-3 2,0-1-2,0 1-2,0 3 1,3 1 2,0-1-1,1 0 1,2 0 0,0 1-3,1 0 3,0-3 3,0 3-4,1-1-1,-1-2 2,0 3-2,2-1 2,-2-1 0,0 1-1,-3-4-1,2 1 5,-2 1-4,-1-2-1,1 0 3,-2 0 2,-1-1 0,-1 0 2,3 1-3,-5-2 3,1 0 2,-2-1 0,-1 1-2,0-2 4,-2 2-3,-3-4 3,1 1 1,-2-1-6,-3-2 5,-2 1-4,1 1 1,-2-5 0,1-1 1,-2 0-3,3-3-13,-1-2-3,0 1-10,3 0-13,-3-4-18,5 3-12,2 0-27,1-2-24,2-2-29,2 4-39,3-5-27,1-1-16,2-2-156,3-2-413,2 1 182</inkml:trace>
  <inkml:trace contextRef="#ctx0" brushRef="#br0" timeOffset="8368.3297">7352 6209 133,'7'-6'266,"1"-2"2,-3 1-3,-2 3-8,1-2-17,-1 2-15,0 1-29,-3 3-25,2-1-16,-2 1-22,0 0-13,0 0-9,3 16-5,-6 1 1,1 9-3,-4 3-10,-1 3-7,0 2-12,-1 2-4,2-1-6,0-2-10,2-4-1,0 2-5,1-2-10,1-4-5,2-6-1,-3 1-1,3-4-1,3-3-6,-3-1-4,2-3 2,1 3-4,-2-6-4,2 3-5,1-2-15,-1-2-4,0-1-11,1-2-10,0 1-14,2-3-21,-1-3-23,2-1-21,-2-1-25,3-1-31,-5-5-23,4 2-21,-1-6-26,-2 4-163,-1-5-432,-2 5 192</inkml:trace>
  <inkml:trace contextRef="#ctx0" brushRef="#br0" timeOffset="8520.9185">7324 6456 131,'-4'-4'174,"-2"2"13,2 0 5,1 1-6,3 1-6,-6-4-13,6 4-19,-4-2-18,4 2-12,0 0-10,10-5-9,-2 2-10,5 0-11,4-2-7,1 1-4,4 1-16,1 1-40,-9 2-45,9 0-46,1 0-47,-3 4-46,-5-1-123,-1 1-320,-1 2 142</inkml:trace>
  <inkml:trace contextRef="#ctx0" brushRef="#br0" timeOffset="8938.1177">7807 6537 232,'0'-8'264,"1"-1"-6,-2 0-12,1-4-9,-3 3-10,-1-2-18,0-2-16,2 2-16,-2 2-10,-3-2-9,2 5-9,0-1-10,0 0-17,-1 0-14,-1 4-13,-2 3-12,0 3-6,-3 3-11,-3 4-7,-2 5-7,-1 3-3,2 1-8,-2 3 1,1 1-7,4 3-4,-1-5 3,7-4-11,0 1 0,0-2-7,3-1-2,2 0 5,-2-4-9,4 2 1,0-5 0,0 4-2,4-5 4,1 1 1,2-3-11,0-3 2,3-1-8,5-5-15,6-4-13,-1-3-14,0-3-5,4-1 9,-5-4-8,1-1 3,-2 1 6,-1 1 1,-3 1 10,-4 7 4,-3 1 3,2 2 14,-5 4 4,-1-1 4,1 1-2,-3 0-2,2 3-3,-3 1 13,0 0 6,-1 13 8,-1-3 3,1 2 0,-3 2-2,1-2 3,0 3-1,2-3 0,-1 1-6,2-1 1,-2 5-2,4-2-3,0-4-5,2 1-20,-1-2-28,4 0-31,4-1-28,-4-1-36,6-1-43,1 0-44,1-3-43,1-2-150,6-5-447,-1-1 198</inkml:trace>
  <inkml:trace contextRef="#ctx0" brushRef="#br0" timeOffset="9654.4291">8224 6384 24,'-2'-7'266,"0"2"-24,-1 3-18,-6 2-7,1 2-4,-5 5-12,-1 2-5,-1 6-8,-4 2-13,1-1-13,5 5-15,-1-1-12,4-4-14,2 6-1,4-8-17,0 3-6,2 1-14,4-1-9,-1 1-5,3-3-7,-1-1-5,4 2-5,3-5-7,-2-1 1,2 0-9,4-3-6,0-3 6,1-1-4,0-3-1,3-2-2,-5-1-4,-1-5-1,4 2 1,2-9-8,-1-2-3,-4-4 3,4-3-6,-4-2 3,2-3 0,-5-1-2,3-1-7,-4-1 6,1 0 6,-3 5 17,-1 1 4,0 2 8,-4 8 5,3 0 26,-5 3 7,1 3 9,-1 4-8,1-1-16,1 3-10,-2 1-13,0 3-7,0 0 2,0 0-10,-9 14 4,5 4-2,-4 10 3,2 1-6,-5 5 7,4 0-5,-2 2 4,2-2 0,-1-1 1,2 0-1,1 0 4,-1-3-4,2-1-1,-3 1 6,1-3-1,2-8 1,-2 4-1,2-6-3,3 0-3,-4-1 6,4-7-14,-1 0-1,1-2 0,1-3 3,-1 0 2,-1 0 5,2-2 10,0-2 16,0 0 5,0 0-7,0 0-6,9-10-4,1-6-5,1-8-4,6-1-9,1-2-1,5-9-5,1 1-4,-5 6-2,0 4-1,0-5-6,-2 2 0,3 0-3,-2 1-3,-1 0-2,-1 3 1,-1 2-3,-5 0 0,-3 7-1,2 2-1,-5 7 1,-1-2 2,1 1-8,-1 2 0,-2 1-3,0 1-6,1 1-2,-2 2-10,3-7-14,-3 7-4,0 0 2,0 0-2,0 0 3,0 0 3,-10 20 3,1-7 2,2 2-1,-1 3 7,-3 5 0,1 1 1,1 4 4,1-2 2,-2 4 1,3-1 5,1 1 2,1-1 1,2 2-1,-1 0 3,4 1-4,-3-2-1,6 3 6,-1 0 3,1-1 4,0 0-3,1-2 6,-1-1-8,3 0 1,-2-3 2,2 1 7,-2-8-5,0-2 0,0 2 1,1-5 1,-1 2-13,-1-3-14,1-3-15,-3 1-24,1-5-27,1 2-31,-1-1-32,-2-2-29,0 0-22,3-1-24,-6 3-34,3-3-48,-4 1-47,-2 1-213,-1-1-618,0 0 273</inkml:trace>
  <inkml:trace contextRef="#ctx0" brushRef="#br0" timeOffset="12419.7831">9846 3473 69,'3'-21'109,"2"4"2,-3-5 8,1 5 16,0-1-1,1 3 2,-1 2-1,-2 6 0,2-3 0,-3 4-8,0 2-20,1 0-5,-1-1-14,2 3-9,-2 2-14,0-6-4,0 6-11,-2-2-2,2 2-7,0 0-5,0 0-4,0 0-6,0 0 1,0 0-3,0 0-1,0 0-7,0 0 2,-2 12 2,2-1 10,-4 5 4,0 8 4,-1 5 8,0 5 4,-4 17 6,-1 6 2,-2 26-2,-4 12 5,1-1-3,-1 5-1,-1-1-8,0 0 3,-2-1-2,3 4 4,4-6-7,-1-1 5,4-4-3,-3-6 3,3-25 2,-1 23 8,3-26 2,-1-3-3,-2 2 3,1-3 2,1 0 6,-2-3-9,2-1 2,-2 0 4,0-2-10,2 1-1,0-12-3,1-2-4,0 2 2,-1-1-10,2 0 6,-1-2-12,2-1 5,2-3-10,-2 0 11,1-7-18,2-2-2,-2-2-7,1-2 6,1 1 2,1-3-7,-1-2-9,1 0 7,-1 1 2,1 0-9,-3 0 3,1 1 3,3-3 0,-1 1-32,-2 1 30,1-2-3,0-1-3,-1 1 4,1 0-3,0-3 1,2 1-10,-2 0 9,2-8-4,-1 12-1,1-12 9,-3 9-6,3-9 5,0 0-5,0 8-5,0-8 3,0 0-11,0 0 20,0 0-1,0 8 7,0-8-5,0 0-2,0 0 3,0 0 3,0 0-5,0 0 4,0 0-13,0 0 0,0 0 1,0 0 1,0 0-1,0 0-3,0 8-1,0-8-1,0 0 0,0 0 0,0 0-1,4 6 1,-4-6-7,4 5 8,-4-5 2,12 6-21,-7-1 28,5-1-6,5 1 3,0 0 1,6-1-4,1 1 2,1-1 1,4 1 0,1-3 2,11 2-7,-1-1 1,3 0 6,0 1-5,1-1 3,3-1 9,2 0-4,1-2 6,19 5 5,-19-2 0,24 1 0,-2-1 0,-2-1 2,1-1-4,-22 3-7,26-3-4,-25 3 5,21 1 0,-22-3-4,0 1-3,2-1-1,-1 0 2,0 1 6,-3-1-11,2 2 4,-4 0-1,0-1-2,-2 1 2,1 1 2,-13-3-8,9 8 2,-11-6 5,4 1 0,-4-2-6,2 4 5,1-2 5,-2 0 7,-1-3 1,0 2 2,-4 0-2,-1-4 0,-5 2 0,-2-3-1,-1 1 10,-4 0 2,4 0 5,-5 0 5,-1 1-5,-8-1 13,11 0 2,-11 0 2,12 0 3,-12 0-1,0 0-2,10-1-1,-10 1-4,0 0 0,4-4-4,-4 4-4,0 0-4,4-3-2,-4 3-2,0 0-1,6-6-4,-6 6-4,2-6-2,1 1-3,0-2-5,-2 0 2,4 2 1,-2-5-7,1-1 5,0-4-5,0 4 1,0-6-1,1 0-2,2-8-3,-1-2 0,0 2 2,1-5-2,0 0-4,3-6 5,0-10-3,0-2 0,1-5 0,-1 4-4,1-5-3,4-2 1,-7-3 2,10-23 0,-6 25 0,2 2-1,-5 0 1,6-2-7,-3-2 6,5-20 0,-7 25 1,4 0-3,-1-3 2,-2 5 0,-3 0 1,2 5-1,2 0 4,-4 2 13,-2 13 2,0-2 3,0 0-6,-1 1 18,-4 0 3,5 3 5,-1-2 1,-2 1 0,1-2-4,-1 1 0,1-1-3,-1-1-3,1 1 3,-1 0-5,0-1 4,0-3-5,2 2-2,-2 2 1,-3 4 1,3-4-6,-1 0-2,0 3 0,0-2 5,-1 1-4,1 1 1,-1 0-5,2 1 2,-2 2-7,-1 1 4,3 0-3,-3 0-4,0 0 2,0 7-1,0-3-6,0-2-2,0 6 1,-3-2 4,3-4-8,-1 4 9,2 2-7,-1 0 3,0 1-3,0 5 1,0-1 4,-1 1 0,0 4-10,-1-1 5,2 2 0,0 2-4,-1 0-5,1 1-18,-2 0-27,2 4-37,-1-4-42,1 4-50,-2-5-66,2 5-55,0 0-28,-4 12-7,0 6-30,-3 12-47,-9 14-330,-3 10-808,-17 18 358</inkml:trace>
  <inkml:trace contextRef="#ctx0" brushRef="#br0" timeOffset="13392.7306">10454 5603 22,'-14'-6'228,"5"2"0,1 3-6,3 0-18,0-2-16,-1 1-21,6 2-16,-4-3-13,4 3-14,-5-3-17,5 3-15,0 0-7,-1-2-7,1 2-6,0 0-10,16-4-4,-8 4-2,6-3-5,3-1 1,-3 2-2,2-2 0,3 0-1,4-1-4,-3 0-6,1-1 1,-4 3-4,-2-2-1,-1 4-7,0-1-1,1 0-2,-4 2-3,-3-3-2,-1 3-4,-2-1-5,0 1 2,-5 0-1,7 0-4,-7 0 0,3 4-4,-2-2 3,-1-2 0,-2 11 1,-1-3-3,-3 2 2,-7 5 3,-1 3-2,-1 2-2,-1-1 1,-1 3 0,1-2-1,-2-2 0,3 2-1,-2-1 7,1-2 1,-2 0 2,7-4-1,0-1 3,0 1-1,2-2-1,2-4-3,3-3 2,1 0-3,-1 1-3,1-2 3,2 1-2,-2-4 2,3 0-3,0 0 5,0 0-6,0 0 1,12-7 0,-3 1-1,4-2 0,-1-1 0,0 1-4,3 2 1,-3-1-4,0 0 0,2 4 1,-1 1-1,0 2-3,1 0 0,-3 4-1,2 0 0,-1 0 3,1 3-4,-2-1 2,0 2 4,4-4 2,-4 3 2,-3-1-7,6-1 0,0 0-4,-4-2-8,4 0-4,-1-4-11,3 0-4,-5 0 1,4-3 1,-2-1 1,-6-2-1,3 2 7,-2-3 1,1 0 4,-2 4 3,-2-1 4,0 0 7,-1 0 13,-3 3 4,2-1 4,-1 1-1,-2 2-5,2-3-3,-2 3-5,0 0-1,0 0 0,0 0-3,2 8 1,-4-1 3,2 0 1,0 1 0,2 4 5,-1-5-5,0 2 1,2-1 0,2 1 2,0-1-1,-2-3-2,2 0 7,3-1 4,-1-1 5,0-1 7,1 0 6,1-4 5,-3 0 8,5-1 2,-4-2-5,0-2 4,1 0-4,-2-4 2,-2 1-2,3-5-5,-3 0-3,-1 3-1,1-3-5,-4 4 6,0 1-7,-1-2-10,-2 5 3,0-2-20,-1 3-10,-4-2-13,1 1-11,-2 5-12,-1-2-21,-4 1-24,0 3-24,1 0-39,2 2-37,2-1-37,1 0-231,0 0-496,1 2 220</inkml:trace>
  <inkml:trace contextRef="#ctx0" brushRef="#br0" timeOffset="14049.9632">10510 5022 143,'1'-4'185,"1"-1"-9,-1-3-13,2 1-5,-2-5-4,2 0-11,-3-3-6,1-2 0,1 3-2,-4-3-8,2 5-2,-1-3-5,-1-2-9,-1 5-6,0 5-4,1-3-8,1 3-8,-2 2-15,0 3-4,-2 2-12,-2 2-7,-5 8-2,-6 7 1,0 5-10,-1 6-5,-6 10-4,3-1 1,5-8-6,1 0 1,3-1-5,2-1 1,3-2-7,-1-3-2,5-5 2,0 0 7,3-3-9,1-1-4,0-5-1,1 3 0,3-5 0,-4-1 3,4-1-1,1 0 0,0-1 0,4-2 3,0-4 5,4-4-5,1 0-3,6-8-2,-3 2 0,0-6 0,0 2-2,-1-2-2,0-4 0,1 1 2,-7 1-3,1-2 6,-1 2-7,-4 5 2,0 1 2,-1 3-2,0 3 1,-3 1 5,1 3-4,-2 0-1,-1 1-6,2 2-2,-2 2-3,0 0 4,-3 11 1,0 1-2,-4 7 3,2 1 2,1 2-3,0 0 4,1-4 1,-1 0 3,4 2 0,0-1 2,0-3 1,4-1-1,-1 3 3,2-5 1,0-4 1,-1 3-4,5-3 4,-1-1 1,3 1 1,-1-4-2,1-1 0,2-4 0,1 3-1,0-3 3,0-3-4,-1 1 1,3-5-7,-1-2-13,-1-2-14,0-1-25,-1 1-26,-2-4-37,-1 0-36,-2-2-45,5-4-56,-9 4-153,1-1-435,-2-2 193</inkml:trace>
  <inkml:trace contextRef="#ctx0" brushRef="#br0" timeOffset="14673.4067">10673 4398 35,'3'-7'193,"-1"0"-8,0-1-11,1-4-6,-3 3-11,2 1-10,-1-4-5,-1 2 1,0-2-11,0-2-6,1 3-3,-2-7-9,1 3-5,-3-2-7,3 5-5,-3 0 3,2 3-9,-2 0-6,0 2-12,1 2-9,-3-1-11,0 3-9,-2 3-4,-2 3-3,-5 4-6,-3 12-5,-2 1-2,-1 6-2,-7 9-2,4 1-2,5-8-2,1 2-2,2-4-1,1 1 3,5-1-5,1-1 3,1-2-2,2-5-5,3-4 3,-1 3-3,1-5 4,2-2-4,2-2 2,1-1 1,-1-3 1,1 2-2,6-2 2,1-3 0,5-5 1,1 0-3,3-5 1,-1-1-2,0-3 0,0-1 2,0-1-6,-1 0 3,-3-3-4,-3 4 0,3-4-1,-3 4 3,0 0-1,-4 4 1,0 2-2,-3 3 1,0 0-5,-1 0-2,-2 0-4,1 3-7,-2 2 1,0 0 2,0 0 2,1 16 3,-4-5 1,1 6-3,0 1 5,-1 0-1,2-1 4,-2 2 1,2 1 0,1-4 0,1 0 3,1-4 9,0-1-9,3 1 3,0-3 2,1-1-3,3 0 3,2 0 2,4-4 0,1-2-1,6 1-1,1-6 3,-2 1-3,-2-3 1,-2-1-7,3 0-5,-2-3-15,0-2-13,1-1-19,-5 3-15,-2 1-14,-1-4-21,-4 5-9,0 0-16,1 2-19,-2-2-29,-3 0-22,-1 3-163,-2 0-385,0 4 170</inkml:trace>
  <inkml:trace contextRef="#ctx0" brushRef="#br0" timeOffset="15629.7634">1801 5168 40,'-7'48'121,"0"-1"-4,-1 7-7,-1-8-6,3 2 3,-1-1-6,0-1 1,1 2-4,1-17-6,-1 3 5,2 1-7,-1 0 0,0-2-2,0-3-1,-2-1-5,1 1-4,2-2-6,-2 0-2,-1-2-6,4-9-8,-1-1-1,1-2-9,0-3-5,3 1-1,-1-2-4,-2-4 0,0 2-7,2-2-2,0-2-6,-1 4 1,2-2-1,-3 1-2,2-2-4,0 0-2,-1 5 1,1-5-6,-1 2 5,2-1-4,-3 0 1,2 1 0,1-3-3,-3 1 1,3-2-4,-3 0 2,2 1-3,1-4-1,-1 5 4,1-5-5,0 0 3,-2 5-4,2-5 1,0 0 5,-1 3-3,1-3-1,0 5 4,0-5-10,0 0-11,0 0 2,0 0-3,0 0-8,0 0-2,0 0-4,0 0-11,0 0-27,0 0-33,0 0-22,0 0-17,-2-20-13,2 8-123,0-3-299,0-6 132</inkml:trace>
  <inkml:trace contextRef="#ctx0" brushRef="#br0" timeOffset="16174.5911">1794 5159 30,'1'-6'127,"-1"1"3,-1 0-8,1 0-5,0 5-6,0-7-9,0 7 6,0-3-7,0 3 0,0 0-9,-2-7-3,2 7-14,0 0-9,0 0-4,0 0-9,0 0-3,-5 10-4,1 0-3,-2-1 5,-1 8 2,-6 2-6,2 9 2,1-2 0,-2 0-3,1-4-2,-1 3 3,2-4 5,3-2-5,-1-3 6,2-3-2,3-3-5,-1 0-4,1-5-1,1 0-6,0 0 3,-1-1-2,2-1 4,1 1 0,0-4 0,-2 2 5,2-2 3,0 0-5,0 0 5,0 0 1,0 0 5,0 0-9,0 0 5,7-19-8,0 4 0,0 0-3,0-2-5,6-7-1,-6 8 2,0-8-1,6 2-3,-2-2 1,0-1 1,2 2-1,-3-1-4,-2 1 9,4 0-3,-4 8 3,-2-2-2,-2 8 4,3-1-7,-3 3 6,-1 0-12,0 2-1,0 2-8,1 1-10,-4 0-2,0 2 3,8 5-3,-2 2 9,2 4-7,2 4 2,0 6 2,4 3-2,0 1-5,-1 2 1,2-1 1,-2 1 2,4 0-1,-1-1 3,-1-1-4,2 2 7,-2-4-4,1 1-1,-2-4 1,-3-1-2,2-4 0,-5-4 4,3 1-5,-3-4-1,0 1-20,-1 0-23,-1-1-14,2 1-19,-2-3-17,5 1-33,-5-1-21,4 1-38,2-3-42,-2 0-226,4-3-487,2-1 216</inkml:trace>
  <inkml:trace contextRef="#ctx0" brushRef="#br0" timeOffset="17783.9394">13359 3344 61,'-1'-6'175,"1"0"2,-2 2-15,2-1-11,0 5-19,-1-4-16,1 4-15,0 0-16,0 0-2,-4 16-11,-2 9-2,1 3-7,-6 22 3,2 1-7,-3 8 3,-4 28-2,0 3 7,2 9-3,-6 4 1,2 2 0,0 0 0,2 1 4,-2 2 3,4 2 3,-2-4 0,1-2 6,-1-5 5,1-2 0,0-13-4,0 0-1,-1-3-1,6-27 6,-4 29-7,-3-2 1,5-27-5,1 4 4,-2-1-3,4 1-3,-3-4-6,1-1-2,1-5-6,2-2-5,2-14 2,0-1-8,0 1 0,1-3-5,0-5-2,2-5-3,0-2 0,0 0-3,0-5-1,3 0-7,-3-4 0,0 0-5,2 0-2,-3 0-2,4-1 1,-1 5-4,-1-2 5,-1 0-7,2 2 1,1-1 1,-4 2-4,2-1 1,1-4 1,-2 3-5,3 0 3,-1-5-7,-1 0 5,2 0-1,0-6 2,-2 8-3,2-8-2,0 8-1,0-8 7,0 7 0,0-7 0,0 0 1,0 0 1,0 0 5,-2 6-2,2-6-3,0 0 11,0 0-10,0 0-9,0 0 4,0 0-2,0 0-5,7 5 5,-7-5 0,0 0 1,11-2-7,-11 2 3,20 2-6,-6-2 13,2 0-6,9 0 1,-1 3-8,3-2 5,2 0 1,12 1-1,0 1-3,3-1 7,-1 1-8,8 2 7,17 2-9,-21-5 1,23 6 15,-1 3-4,-1-3-6,-18-1 0,20 2-3,-1-1-2,0 5 7,-1-2-6,2 4 3,-2-3 2,1-2 0,-1 2-11,-1 0 10,2 0-8,-3-3 7,-19 1-4,2-2 9,17 3-2,-19-3-2,-2 1 2,-2-1-9,1 0 8,0-2-5,-2 1 4,-4 1-1,-7-5 2,7 1 0,-11-1 6,4 1 5,-3-4-2,-1 0 7,-2 0 8,-1 0-3,-2 0 1,-1-4-5,-5 3 8,-3 0 2,-3 0-7,1-1 2,-4 1 9,2 0-2,-1-2 8,-8 3 6,8 0 6,-8 0 4,8 0 2,-8 0 0,0 0 4,5-3-7,-5 3-1,7-6-5,-7 6-6,3-5-4,-3 5-5,3-10-1,1 4-6,-1-3-3,0-3-1,3-5-3,1-2-5,-2-6 0,1-3-3,2-2-6,-2-3 1,1-13-9,3 0 7,-7 12-3,5-19-1,-4 2-5,3-2 1,-1 2-3,-2-2 4,0-6-2,1-1-2,-1-22 0,2 23-2,-1-24 6,-2 0-4,-1 28-1,3-5 1,-1-21 1,-4 23 1,7-22-3,0 22 0,-3-25 6,-1 26-7,4-28 1,-1 27-4,1-27 5,-3 25-1,3-25-3,0 27 1,-1-23 0,1 21 0,0-24-1,-1 23-3,1-24-1,-3 27 5,2 0 1,-1-2-5,-2 2 6,1 1-4,-1 3 6,0 0-4,-2 5 1,-1 13 3,-1-12 4,0 14 26,-1 3-6,2 2 0,-3-1-2,-1 0-2,1 2 0,0 9-11,1 0 7,-1 2-3,0 2 0,1 2 1,1 2-4,-1 1-5,1 5 2,0-2-19,0 5-33,-1-2-33,2 4-66,0-5-79,0 5-28,0 0 2,-7 23-24,-3 8-32,-7 16-45,-7 7-272,-11 28-676,-3 7 300</inkml:trace>
  <inkml:trace contextRef="#ctx0" brushRef="#br0" timeOffset="18806.9333">13735 6009 105,'-4'-6'198,"0"0"-9,4 1-9,-3 0-13,2 1-13,1-1-15,-2 2-13,2 3-13,0-4-15,0 4-11,0-5-10,0 5-5,5-5-13,-1 4 1,4-3-7,-1 1-10,0-1-3,6 1-4,-6 0-4,7-2 1,0 3-4,2-3-3,-1 1-1,-1 1 2,2-1-7,5-2 2,-6 4-2,2-3 2,-3 3-1,2 0-4,-2-1 0,0 2-2,-5-1 0,0 2-5,-2-1 1,-2 0 0,0-1 3,0 1-5,-5 1 3,8 3 8,-8-3 1,0 0 5,7-2 0,-7 2-2,0 0 2,3 3 6,-3-3-7,0 0-4,-3 7 0,0-3-4,-1 2 1,-4 5 4,-7 6-2,-3 3 6,1 4 0,-4 0 6,-1 1 4,-5 8 3,6-7 1,2-3-1,1 2 20,2-5-2,1 0-1,2-8-10,4 0-1,0 0-6,3-3-1,2-1-2,0-4 0,1 0-4,0 0-2,1-1-5,2-3 3,-2 4-4,2-4 0,0 0 4,0 0-11,10-7 3,-2 0-2,5-3-5,4-4-2,1-1 0,-4 6-3,1 0-2,0 1 0,-4 4-3,2 0 2,0 0-5,-4 3 1,1 1-2,4 1 0,2 4-3,-5-1 1,0 2 1,2 1 3,-5 0-1,1-2-5,2 3-9,3-2-14,-4 1-6,-1-4-8,1 1-10,2-1-9,5-1-10,-3-4-15,0 0-11,2-3-6,4-3-4,-2-4 3,-5 3 13,1 0 7,-2-4 10,2 1 10,-5-2 2,1-1 29,-2 3 21,2 0 23,-6 2 23,0 0 23,-1 5 11,1 1 5,-1-1-4,0 5-5,-3-3-15,0 3-7,0 0-7,0 0-4,0 0-4,0 0 0,0 14-3,-3-4 0,3 2-2,-1-1-2,1 2 1,1 0-6,-1-1 0,6-2 1,-5 2-1,2-5-1,0 0 7,0-2-1,1 2 2,2-3 8,-1 0 11,2-3 15,2-1 8,-1-2 18,-1-2-3,0 1 9,0-2 1,0-2 1,1 0 6,-3-3-5,-1 1 4,1 1-5,-4-3-15,0 1-3,-1 2-8,0-4-11,0 5 10,-2 0-23,-1 0-9,-2-3-8,1 5-23,0-2-31,-2 4-18,-1-4-41,0 4-20,0-1-22,0 1-30,-1 1-39,1 0-48,0-1-46,-2 2-268,2 0-611,-3-2 271</inkml:trace>
  <inkml:trace contextRef="#ctx0" brushRef="#br0" timeOffset="19433.8059">13928 5532 187,'0'0'220,"0"0"-15,0 0-22,7-13-15,-4 5-14,0 0-5,0-6-5,-2 2-5,2-3-8,1-2-6,-1-2-4,0 2-4,-2-9-9,2 9-1,-3 0-3,0 4 6,0 2 1,-3 3-8,2-4-14,1 7-8,-3 0-13,0 1-7,-2-1-8,-3 7-7,0 3-4,-9 10-6,-2 3-5,-1 7-1,2 2-2,-1-1-6,-2 16 2,6-12-7,1-2 2,2 1-4,2-5 1,2-1-2,2 1-2,-1-7-1,5-2-1,2-5-5,-1 0 0,-1-2-3,4-3 1,-1-1-2,1 1 1,1-3 2,1-1 1,6-4 1,0-5-1,4-3-4,2-5 3,-1-2-3,2 1-2,0-3 4,-3 1-3,-3 4-1,3-2 1,-4 1 0,1 8 1,-1-3-2,-3 1 2,0 3-5,-3 3-2,2 0-3,-4 2-5,2-1 0,-4 3 3,0 0-2,7 12 4,-6-3 5,-1 6-1,3 5 0,-3-1 1,0 5-1,0-3 2,2-1 2,0-1 4,1 1 2,2-2 0,2-2 2,-1-1 2,3-3-1,0 0 0,6 0 4,-4-6-4,1 2 2,2-4-5,0-3 3,1 2-6,-1-6-4,-1 1-12,0-6-10,2-1-22,-3-3-23,4-5-29,-2-3-36,2-4-33,-1-4-30,-5 1-26,2 0-188,-4 0-446,-4-4 197</inkml:trace>
  <inkml:trace contextRef="#ctx0" brushRef="#br0" timeOffset="20004.0137">13999 4825 120,'0'-7'230,"-2"1"-4,2-1-8,-1-1-18,-2 2-12,2-1-15,-1-2-13,2 3-6,-1-2-5,-2 1-3,2 2-8,-1-1-10,2-1-9,-2 5-10,-1-5-6,1 3-6,2 4-13,-5-6-8,2 6-12,3 0-13,-13 3-4,2 6-3,-6 7-25,-3 2-5,2 3-1,-2 4 0,1 1-1,-1 2-3,2-4 3,1 2 2,5-2-2,-2-2 2,7-5-4,0-2 0,0-1 0,2 1-4,4-3 3,-3-4-8,4 3 1,0-8 1,0 4 1,2 0 0,1-4 2,-1 0 2,8-3-2,-3 0-1,3-5 3,3-3-1,5-3-2,0-5 10,-1-1-10,2-7-2,-2 5 2,-1-4 1,4 2-4,-6-1-1,0 1 2,-5 7-1,-1 3 1,-4-1 0,2 7 0,-3-2-1,-2 3 1,2 0-10,-1 0-2,-2 4-6,0 0 2,0 0 1,0 0 5,-5 30 2,4-9 1,-2 4 0,-3 1 1,1 0 1,3-2-4,1-4 8,-2-1-4,3-1 2,3-2-1,-2-1 1,-1-3-2,3 0 2,1-2 0,2-1 0,1-1-1,0-1-4,1-1-11,2-2-4,0-3-17,4-1-19,0-2-17,1-5-23,0 1-22,-1-5-34,0-6-34,3-2-30,-3-3-159,-4 0-407,-1-4 180</inkml:trace>
  <inkml:trace contextRef="#ctx0" brushRef="#br0" timeOffset="20550.402">13996 4256 40,'-3'-10'194,"2"-1"-3,-2 1-13,1-3-7,1 1-12,1 0-9,-2-4-11,0 1-2,-1 1-7,0 0-8,1-2-5,-3 5-7,4-2-8,-2 2-11,0 0-7,3 3-3,-5-2-8,0 3-8,0-1-9,2 6-10,-7 0-6,0 4-5,-4 5 0,-4 8-8,-3 6 0,1 3-3,-1 0-3,3 2 0,1-3-7,-2 2 9,5-1-9,0-2-1,6-5-1,-1-2 0,4 1 0,0-1-2,4-5 1,-2-1-4,0 0 3,3-2-8,2-2 2,2 0 2,-4-1 3,6-2-2,0 2-1,5-4-3,-2 0 5,5-6-4,3 1 3,-5-3-2,7-4 1,0 0-1,-7 2-1,6-3 1,-2-4-4,0 0 1,-4 2 1,-5 3 3,6 1-3,-6 1-3,-2 4 3,0 0 0,-2 1-2,0 4-5,-1-2-8,0 0-4,-2 3 1,0 0 2,1 12 3,-1-1 2,-3 5 3,-2 0-1,2 2 1,0-1 1,-1 0 5,4 3 0,-2-3 1,2-1 0,2-3-2,-1 0 2,0 3-4,4-5 7,-2-1-4,2 1 2,1-2-3,-2 0-12,3-1-12,6-1-16,-6-2-19,3-3-25,1 1-32,3-6-26,0-1-35,0-2-35,-4-2-115,2-5-354,0 3 158</inkml:trace>
  <inkml:trace contextRef="#ctx0" brushRef="#br0" timeOffset="21115.8033">14205 3805 45,'2'-11'186,"2"-1"-4,-1 1-1,0 0-13,1-2-4,-2 3-2,-1-2-16,1-1-9,0 0-5,1 1-5,-3-4-15,0 6-7,0-6 21,-3 4-7,1-3-9,-1 6-6,-1-5-12,-1 6-7,0-2-9,-2 4-7,-3-3-13,-3 5-2,3 2-11,-6 2 0,-3 3-7,-2 5-4,-3 2-7,4 6 0,-4 1-1,5 5-2,-2-4-2,3 8 4,3-6-1,1 1-3,3 1-4,3-5 2,3 1-6,-1-4-2,5 3-2,-2-8 1,3-1-4,0-1 3,3 2 3,1-1-6,-1-3 3,4 0 0,0-5-1,3 2 2,0-4 1,3-4-2,1-2 3,0 0-7,4-9 2,3 2 1,-3 1-4,-1-6 2,-1 1 1,-2-3-2,-1 3-1,2-1 2,-8 8-2,2 2 11,-4 0 4,-1 3-1,-1 2-5,2 3-4,-5-2-12,0 4-3,0 0 6,0 0-2,0 0 1,-5 17 5,1-6-6,0 4 2,0 0-2,-2 2 3,0 0 0,4-1 5,0 0-3,-1-2-2,3-2-2,3 0 4,-3 5 0,3-7 3,0 0-2,2-1 5,2-1-1,2 0 2,4-3-1,-2 3 4,4-3-4,1-2-2,0-2 2,7 0-2,-7-2 0,5-3 2,-6-1-2,5-3-5,-4 3 2,-1-3-8,1 3-9,-1-3-14,-4 1-14,3 1-18,-4 1-24,0 2-24,0-3-20,0 5-29,0-2-23,2 3-27,2 0-34,-1 4-125,1 2-395,7 2 175</inkml:trace>
  <inkml:trace contextRef="#ctx0" brushRef="#br0" timeOffset="22651.8934">16322 3210 198,'0'-7'201,"0"3"-20,-2 0-18,2 0-23,0 4-12,-1-4-22,1 4-10,0 0-9,0 0-8,-4 18-9,2-2 6,-2 9 3,-2 6-5,0 1 0,1 16-2,-3-2-7,-4 5 4,2-3-3,-4 9 7,-3 26-5,-1 2 4,1-3-3,2 1 1,1 2 2,-2 0 0,5-26 1,-7 29 3,3-8-2,6-1 3,-3 10 5,1-4 0,1-26 1,-1 28 1,-2-1 0,3-5-2,-4 1-1,6-24 7,-2 25-15,-3-3 4,2 7 4,1-5-6,0 2 7,2 1-3,-1-3 2,1-25-18,4 3 14,-8 19-5,4-25-3,1 1-7,1-6-23,-1 9 12,2 0-5,-1-7-2,-4 3-3,3-4-2,1-2-3,2-2-8,-1-14-10,2 15 4,-3-12-3,0-3 5,1 2-2,2-3-21,-1-3 17,1-3-2,0-5 2,0-3-13,1 1 10,0-2 0,1-3-7,-1-3 1,0 0 5,2-4-2,0-6 0,-2 11 1,2-11 3,0 7-3,0-7-7,0 0 4,0 0 1,-1 10-4,1-10 0,0 0 2,0 0 0,4 6-4,-4-6 3,0 0-3,0 0 0,0 0-2,0 0-1,0 0-9,0 0 9,0 0-2,0 0 0,21-6 6,-21 6-17,13-5 9,-2 3 6,3 1-3,0-3-12,6 1 17,2 3-8,-2-2 1,8 2 3,1 0-13,14-3 13,-2 3 0,4 0 3,0 3 3,3 1-2,-1-1-4,20 3 5,-19-2 0,0 1-1,2 0 3,-3-3-1,22 4-1,-21-2-3,4-2 4,-3 2-1,20 0-1,-21-3-3,-3 1-2,3-2 8,0 0-7,0 1 3,-3 1 0,-3-1-2,2 0 0,-2 2-2,-2-3 2,-2 3 0,1-1 1,-11-1 1,12 0-3,-11-1 1,0 1-1,0 3 4,-1-1-11,3-3 8,-6 3 1,1-2-2,1-2-3,-2 5 5,-4-4-2,1 0 4,-6 0-3,1-3-2,-1 2 0,-2 1-2,1 0 0,-1 0 8,0-3-6,1 3 0,-3-3 0,-2 1 0,1 0 4,-11 2-7,17-2 7,-17 2 4,10-3-1,-10 3 0,8 0 9,-8 0 4,0 0-1,10-2 8,-10 2 2,0 0-2,0 0-2,10-4-9,-10 4 2,5-7-1,-5 7-2,5-9-3,-2 4 1,-1-2-4,2 0-2,0-2 5,0-2-2,0 2-6,-2-3 7,3-5-5,-2 2 1,1-4-2,2-4-1,-5-3-4,5 0 3,-2-4-1,3 0 1,-3-5-4,6-11 4,-3 0-5,2-4 2,-1-3-2,2 2 1,3-4-3,-2 0 0,0-2 0,-1-1 0,0 0-2,-3-1 0,3-23 1,1 27-1,-7-3-7,1 2 12,0-26-5,1 25 1,-2 0-2,-1-2 5,1-1-1,3 3-2,-4-2-2,1 1-2,-1-3 4,4-18-3,-4 24 5,1 0 0,-1 0-5,-3 3 13,0 0 2,0 2 0,0-2 9,0 2 2,-3 2 2,3 1 1,-4 1-5,1 10-1,0-10 3,-1 0-2,1 0 1,3 9-1,-4-8-3,4-4-5,-3 2 1,1-3-2,4 2-1,-4-2-7,2 0 5,-2 1-2,2 4 2,0-1-6,0 0 6,0 11-8,0-13 3,0 13-3,0-12 3,2-1 0,-2 2-3,0-1-4,2 12 2,-2-11 3,0 12-2,0 1-2,3-1 1,1 2 2,-4 1 1,3 2 3,0 3 4,-3 3 3,0 4 1,0 4-1,0 3-1,1 0 0,-1 3-2,3 4-1,-3 0 3,0-1-18,0 1-14,0 1-23,0 4-33,0-6-40,0 6-47,0 0-47,0 0-21,0 0-15,0 0-11,-3 23-20,2-6-22,-5 9-33,-5 3-244,-6 1-629,-7 12 279</inkml:trace>
  <inkml:trace contextRef="#ctx0" brushRef="#br0" timeOffset="23538.5228">2301 5219 117,'-3'28'140,"-4"23"14,3 5-9,-3 33 2,1 3 0,1-5-15,3 0-8,-2 0-8,1-26-8,3 23-4,-3-25-3,2-1-3,-2-2-5,6-1-8,-6-4-7,3-7-5,-3-8-7,2 2-3,-2-6-11,0-1 1,0-1-7,-1-4-1,0-1-6,1-7-6,0-1 1,0-2-2,-1-5-11,0-2-15,2-2-14,-1-1-31,0-2-30,3-3-44,0 0-12,-13-10-21,9-2-30,0-6-120,-1-11-321,1-1 141</inkml:trace>
  <inkml:trace contextRef="#ctx0" brushRef="#br0" timeOffset="23925.7966">2260 5447 123,'0'-5'139,"0"5"-14,-4-1-12,4 1-6,-13 11-3,2 9 0,1 7-14,-5 2-11,1 2 6,-3 13-11,-2-3 1,7-7 5,-1-5-6,-1-2 3,4-3-2,-1-1 8,5-8-10,-1 2-1,2-7-8,0-1 2,2-3 2,2-1 4,-2 1 3,3-2 5,0 0 7,-3-2 1,3-2-7,-1 3 6,1-3-1,0 0-9,4-9-5,3-4-9,0-9-4,3-7-2,-4 4-7,5-3 0,-2-1-1,-1-1-1,2 2-3,-2-4-1,2 6 3,-1-2-9,3 5 0,-2-1-6,-1 9-4,-1-1 7,3 5-21,-4 2 2,3 6 3,3 0-8,1 6 2,7 3-5,0 5 6,5 6-2,7 7 0,-9-3-3,7 9-2,2 2 2,-1-1 1,-1 4-4,0-4 3,0-2 0,-7-8-18,6 8-25,-8-6-23,1-2-25,-1-1-36,2 4-41,-3-5-47,3-5-49,-5 0-195,3-2-487,-5-2 216</inkml:trace>
  <inkml:trace contextRef="#ctx0" brushRef="#br0" timeOffset="24981.5546">16782 3595 130,'0'0'172,"0"0"-20,0 0-8,-9 19-2,-1-3-1,-5 6-19,1 2-3,-3 0-11,0 1-5,3-3-7,-2 4 5,1-6-8,4 0-2,3-4-7,2-7-4,-1 2-6,1-4-3,1-1-5,2-2 11,1 3 10,-2-5-2,3 1 3,-2 1 7,3-4 10,0 2 10,0-2-13,6-9-3,2-6-12,5-7-2,1-3 5,4 0 3,-1-4-5,1-3-2,-2 5 2,-1 3 0,-1-2-12,-1 6 2,-2 4 5,-2 3-7,-2 4-10,-3-1-8,2 5-6,-2 0-10,0 3-4,-2-2-11,0 4-13,-2 0 7,7 5-1,-1 4 1,2 4 2,2 3 2,-3 2-9,4 5 2,1 6-2,-1-2-1,3 0 5,2 0-4,-1 1-6,-1 0-1,3-6-19,-3 3-30,2-3-35,-1-1-36,-2 0-41,-2-7-46,-4 0-48,5-2-59,-5 0-254,1 0-605,-2-3 268</inkml:trace>
  <inkml:trace contextRef="#ctx0" brushRef="#br0" timeOffset="25654.0232">16784 4668 67,'2'-2'166,"1"-1"3,1-1 1,-1 0-9,1-4-7,-1 3-5,1-5-6,-1-1-13,0-2-6,-1 1-9,0-5-4,0 5-3,-2-5-5,0 1-5,0 0-6,-2 4-6,1 1-1,-2 0-1,0 5-6,0-4-4,-1 5-9,0 3-10,-4 2-10,-1 0-1,-4 6-3,-5 7-8,-2 3 1,-1 5-3,0 3-5,2 2-1,-3-3-4,5 0 0,1 2-2,3-2-4,0-1 0,6-5-4,-1 0 2,2-2-1,3-4-2,2 0-3,-1-2 1,2-1-2,2-1 1,-1-2 0,2-1 1,1 0 3,-1-3-1,6-1 4,1-5 0,3-2 0,-1-4-1,6-5 0,2-2-3,-2-2-2,0 2 1,-2-4-2,-1 4 1,-1 1 1,-4 5 5,-4 4-1,0 1 4,-3 1-4,2 2 1,-2 0-6,0 1-9,-2 2 1,-1 1 1,0 0 8,3 7-12,-2 0 6,-1 3-3,0 1 2,0 5 2,0-3-1,3 2-1,-3-1-1,4 0 1,-2-1 1,2-1 2,0-3-2,2 1 2,1 0 3,4 0-1,0-5 4,2 2-3,1-5 0,0-2-6,2-2-4,-1-1-8,5-3-10,1-2-11,-7 1-10,-2-1-8,2 1-21,-2-1-13,-5 1-20,0 1-21,0 5-24,-4-3-30,1 2-15,-4 2-8,0 0-149,0 7-378,-4 2 168</inkml:trace>
  <inkml:trace contextRef="#ctx0" brushRef="#br0" timeOffset="26242.1354">16768 5164 211,'-1'-6'197,"-1"0"-9,2 0-17,-2 1-10,4-2-11,-2 1-10,-2-1-10,1-1-13,1 2-8,0-4-13,-1 4 1,1-2-8,-3 3-2,2-2-5,-2 2-7,2 0-6,-1 1-10,-2 0-4,0 3-12,4 1-3,-10 0-2,1 1-5,-2 5-5,1 1 2,-4 2 1,-5 6 0,2-1-1,1-4 3,4 7 3,0-2-3,-4 3 0,5-5 1,3 1-4,-1-1-3,4 4-1,-4-3 1,8-2 4,-2 0-6,1 0-5,2 0-4,0-2 4,2-3-4,-2 2 2,4-1-4,-1-1 1,3-2-1,-2-3 0,0 1 2,5-3 0,-2 0 3,4-7-2,-3 2-1,4-3 1,0-3-7,-1 0 3,0-2-5,1 0 0,-2 0-4,-1-3 2,3 3 4,-5-4-6,0 6 3,3-3 8,-4 4-12,-2 3 3,0-3 7,-1 5-2,1 2 1,-1-2-2,-3 1-4,3 4-8,-3 0-1,0 0-3,4-3 3,-4 3 1,0 0-2,0 13-1,2-6 2,-2 0 2,1 1 1,0 4 2,2-4-3,0 4 1,1-3 6,-1-2 0,3 3-1,1-3 1,0-1 2,1 0-1,2-1-1,0-3-2,1 1-1,0-3-3,5 2-7,-8-4-11,5-1-14,0-1-19,-4 1-16,1 2-24,0 0-25,-2 1-29,0-3-29,-4 2-32,1 1-30,-5 0-130,0 0-397,6 5 175</inkml:trace>
  <inkml:trace contextRef="#ctx0" brushRef="#br0" timeOffset="26780.8341">16703 5615 7,'0'-6'205,"3"-3"-5,-2 1-9,1-1-14,-4 0-16,2-2-8,-1 2-8,-2 4-16,3-3-15,-4 4-11,1-2-12,0 3-8,-1 0-11,-3 3-6,-3 6-15,-4 3 2,-3 5-6,1 3 1,-3 4 0,-1 1-2,2 0 0,1 1-2,0 0-6,3-1-4,1-1 1,6-4-5,0-2-3,3-2-2,1-4-8,2 1 2,0-3-4,1-1 0,2 0 1,1-4-4,-3-2 4,11-1-5,-1-5 6,4-1-9,-1-4 1,5-4-4,-4-2 0,-2 5-1,1-8-6,0 3 2,0-4 2,-3 6-2,0 0-2,-2 3 13,-4 3 11,-1 2 11,2 0 4,-3 4 1,0 0-5,1 0-8,-3 3-6,1-2-1,-1 2-4,0 0 5,-4 15 3,2-3 7,0 0-8,-1 5 4,0-2-2,2 2 0,1 0 0,0-1-6,1-1-2,0-3-4,1 0-4,-1 0-15,3-2-12,-2 0-21,2-1-21,0-3-33,3 1-24,0-1-29,3-1-37,0-1-44,-3-2-140,4 0-400,-2-1 177</inkml:trace>
  <inkml:trace contextRef="#ctx0" brushRef="#br0" timeOffset="27171.0598">16476 6224 286,'-11'-2'324,"4"1"-24,0 1-11,2 0-24,0-1-31,1 1-29,4 0-25,0 0-17,0 0-14,10-8-11,-2 5-20,10 2-9,-3 0-12,0-1-11,2 4-8,0-2-10,0 1-6,-3 1-6,0 0-9,-4 1-2,-3-1-8,-1 2-8,-1-1 1,0 0-7,-3 2 10,-2 4-5,-2-1-9,-4 6-2,-4 1-4,-3 5 2,-4-1 0,-1-2-4,1 2 7,-2-2 4,0 0 3,2 0-4,1 0 6,1-2 13,3-3-11,0 0-4,4-2-1,1-3 2,1 0-1,-1-3-4,6 2-10,-1-2 1,-2 1 4,4 0-4,0-1 7,4 1-3,-2-1-1,2 0 2,2 0 2,4-1 4,-1-1-12,4 0 0,3-2 4,4 0-13,0-2-19,4 0-31,-4-1-28,5 1-34,-1 0-32,0-3-32,3 2-50,0-5-38,-2 3-241,3-3-546,-4 2 242</inkml:trace>
  <inkml:trace contextRef="#ctx0" brushRef="#br0" timeOffset="27446.654">16919 6406 301,'0'0'315,"-6"-3"-36,6 3-28,-7 0-21,0 1-9,0 4 1,-3 2-11,0 4-25,0 2-10,2 3-11,-2-1-13,7 2-17,-2 3-11,3-2-11,2 0-7,3-1 1,1 0-22,4 0 3,1-3-20,5-1 10,-4-3-20,5-2-13,1-3 0,-2-5-1,1-1 1,1-3-2,2-7 0,-1 1 1,-3-7 4,3 0-3,-8 2 2,2-9 14,-4 2 7,2 5 9,-5-2 3,-1 2-1,-2 3-4,-1 2-3,-1 0 0,-2 2-12,-1 1-7,-2 3-9,-1-1-6,-4 5-15,-1-1-32,-2 4-21,0 2-39,-1 3-43,1-1-54,1 6-65,0-1-91,2 1-71,1 3-206,0-1-648,2-5 287</inkml:trace>
  <inkml:trace contextRef="#ctx0" brushRef="#br0" timeOffset="28442.8189">2887 5109 78,'-3'12'197,"3"14"6,-4 4-8,-2 6-12,1 15-3,-2 7-15,1 1 1,-1 22-7,4-22-6,0 24-7,1-26-2,0 3 0,4-2 0,-4 1-13,2-1-8,0-1-10,0 0-14,0-5-5,3-3-11,-6-3-5,3-10-7,0-3-8,-1 0-15,-1-2-13,2-4-29,-3-8-25,2-1-31,0-5-25,1-1-24,-2-4-10,1-1-34,-1-5-40,2-2-13,0 0-14,-3-14-144,3-3-382,-4-3 170</inkml:trace>
  <inkml:trace contextRef="#ctx0" brushRef="#br0" timeOffset="28835.9523">2868 5263 150,'1'-18'171,"-2"1"-18,2 5-3,-2-1-10,1 8-12,-1-3-18,-2 4-9,-1 3-8,4 1-10,-8 11-8,-1 4-1,-3 7-3,-4 8-5,2 0-4,-4 12 9,5-9-5,-4-2 3,7 3 2,-8-4 1,8 0 1,0-4 1,0-4 0,4-4-8,-2-6-2,4 0-1,1-7-1,0 3-1,1-1 2,0-3 4,2-2-3,0-2-9,-4 3-1,4-3-10,0 0 0,6-12-7,-4 0-2,10-10-4,-1-6-2,0-3-4,-1-1-2,7-14-5,-6 13 4,-1 3-1,3-2 1,-3 3 6,-2 4 5,-1 9 0,-1-1-3,-2 7 0,0 1-3,1 0 1,-3 4-6,1 0 1,3 0-5,-2 4-3,3 1 3,2 0 6,3 11 8,8 3 2,-2 3 5,3 9 5,9 7-6,-2 0-4,0 1-1,0 2 2,1-1-7,2-2 0,-2-2-1,2 3-3,-10-12-4,-1-1-16,3 1-24,-4-2-36,-2-1-38,0-2-43,0 0-55,-5-5-64,-1 0-272,-2-5-570,-1-1 253</inkml:trace>
  <inkml:trace contextRef="#ctx0" brushRef="#br0" timeOffset="30758.5512">19070 2972 28,'-2'-12'143,"4"5"-4,-1-5-5,-1 8-4,0-3-10,-1 2-4,2 1-31,-1 4-4,-1-4-11,1 4-10,0 0-3,-6 22-5,3 7 9,-7 17 0,0 7 2,-4 31 25,-1 2-7,-1 5-4,0 4-3,4-4-9,-5 9-2,3 11 6,0-2-6,1 3-1,2 2-1,3-4 0,-4 2 7,4-5 1,-2-4 5,3 1 0,0-5-1,-3-4-6,3-7 0,3-5-3,-3-2-3,1-21 7,-4 23-3,3-1-2,0-23-8,-4 24 10,3-25-10,-4 24 2,4-27-6,-2 2-3,0-9 0,0 3-2,3-1-5,-3-1-5,-1 0-1,4-2 1,-6-3 3,6-10 3,0-2-5,-4 2-4,4-3 4,-1 0 8,-2-1-1,3-4 3,-2-1-7,2 1-10,0-2 4,3-5-3,0-1-26,-1 1 16,1-1 6,1-2-9,-2-1-4,3-1 3,2-2-3,-1 4 2,-2-6-7,2 6 2,0 0-2,-1-3 1,2 5 2,-2-1-2,1 3-7,-2-4 5,3 0 2,0 1-3,0-1-18,-2-4 19,2-2-9,0-1 5,0-1 2,-1-3-8,1-5 1,0 9 2,0-9-1,1 8-2,-1-8-13,0 0 10,2 4-1,-2-4 0,0 0 7,0 0-7,0 0 6,0 0-3,13 0 4,-13 0-6,0 0-1,12-3 4,-12 3 0,15-4-4,-7 3 4,3 0 2,2 1 5,4-3-6,1 1-3,2 4 5,5-2-6,-2 0-4,1 0 7,4 3 0,0-3 0,3 2 4,10 0-2,-3-1 5,4 0-6,-1-1-3,1 6 4,1-4 8,0 1-4,5-1-4,-1 3-7,-1 0 3,2-1 1,1-2 3,0 4 3,-2-1-4,-1 0 1,-3-3 3,-1 3 1,0-1-6,-1-1 5,-3 1 3,-2 0-3,-7 0-9,-1-2-2,0 1 11,0-1 1,-3 1-2,0 0 3,-3-3-17,2 1 17,-4 0-2,-3-2 3,-3 1-16,0-1 14,-4 0 4,1-1-8,-1-1 6,-2 3 14,2-4-3,-4 1 3,3 1-9,-1-3 8,-4-1-4,3 2-2,0-2 7,-1 2-8,-2-1 3,3-1-2,-4 1 0,1 1-1,-1-1 0,3-1 5,-1-1-4,-2-1-1,3 1 2,-1-3-4,0-1-8,0 1 8,2-2-5,-1-5 1,1 2 4,-1-3-12,-1 0 4,2-9-5,2-2 7,-1-5-2,0-1-4,0-12 1,0 4-1,-1-5-2,0 2 5,3-1-6,-6 9 5,-1-13-2,4 4 5,0-2-8,-4 3-4,4-6 9,-3 6-6,2-4 8,0 0-1,-4 0 11,0-1-4,-1-1 0,-1 1 5,0-2 6,2 3 3,-1-2-10,-1 3 10,0-1-8,0 1 7,1 1-10,2-3 2,-3 3 12,0 1-15,3-3 3,1 1-7,-4-1-1,3 0-2,-1-2 14,2 3-6,-3 0-3,-2 2 1,4-2-4,0 1 8,-4 0 11,1 11-10,0-9 0,1 0 3,-2 8-6,1-11-5,1 3 3,-3-3-10,2 14 18,-1-11-8,-1 0-1,2 11 3,0-13-22,0 2 21,0 14 3,-1-15-1,-1 14 4,2 0-2,0-1 3,0 3 0,2 0 3,-4-3-4,2 2 3,0 1-1,0-1-2,0-2-5,2 2 13,-2-1-3,0 0 2,1 0-6,-1 1-4,-1-2 0,2 1 3,1-1-4,-1 0-2,0 3 0,2 0 0,-2-1-6,2 5 3,-1 2 1,-1 5-2,1 1-1,-2-1 3,2 3-5,0 4 3,-2 1-4,1 1 0,-1 1-2,0 0-1,0 3 8,0 2-1,0-2-4,0 2-7,0 1-17,0 4-27,0-6-35,0 6-45,0 0-49,0-5-50,0 5-36,0 0-1,-7 15-1,-1 7-3,-5 4-20,-7 15-26,-8 3-180,-10 27-534,-1 4 236</inkml:trace>
  <inkml:trace contextRef="#ctx0" brushRef="#br0" timeOffset="31236.744">19437 4337 141,'0'0'163,"0"0"7,-7 17-27,-3-3 0,-1 11-15,-4-1-10,3 2-7,-3-1-8,2 2-4,2-5-6,1-1 2,3-4-10,0 0-2,1-5-7,2-4-3,1-1 0,0-2 1,3 0-5,-4-1 14,4 0 12,-3-1 19,3-3 14,0 0 6,0 0-8,0 0 9,0 0-13,16-21-11,-5 1-5,2 1 5,-1-6-4,1 1-8,1-2-7,0 4 0,-1 0-11,-1 2 1,-4 5-7,0 3-11,1-1-2,-4 7-14,-2-1-13,1 3-2,1 2-8,0 1-1,-1 2-2,6 4-3,-3 2-16,3 3 19,0 3-1,3 7 1,-1-1-6,4 4 4,-1-2-3,-3 3-1,0 2-29,2-4-30,3 3-46,-7-1-43,5-1-45,0-1-48,0-2-60,-1 2-288,-5-5-621,-1-4 274</inkml:trace>
  <inkml:trace contextRef="#ctx0" brushRef="#br0" timeOffset="31812.8724">19364 5297 206,'1'-9'210,"2"-1"-5,0-1-4,-2 1-13,2-2-13,-1 2-6,-1-2-7,-1 0-5,0 0-7,0 0-9,0 4-9,0-1-7,0 6-12,-1-2-5,-1 0-11,2 0-13,-2 0-13,2 5-10,-2-5-7,-2 5-8,4 0-12,-13 8-8,3 4 1,-4-1-5,0 6-2,1-3-6,2 0 2,4 0-3,-3 1-2,0 0 3,3 1-5,3-6-4,0 2 2,1 0-3,0-4-1,3-1 0,-1 0-2,2-4 1,-1 3 0,3-1 4,1-4-3,3-1-3,0-5 4,6-3-5,3-1 3,3-4 2,1-1-1,-2-3-4,1 0 0,-4 3 4,-2 3-3,-5 2 0,1 2 0,-4 1 2,2 0 0,-4 2-4,1-1 1,-1 4-4,1 0-1,-4 1-3,0 0 2,3 5 2,-3 2-2,0 4 3,0-3-1,2 4 5,-1 4-1,0-1 6,2-3-2,0 0-1,2-2 8,1 5-10,4-3-2,-3-1-3,-1-5-15,4 3-20,-2-4-23,3-3-32,2 1-42,0-3-29,0 1-36,-4-1-190,1-1-425,-2 1 187</inkml:trace>
  <inkml:trace contextRef="#ctx0" brushRef="#br0" timeOffset="32274.5523">19515 5600 137,'-3'-3'224,"0"-2"-16,3-1-9,-3 0-15,3 0-5,-3 1-18,2-2-7,1 2-7,-3 0-13,2-2-6,-1 3-15,1 0-6,-2 2-11,0-2-9,3 4-14,-4-3-11,4 3-2,-10 2-11,3 3-4,-5 2-5,-7 8-3,2 2-2,-1 0-8,1 1 1,4-5-2,-1 6-3,3-8 0,4 5-8,0-7 2,2 1 0,3 0-4,-2-3 1,2 1-4,1-1-2,1-5 0,3 2 5,-2 0 0,3-3-5,2-2-1,1-2-1,4-2-3,2-2 1,1-3-3,-1-2 6,-2 2-4,1-1 3,1 4-6,-6-1 0,0 4 2,-2-2-1,0 3 4,-2 1 0,-1-2-2,1 3-3,-3 1-5,2-2 1,-2 2-3,4 7 7,-4 0-3,0 1 1,0 4 7,0-3-2,0 4 0,3-1 2,0-2-4,0 2 6,1-3-3,0-1-2,5 1 1,-1-1-3,-1-1-5,4-2-17,-1-3-21,3 1-20,-1-1-26,1-2-32,3 0-32,-3-2-27,-1 2-28,-5 0-143,0 0-379,-4-1 167</inkml:trace>
  <inkml:trace contextRef="#ctx0" brushRef="#br0" timeOffset="32676.5515">19196 6101 230,'-2'2'279,"-1"0"-28,3-2-24,0 0-29,0 0-15,0 0-17,0 0-7,18-9-14,-4 6-18,3 1-14,3 0-6,2 4-12,2-1-7,-3 0-10,-2 2-10,-4 0-7,1 2-7,-4 1-2,1-2-6,-5 0-3,2 3-2,-3-2-11,-4 1-5,1-2-3,-4 3 1,0 3-6,-5 0 3,-2 5-1,-1-1-4,-7 3 4,-2-1 3,-1-1-10,0 2 7,-1 0 5,-2 0 9,1-3 3,2 1 6,2-3-4,1 2 1,1-5 0,1 2-2,6-6 3,0 2-10,3-5-4,0 2-6,0 0 2,2-1-1,2 1-3,0 1-1,3-3 2,3 1-4,2-2 0,5 0-2,4-1 1,5 2-3,4 1-2,0-3-1,1 0-13,-1 2-21,0 0-18,1 0-22,-2-1-23,2 1-21,-3 0-30,0-1-36,0 1-26,-1-4-17,-4 1-19,-2-1-150,-3-3-420,0-2 186</inkml:trace>
  <inkml:trace contextRef="#ctx0" brushRef="#br0" timeOffset="32937.7835">19682 6359 31,'2'-5'216,"-1"1"17,0-1-15,1 1-18,-2 4-12,-3-7-5,3 7-11,-2-3-13,2 3-11,-8 2-11,8-2-9,-11 12-2,8-4-10,-4 2-6,4 6-10,-2-1-9,3 2-9,-2-1-8,4 0-7,0-2-7,4 3-5,-1-7-7,1 1-3,3-1-3,-1 0-5,1-4 4,3 0 12,-2-1 0,4-5 9,-3 2 8,6-4 12,-3-1-8,-1-5 8,2 0-5,1-2-15,-4-2 16,1-2 12,-2-1-7,-5 5-5,3-6-6,-4 1 0,-2-1-12,-4 5-11,1-4-3,-4 2-7,-4 0-16,0 2-13,-4 3-11,0 0-15,-6 1-19,-2 0-21,-2 6-21,0 0-24,-1 5-37,-1 1-44,0 0-54,2 2-61,-2 3-251,2 2-593,0-3 263</inkml:trace>
  <inkml:trace contextRef="#ctx0" brushRef="#br0" timeOffset="34335.6162">3352 5228 88,'-2'-14'139,"1"-1"5,1 3-14,-2 4-9,2-1-5,0 6-19,-1-4-8,0 5-13,1 2-10,0 0-16,0 12 21,0 16-11,-2 6 10,4 25 3,-4 31-6,2 3 2,-4 4-4,3-5-4,-1-8-7,2-23-1,-4 22-5,4-32 0,-1 2-3,-1 1-1,2-4 2,0-16-11,2 4-3,-2-5-2,1-1 0,-1-5-5,0 0-2,0-8-2,0-2-11,3-5-19,-6 0-15,6-4-8,-6 0-5,3-4 4,3 0-4,-3-2-16,0-2-24,0 0-26,-3-17-5,3-1-1,0-8-1,0-4 9,3-4 5,-3-1 10,1-19 3,-1 3 15,0 2 3,0-9 18,-1 3-9,1-3 18,-3-1 10,3-25 6,-1 28 11,-2 3-4,0 0 13,0 3 7,-1 1 19,1 17-11,-2 2 26,3 5 11,-2 8 5,1 7 15,0 0 0,-1 0-9,1 6-6,-1 4-6,4 0-5,-7 9-10,-1 7 5,-2 5-3,0 5-3,0 3-7,0 0 2,3 0-3,0 4-1,-4-5-7,5-2 8,-1-8 1,2-2 9,2-1 1,-2-5-4,3 0 3,-1-4 0,3-2 5,-2 2 4,1-1 2,-1-3 6,2-2 15,0 0-11,0 0-6,0 0-5,5-16-4,-2-2-1,2-6-4,-1-1 3,2-4 3,-3 3 3,4-2 1,-1 1-1,-1 1-3,2 3-1,-4 7-4,1 4-3,-1-1-3,-1 4-9,3 4-2,-2-2-6,1 5 8,2 2-10,1 2 0,1 5 1,5 3-2,2 7 1,2 2-4,0 4 4,2-1-2,0 0-1,0 3-2,2 1 1,-2-5 0,1 2-3,3-3-8,-4 1-17,3-4-18,0-2-25,-2 1-32,5-4-38,1-4-26,0 1-33,0-4-173,0-2-396,1-6 176</inkml:trace>
  <inkml:trace contextRef="#ctx0" brushRef="#br0" timeOffset="36442.8635">21212 3016 42,'-3'-12'182,"0"2"-4,1 4-12,1 2-11,0-3-19,1 5-12,0-2-22,0 4-8,-3-6-14,3 6-14,-1 12-3,-1 0-1,-2 14-1,0 3-6,0 6 0,-2 13-12,2 6-4,0 2-3,-2 3-2,-1 22 3,3-25-9,-2 24 9,-1-22-4,0 24 2,0-1 1,0 2 3,1-25-1,-5 33 7,-2-8-10,6 2 1,-4-5-5,0 2 1,4-24 4,-3 31 1,-1-4 10,5-29 7,-1 1 1,1 2-2,6 0 3,-5 0-2,-1-2 2,0 0-2,0-1 5,3-4-5,-2 3 2,-2 5 4,3 23 5,-3-28-8,5 3 3,-2-2-7,0 4-5,-3 1 2,4-1-2,-1-2-2,1 0-7,-1-3-6,-3-1-1,4-1-2,2 1 1,-1 1 1,4-6-5,-7 2-3,4-15 0,1 12-1,0-12 0,0-2 3,0 3 2,0-3-6,0 0-2,0-3 0,0-2 7,0 2-7,0-6-3,0 2 6,0-9-7,0-1-4,0-2 4,0 1-9,-2-3 7,2-1-4,-1-2-1,1 2 2,-2 5-2,0-7-7,1 2 5,-1 2-2,-1 3-10,-1-2 12,1 2-1,-1-1-3,1-1 5,-2 2-1,-1 2 1,3-4-3,-2 4 4,0-1-5,3 0 0,-2 2-3,2-4-2,-1-4-5,2 1 9,-1-2-6,0-2 7,0 0-2,2-9 1,-1 10 0,1-10-5,0 9 5,0-9 0,0 7 5,0-7-6,0 0 3,0 0-2,-2 8 3,2-8-4,0 0 4,0 0-1,0 0-3,0 0 5,0 0-1,7 4-2,-7-4 7,0 0 3,0 0 5,18-4 0,-18 4-5,20-4 6,-11 3-7,6-3 5,-2 0 10,12 0-19,-1 1 30,3 1-2,1-1 7,13 2-1,1 1-6,2 1 2,-2 2-5,6-1 0,0-1 1,-1 3 1,0 2-3,4 0-8,15 7 1,-16-9-10,-4 3 9,2 1-8,-3-1-4,3 3 2,-3-4 1,0 0-5,0 0 0,-4 0-6,1-1-3,-2 1 2,-11-3 4,2-1-2,-4-2-17,2 1 26,-1-2 4,-3 1 10,0-1 7,-4-2-14,0 3 23,-8-3 8,1-1 5,0 0 0,-1 1 1,-3 0 7,-2-2-1,1 2-1,-3 2-1,-6 1 3,9-5-3,-9 5 0,8-2 4,-8 2 1,8-3 1,-8 3-3,4-4 2,-4 4-5,4-8-17,0 3 6,-2-2-10,1-3-5,1-1-1,1-7-5,0 3-3,3-11-3,-1 1-3,0-6-5,3 2 0,-3-4-8,3-2 2,-2 1-2,5-12-2,-2 1 0,-2 11-1,1-12-1,-3 12-2,1-12 0,-2-3-5,-1 1 6,-2 0 2,3 2-2,-5 0-10,-1-7 6,2-1 3,-1 1-2,2 2-1,-2-5 3,2 2-2,1-4-1,-1-1 0,7-20-1,1-2 0,-4 25 0,0-26-5,-1 24 3,5-24 1,-4 29 4,-4-9-6,1 3 2,2-24 4,-5 27-1,-1-26 3,-1 27 4,-2-27 1,0 26-2,0-2 1,2-24 1,0 24-3,-2-1 0,0 0-2,3 0-1,0-22 0,0 25-3,4-3-1,-2 3 0,-1 1-1,3-2 3,-1 7 1,-1-4 1,-1 4-1,-4 1 2,5 13-2,-1-15 0,-1 8-4,-3 8 4,3 2-2,0-3 1,-3 4-2,2 1-15,-2-4-1,0 5 1,2-2 1,-2 0-2,0 3 0,2 1 3,-2 1 2,3 0 0,-3 3 1,3 5 3,-4 2-2,4 3 0,0-1-3,0 5-7,-3 1-16,3 0-13,-3 4-23,3-1-32,0 1-50,0 3-37,-1-2-42,1 4-48,0 0-12,-11 8-15,2 8-3,-8 9-30,-7 19-38,-5 5-238,-15 20-666,3-2 295</inkml:trace>
  <inkml:trace contextRef="#ctx0" brushRef="#br0" timeOffset="37381.246">21622 5652 42,'4'-11'205,"0"-5"-12,-1 0-11,1 2-6,-3-3-7,1 5-2,-2 0-9,2-1-9,-2 4-8,0 0-11,-2 0-12,-1 3-14,2 1-13,-5 4-10,-1 1-8,-3 2-8,-5 10-26,-3 0 0,-1 5-6,-2 5-2,3-1-5,2 1-1,2 2-4,-1-4-2,2 3-1,5-9-5,1 4-4,1-3 3,2-3-3,2-2-2,-2 1-6,4-1 3,0-5-3,0 2 4,3-2 1,-2 0 3,2-1 11,1-1-1,3-2 6,1-2-4,1-1 3,5-4-4,-1-1 0,1-3-4,-3-2 0,2 0-1,5-6 1,-8 5-3,2 0 1,-3 1 3,1-1 1,-4 5 3,-2 4-1,2-1-4,-1 1-2,-5 0-3,3 2-7,0 0-3,-3 2 3,0 0-2,0 11 2,0 0-1,0 1 2,0 5-2,0 2 0,-3 0 2,3 0 1,0 0-2,0 1 0,0-3 2,3-2-4,-3 5-4,7-4 3,-6-5-2,8 2 1,-2-2 2,3 0 1,-2-1-2,6-1-15,-6-2-25,5-1-15,2-1-20,-3-1-21,5-3-29,-4-1-37,1 1-29,0-1-183,-3 0-404,-2 0 179</inkml:trace>
  <inkml:trace contextRef="#ctx0" brushRef="#br0" timeOffset="37820.7308">21416 6495 107,'-10'-1'276,"3"-2"-7,0 0-5,0 1-15,4-2-19,3 1-26,0 0-26,0 3-16,7-12-17,3 5-15,4-2-16,3 0-10,7 1-13,-1 0-10,-1 1-8,2 1-7,-1 1-8,-1 1-5,-5 2-5,4 0-2,-5 2-8,-2 3-5,-4-2-3,-2-1-8,-2 3 1,-2-1-3,0 0-1,1 1 3,-4 4 6,-2 2-4,-4 7 4,-3 0 0,-8 7 2,2 2-1,-3 0-1,-1-2 4,-4 0 0,3 1 5,0 0 0,0-1 3,2-2 3,0-4 4,2-1-2,4-3 0,2-1-9,-1 0 2,3-4-11,0 0 1,3-3-7,4-1-1,-3 0-5,3-4-5,-3 8 12,3-8 9,6 5-11,-2-1 8,3-4 5,3 4-6,4-4-2,0 3 0,7-6-4,1 3-11,-1-1 5,1-4-19,-1 3-20,2-3-20,2 2-39,-4-6-42,3 3-40,-3-1-50,3-5-41,0 2-26,0 0-212,0-2-535,-3-2 236</inkml:trace>
  <inkml:trace contextRef="#ctx0" brushRef="#br0" timeOffset="38098.1887">21961 6559 127,'0'0'233,"0"0"-22,0 0-10,-14 9 4,7-2 1,-3 6 1,-1-2-9,1 1-10,-1 3-15,1-1-14,4 0-18,-1 2-17,4-2-6,1-2-16,2 5-11,2-5-7,1 2-3,2-5-2,0 0 5,8 0-5,-2-4 6,3 1-4,1-4 7,5-3 1,0 0-6,1-7 10,-1-2 5,-4 0 8,3 0 0,-7-2-6,-1 0-10,-3-1-1,2-2 1,-4 0 0,-2 4-4,-3-5-13,-2 4-8,-2 3-4,-4-4-12,0 0-7,-6 4-7,-1 0 0,0 4-10,-8 1-22,-1 4-13,-1 0-17,4 2-22,5 0-27,-2 4-36,4 0-44,-2 2-36,2 1-44,3-1-44,3 4-40,-4-3-247,4 1-612,0-3 271</inkml:trace>
  <inkml:trace contextRef="#ctx0" brushRef="#br0" timeOffset="39163.474">3542 5291 143,'0'0'183,"0"0"-17,-3 19-16,3-2-16,0 9-13,0 6-3,0 0-16,3 1-9,-6 2-6,6 16-1,-6-4-4,0-12-4,1 15 2,0-4-2,2-13 1,-3 13 2,-1-12 0,1-2 1,3 2 0,-4-1-3,1 0-7,3-2-5,-3-1-2,3 0-8,-1-1-3,0-11-9,2 1-3,-1 1-6,-1-3-4,1-6-1,0 0-17,0-2-23,-2-1-22,1-1-26,1-3-21,0 0-15,1-1-19,-1-3-19,0 0-31,0 0-28,0 0-117,-1-15-331,1 3 147</inkml:trace>
  <inkml:trace contextRef="#ctx0" brushRef="#br0" timeOffset="39535.8972">3563 5341 77,'0'-7'167,"0"-1"-14,-3 4-18,3 2-9,0 2-16,-10 7-4,6 3-12,-6 7-9,-1 9-1,-2 3-6,1 3-1,-1-3 0,0 3-2,-1-1 1,3-1-2,1-5-13,0 1-1,2-4-1,2-7-3,-1-3 0,4-5-4,-1 3 3,4-4-4,-3-1 2,2-1 3,-2-1 4,3-3 3,0 0 0,0 0 2,13-8-2,-7-5-6,3-3-3,4-9-5,2 2-1,-1-4-4,1 0-1,-1-2 3,-2 2 1,2 3 5,-1-1 2,-2 5 4,-2 7 2,-1-1-12,2 6 0,-6 0-5,5 2-1,-2 3-5,3 1 0,2 2 0,4 7-2,2 5-3,1 2-6,2 4 3,4 3-3,-4 2-2,13 6 0,-3 3-1,1-5-1,-1 2-10,-8-9-18,8 7-51,-10-7-42,1 1-56,1-4-66,-2 0-60,-1-2-187,-2-1-506,2 1 223</inkml:trace>
  <inkml:trace contextRef="#ctx0" brushRef="#br0" timeOffset="41662.539">23263 3418 63,'-2'-8'212,"4"4"-23,-2 4-15,-2-7-22,2 4-19,0 3-15,0 0-18,0 0-7,0 0-8,-5 14-12,3 6-2,-2 10-10,-3 3-5,3 15-3,-3 4-6,4 4 4,-7 25-6,7-22-5,-7 30 3,3-6-2,3 1-2,-3 0 1,0-2-3,-1 6 16,-1-4-5,1 3 3,-5-7-7,5 3-1,-1 1 2,-1-26 0,-1 27 3,1-4-1,0-24 0,-4 24 6,0-22-1,4-1 2,-10 24-2,10-26 1,-2 2 2,1-3-6,-1 0 3,2 0-3,-1-7-4,6 3 3,-4-3-3,-1-2-3,3 0-6,0-11 4,3-1-5,1 0-2,-1-1 3,3 5-11,-1-4 3,-2-2-2,1-1-5,0 1 4,-1-3-6,1 0-2,-1-3 0,1-9-2,0 3-1,2-6 1,-2-1-3,3 0 0,-4-2-4,1-2-1,3 0 0,0-3 1,-3 3 1,3-9-1,0 13 3,-2-9-7,2-4 1,0 12-1,0-12 4,0 8-6,0-8 4,-2 8 0,2-8-4,0 0 0,0 8 2,0-8-5,0 0 5,0 0 1,0 10 6,0-10-9,0 0-1,0 10-1,0-10 4,0 9 1,0-9-2,-3 11-1,3-3 3,-2 0 7,2 2-6,-2 0-6,2 0-2,-1 3 4,1 2 1,-2 2-3,2-1 3,2 0 1,-1 1-3,-1 1-2,0 1 2,4 0-1,-6 2 4,0-3 5,4 0-7,-4 2-3,4-8-1,-2 5 3,0-7-4,0 1 7,2-3-4,-2 1 2,0-3-1,0-6-4,3 11 0,-3-11 0,0 6 3,0-6 1,0 0-1,2 7 5,-2-7-1,0 0 4,0 0 7,0 11 0,0-11 1,0 0 10,0 0 3,0 0-5,0 0 4,0 0-8,0 0-2,0 0 2,0 0-6,0 0 2,0 0-7,0 0-3,0 0 16,0 0-24,0 0 1,5 4 2,-5-4-2,0 0 7,11 2-9,-2 0 9,-9-2 1,18-3-6,-1 3 5,4-4-2,1 2 4,-1 2 3,6 0-3,3-6-3,-3 5 12,18 1 3,-4 1-4,1-3 1,3 7-5,-4-5-4,3 3 4,-1-1-8,1 1 9,0-1-4,-1 2-1,1-2 0,-2 2 1,2-2-7,-2 2 7,-1 0 2,1-1-3,-1 2-3,-13-5-6,-1 3 8,1 2-4,1-4 2,-4 3-1,-1-8-4,-3 7 6,0-2-1,-7 1-5,0-2 0,2 1-1,-6-1 0,-1-1 12,-9 1-7,17 0 4,-17 0-3,14-2 9,-14 2 1,12 0 19,-12 0-4,8-3 6,-8 3 5,0 0 7,8-1-1,-8 1 1,0 0 8,0 0-1,0 0 0,10-4-2,-10 4-9,0 0-1,3-9-3,-1 1-6,3-1-2,0-1-7,-3-4-1,5 1-8,-4-6-5,4-7 1,4-1 0,2-6-4,-6 1 1,12-15-6,-10-3 2,6-3 0,-2 2 0,2 0-4,-4-10-1,7-19 2,-11 26-2,0-7 0,10-22-6,-3 3 5,-8 22-2,8-28 3,-3 3-6,-2-2 1,-4 26-2,8-23 1,-3-2-5,-6 31 7,2-32 6,-1 30-4,1-6 1,0-26 1,-1 2 3,0 26 1,-5-27 1,-2 4 5,5 23-6,0-22-7,-2 20 4,2-20-1,-2 24 6,2-5-8,4-19-3,-4 24 2,1-1 9,-1 1-9,1 0-3,1 3 6,-5 4 0,2-2-2,-2 14 6,3-8-2,-3 14 4,0-2-1,0 4 3,0 1 0,0 1-4,0 3 0,0 0 0,0 5-1,-3 1 19,3-1-5,0 1-6,0 2 0,-2 1 2,2-2-6,-2 7 1,4-8-7,-4 9 7,2-2-2,0 0-6,0 1 10,-3 1-15,3 1-6,0 1 0,0 4-12,-2-1 0,2 5-23,-1-9-9,0 5-21,1 4-22,-1-5-31,-1 3-43,2 2-23,0 0 1,-8 17 0,-1 4-19,-3 9-25,-8 16-38,0 7-50,-15 22-182,-3 7-548,5 6 243</inkml:trace>
  <inkml:trace contextRef="#ctx0" brushRef="#br0" timeOffset="42335.7527">23347 6057 68,'-8'2'246,"-1"1"-8,2-2-27,1 1-12,1 0-21,2 1-8,-1-3-22,1 2-16,3-2-7,0 0-7,0 0-9,-7 0-17,7 0-6,0 0 4,3 7 12,-3-7 17,10 0 6,-1 2 5,6-1-3,1-1-13,10 0-7,-1-1-7,-2 2-10,1-1-8,-3-3-7,3 3-7,-3 0-10,-3 2-6,-5-1-8,1 1 0,0 0-5,0 0-3,-5-1-11,-3 1-1,-1-1 3,-1 0-8,-1 0-1,1 1-1,-4-2-12,7 1 9,-7 5 3,0-3 0,-4 2 0,0 4 0,-6 3 9,0 1-14,-8 8 2,2-1 0,-2-2-4,-1 2 4,1-2 5,-1 0 4,3 2-1,-1-3 10,5-4-5,-1-2-2,3 2 7,0-2-4,2-3-5,2-2-4,2 0-2,1-4-3,0 2-3,-1 0 0,1-2-9,3 3 3,0-5-3,-3 4 15,3-4 6,6 5 15,-3-4 8,1 2 12,1-2 0,4 3-5,2 0-9,2-3-8,3 2 2,-1-1-5,1-1 6,-2-1-23,1 3-27,2-3-29,0 0-60,3-3-38,1 3-35,-4 0-43,4-1-38,-1-1-30,-5-2-40,-1 1-226,0 2-597,3-2 264</inkml:trace>
  <inkml:trace contextRef="#ctx0" brushRef="#br0" timeOffset="42679.8549">23802 6341 170,'0'0'243,"0"-10"-9,0 7 5,0 1-4,0 2-4,0 0-16,-3-6-12,3 6-25,-2-5-19,2 5-19,0 0-4,-7 6-19,2 2-13,-2 1-5,-3 6 5,2-1-11,-2 3-9,3 0-4,-3 2-16,3-3 0,0 0 1,3-1-6,-2 4-4,2-9-2,4 2 3,0 1-8,0-2 5,3-2-1,-2 0 6,2 0 10,1-4-2,2 1 23,1-2-5,-3 0 6,5-1-3,-1-2 3,-2-2 6,5 1 0,-4-3-2,3 0-5,-2-1-4,2-4-3,-3 1-3,3-5-11,-2 0-2,0 0-10,-3 0 1,-2 0-8,1 4 3,-1-3-8,1 1-6,-4 4-7,0 1-3,-4-3 0,4 2-12,-3 2-12,-1-3-18,-2 3-28,-1 2-31,-4-3-18,1 3-41,-4 0-21,0 6-31,0-2-28,0 4-47,-10-2-47,7 4-36,0 0-261,-7 1-652,9-5 288</inkml:trace>
  <inkml:trace contextRef="#ctx0" brushRef="#br0" timeOffset="47599.5723">1093 9014 48,'0'0'104,"5"0"-14,-5 0 15,0 0-3,0 0 8,4 0-4,-4 0 4,0 0 18,0 0 18,0 0 10,0 0 3,0 0-1,0 0-6,0 0-5,0 0-6,0 0-14,3-6-9,-3 2-11,0 0-14,0 4-9,0-8-5,0 2-8,0 1-2,0-1-14,0 1-6,3 0-6,-3 1-6,0-3 2,0 2-7,0-1-4,4-1-1,-4 2-1,-1-1-4,-2-4 0,3 4 0,0-2 3,-3-1 5,-1 3 0,-2-5-2,2 5 0,-2-6 2,2 7-2,-1-4 0,-1 3-5,0 1-4,4 1-5,-3 1-5,1 1-4,1-2-11,-1 3-10,4 1-10,-4-2 0,4 2-5,-7 4 6,3 0-2,-2 3-1,-1 0 5,4 1 0,-5 3 4,-1 3 28,1 1-5,-1 0 3,1 2 0,-1-3-1,2 3 6,0-2-4,3 2 1,-3-4-1,4 0 6,0-3-5,-1 0-3,4 4-1,0-2 3,2-5 2,1 4-2,2-4-1,-4 1 3,5 0-2,-2-1 0,3-4 1,-5 4 3,-1-4 1,3-1 2,-1 1 1,1-2 6,-4-1-6,6-1 3,-1-2-1,1 1 5,-1-3-2,0-3 2,-1 1-5,2-5 5,1 3 0,2-4-4,0-3-1,-2 2-2,2-2-2,-1 1 3,-1 1-5,2-2 1,-1 0-4,-1 0 1,0-2 3,0 3-7,-1 0 7,1 0-7,-1-2 6,-1 6 8,-2 1 1,0 0 7,1 0 1,-4 5 2,3-2 5,-3 2-21,0 3 12,4-1-10,-4 3-4,0-4-9,0 4-1,3-3-10,-3 3 0,0 0 0,-1 14 2,1 1 4,-2 4 0,-2 15-3,1 0 2,-4 14-14,3 1 15,-6 7-2,7 2 0,-7 0 1,-1 24 7,4-22 1,-3-3-2,3 3 0,2-7-1,-4 2 3,5-8-6,-2 0-3,3-12 3,2-6 0,0 2 0,-1-4 2,1-10-2,1 0 3,0-5 0,-2 0 0,2-3 5,0-3 3,2 1 4,-2-4 17,0 3 8,0-6 9,0 0 5,1 3 14,-1-3-7,0 0-2,9-10-11,-1-2-1,6-12 5,0 2-10,3-2-8,0 0-1,4-14-5,-4 10-19,1 0 12,0 2-5,-2-3-15,3 3-22,-3-2-27,1 1-19,3 1-35,-2 0-36,2 0-38,7-10-43,-1-3-63,3 6-60,0-1-213,5-7-600,13-20 266</inkml:trace>
  <inkml:trace contextRef="#ctx0" brushRef="#br0" timeOffset="48535.2122">4836 3827 166,'2'-4'257,"-2"4"-13,0 0-16,-4-6-18,4 6-8,-5-1-28,5 1-17,-7-2-11,7 2-19,-8-1-10,1 0-14,-2 2-13,-3 3-7,-2 3-10,-5 3-4,-3 6-5,2 1-4,-4 5-3,4 1-6,-8 15-4,0-1-6,7 4 1,-2-1 2,4 2-6,-1 1-5,7-12 0,3 2 1,3 0-3,-4-1 3,4 2-5,4-4 0,1 0 0,2-1 0,1-2-1,0 2 5,3-6-2,2 2-2,1-8 1,1 0-3,0-2 0,4-2 0,1 0-3,1-4-3,0 1 0,6-2-5,-2-3-6,2-5-8,1 3-15,-4-5-17,4-2-18,-1 2-19,-5-2-18,-2-2-19,1-2-22,0-1-11,-1-1-13,-2 0-14,-1-2-15,-2-2-8,-1 6-10,-2-4-138,-1 1-364,-1-1 162</inkml:trace>
  <inkml:trace contextRef="#ctx0" brushRef="#br0" timeOffset="51969.5908">22649 7550 44,'4'-15'200,"0"-1"0,-2 4 6,0 2-11,1 2-9,-3 1-7,2 3-11,0-3-18,-2 4-14,1-1-20,-1 4-16,1-3-14,-1 3-15,0 0-7,0 0-7,-4 12-5,2 5 7,-1 10-4,-2 2 4,0 21-1,-2 0-1,0 3 4,-1 6 1,-2 22-22,-1 1 4,2-23-1,-2 22 7,1-22-7,-1 24-1,-2-3-1,-1 5 5,4-26 5,-2 30-2,-2-4 3,1 0 0,-3-1 3,2-5 1,0-22-2,0 25-3,-3-1-3,7-22 11,-8 24-3,5-26-4,-5 21 22,1-23-11,3 1-9,-1-3 4,-1 1-1,2-3-3,-3-1-6,3-1-2,1-3-1,2-14 5,1 3-6,-3 9 1,2-12 0,0 1-3,4-1-4,-1 0-1,-1-1-3,3-2-5,1-2 7,-1 1-10,1-3-4,0-1 7,2-4-4,1 1-3,-1-4-3,3 0-5,-2-5 0,1 0 2,-1-2-4,4 0 4,-2-1-2,0-2 13,0 0 3,0-2-8,1 0 9,1-2-9,-2 2-1,0-1 13,0 1-2,0-5 9,5 2-3,-5-2 2,3 3 5,2-3 3,0 0-4,5 0 2,-3-3-5,10 1-3,4-3-3,2 3-6,5-1-1,0-2-2,12 1-1,3 1-2,2-4-1,3 4-6,0 1 0,21 3-4,-22 3 0,24 1-3,-26 0-3,6-1-1,22 1 2,-25 5 0,22 0-1,-22-2 3,22 3-4,-23-1 1,22 0-1,-21 1 1,-1-4-1,20 6-8,-23-4 4,3-1-1,-4 1 0,-2-1 7,1-3-6,-15 0-2,3 2-3,-4-5 1,-2 1 3,-4 0 0,-3-2 3,-6 0-3,-1-1 2,-4 2 1,2 0 3,-4-2 12,2 0 18,-1 0 0,-5 0 6,6-2 0,-3-1-7,-3 3 1,6-5-5,-2 1-3,0-3-3,-1 2-4,0 0-3,1-5-1,0 1 3,-1-4-6,4-1-5,-1-5 2,-1 2-3,1-1 1,1-8-5,3-1 3,0-2-1,-2-1-2,1 1-3,-1-8 2,5-10-1,-3-1-2,2 0 1,-2-1-1,3-2 0,0 1-1,-2-9-4,-3-1-5,6-22-4,-1-3 1,-2 26-3,-1-27-1,0 2 9,4 5-3,-8 22 1,6-24-3,-3 23 3,-3-2 0,6-23 4,4 0 4,-10 30-7,5-29 0,-3 30-1,-1-1 4,4 7 3,-8 0-6,4 13 1,-3 2 3,2 2-5,-2 1 8,-1 2-1,-3 6-1,2 3 0,3 0-3,-5 5 2,0-5-3,3 5 2,-3-4-4,3 0 4,-2 5-6,-1 1 0,3 1-5,-3-1-3,0 3 0,3-1-3,-3 3-8,0 0 1,0-2-10,0 4-3,0-1-18,0 4-8,0-5-21,3 3-14,-3 2-24,0 0-33,1-3-35,-1 3-20,0 0-22,0 0-13,-14 16-16,6-5-25,-4 8-35,-5 5-212,-1 2-583,0-1 258</inkml:trace>
  <inkml:trace contextRef="#ctx0" brushRef="#br0" timeOffset="52656.0364">23137 9874 15,'0'0'229,"0"-6"-4,-1 3-25,1 3-16,0 0-14,-17 13-8,10-3-6,-3 4-11,-7 6-8,0 2-3,2-1-14,-1 2 0,-2-1-10,4-1-6,3-8-7,1 0-6,-2 2-7,4-3-1,3-2-6,0-3-6,1-2 0,1 1-5,0-1 11,2-4 8,-2 3 12,3-4-1,-1 5 12,1-5 7,-2 2 19,2-2 6,0 0 0,0 0-6,0 0-9,0 0-7,6-17-20,0 6-3,-1 1-9,2-3-6,2-3-2,-1-6-5,4 0-5,-1 1 1,-3-4-6,-1 9-5,0-1 3,0 7-6,0 0 1,-4 1-14,0 1 0,1 3 1,-1 1-6,-3 0-11,3 1-1,-3 3-8,7 2 4,-3 4-3,3 4-3,6 10-3,0 4-2,-1 0 2,5 3-5,0 2 9,1-1-9,1-1 0,0 0-2,8 7 0,-6-9 0,-4 0-3,3 0-23,-2-3-45,3-1-49,-7-2-57,-3-4-72,5 3-60,-2-8-81,-4 1-320,1-2-763,-2-2 337</inkml:trace>
  <inkml:trace contextRef="#ctx0" brushRef="#br0" timeOffset="56569.126">4491 4282 42,'0'0'98,"0"0"-18,0 0-6,0 0 6,2 4-1,-2-4-11,0 0 9,0 0 2,0 0 1,0 0-9,0 0 5,0 0-18,0 0-1,0 0-15,0 0-1,5 2 5,-5-2 6,10 0 17,-3-2 4,7 1 1,3 0 19,5-5-5,4 1-6,2-2-5,10-4-7,-1-2-8,1-1-6,0 0-4,-10 5 0,10-7-11,-9 7-2,-3 0-5,-1 1 1,-2-1-8,-6 4 0,-3 1-1,-3 0-5,-2 2 0,-3 1 0,-1 0 3,-2-2-1,-3 3-3,0 0-7,0 0-16,0 0-18,0 0-15,0 0-21,0 0-25,0 0-33,-18 5-37,9-3-21,6 2-125,-5 0-321,-1 3 143</inkml:trace>
  <inkml:trace contextRef="#ctx0" brushRef="#br0" timeOffset="57311.033">4773 5203 114,'0'0'190,"0"0"-31,0 0-11,0 0-18,0 0-8,3 22-14,1-5-10,-3 16-5,4 1-2,-1 18-6,0-4-1,0-2-4,-1 2 0,1-1 2,-2-11-1,1-5-5,2 1-3,-3 0-3,1-2-3,-1-3-6,-2 0 1,3-8-6,-3 7-3,0-9-5,2-1-3,-2-2-4,1 0-4,-1-1-1,0-2-6,0-1-2,0-2 1,0-1-2,0-2-4,0-5-2,0 7 10,0-7 16,0 7 12,0-7 8,0 0 9,0 0-6,0 0-6,0 0-6,0 0-5,0-22-9,0 5-7,0-1-4,-1-12-7,2-2-1,-1-3-7,0-9 3,0-5-1,-1 3-5,-1-4-2,2 13 1,-2-12-5,0 3 1,-1 12-1,-1 3 1,-2 1-5,2 4 0,0 7-1,-2 0 6,-1 5-3,3-1-3,1 9-1,-1-1 1,1 3-5,-1 2-3,4 2 3,0 0-6,-16 12 5,8 3 1,-5 11-1,3 4 0,-5 3-6,-3 11 3,3-1-1,1-11 2,3-3 0,0 3 1,1-6 0,-1-5 0,4-3 3,0-4-3,2-3-1,1-2-1,3-2 1,-2 0 3,3-3 1,0-4 2,-4 3 5,4-3-1,0 0 5,0 0 2,0 0-9,2-24 10,1 7 0,0-8-3,1-2 2,2 0 5,-2-2 2,2 3 2,-1-5 2,4 5-4,-1-3 1,2 4 8,0 4-10,1 4-3,-1 2-3,0 3 0,1 0 0,2 2 0,0 3-14,1 2 12,1 2-2,-3 2-1,6 1 0,3 4 2,-5-1-2,5 4 0,-2-1-5,5 3 6,-1-2-4,2-1 6,-2 2-6,1-3-11,2 0 16,0 0-16,-1-3-26,-1-2-25,0-2-28,0-6-34,1 3-42,-1 0-53,2-8-59,-5 0-213,1-1-526,-1-3 233</inkml:trace>
  <inkml:trace contextRef="#ctx0" brushRef="#br0" timeOffset="60130.1519">3491 8807 154,'3'-31'158,"2"-3"-12,1-13-15,0 13-1,-2-12-4,0-2-9,-1 1-8,-1 13 4,-1-1-7,-1 4-6,0-1-4,-3 5 1,0 1 2,-1 11-2,1-2 2,-1 6 1,0 2 3,-1 2-3,-1 1 7,0 1-13,2 5-9,-5 4-12,-1 9-5,-4 13-8,-1 27-4,1 5-2,-3 36 2,3 6 10,5 4 0,0-1-6,2-1 0,4 3-4,1 0-1,-1-7 4,3 3-1,-2-6 1,2-7-6,1-5 0,-2-26-2,-1 29-1,2-28-4,-3 1 0,1-1-2,0-5-5,-1 3-1,-2-4-5,-1-5-5,2-1-5,-2-9 3,1-7-2,0 2-4,1-4-3,0-3-3,0-7-5,2-4-13,-2-1-13,0-3-16,1-4-28,0-2-35,-1-1-35,0-3-47,4 0-39,-9-15-26,1-6-16,1-4-199,1-9-497,-2-15 220</inkml:trace>
  <inkml:trace contextRef="#ctx0" brushRef="#br0" timeOffset="60865.3486">3153 9455 77,'0'-5'203,"-1"-1"-3,1 5-15,0 1-20,-2-8-16,2 4-11,3 1-14,0-2-6,7-4-2,0 0 2,8-8 0,6-1-3,0-1-4,11-7 0,0 0-7,1 5-7,0 0-4,-9 4-10,5-5-9,-8 10-3,0 2-12,-1 3-7,-4-3-3,-3 7-8,-6 1-2,-2 2-8,-1 2-3,0 3 3,-1 5 4,1 5 0,-3 4 2,-4 7 1,2 1 0,-2 2-4,-2-2 2,2 2-1,-3-2-2,2-6-2,-1-4-5,1 0-5,2-4 6,-1-2-10,2-1 1,-2-1-4,0-3-2,4-1 3,-4 0-3,2-1 6,1-3-7,-3-1 2,5 0-1,-5 0 0,13-6-4,-5-3 3,1 3 3,1-6-4,-3-2-1,3-1-2,-2-1 3,-2 0 0,1-2-2,-2 2 1,0-2 2,0 3-5,-2 3 3,-3 0 1,-1-5-7,-1 5 3,2 0-2,-7 2-4,3 1-10,-2 1-5,-1-1-7,-2 1-5,1 0 0,0 5-1,-1 3-2,-3 2 2,2 0 2,1 5 4,0 3-1,-2 2 3,3 1 1,1 0-1,0 2 6,0 0-3,3 0 0,1-4 3,3 2 0,0-4 2,1 4-1,1-1 1,2-3 0,0-1 0,2-1 2,1 0 2,0-2-1,1-3 4,2 1-1,0-3-1,3-5 0,0-1 2,-1 0 4,2-6-1,0 2 2,2-10 0,-1-1 1,2 2-2,-3-5-1,-1-1 2,1-1-1,-3 0 1,-1-1 0,-1 2-2,-2 6 1,-2 2-2,-2 2-2,0 3 5,1 3-3,-4-1-1,0 5 5,0-2-1,0 3 2,2 0-4,-2 4-1,0-5-1,0 5-3,0 0 5,0 0-6,0 0 5,5 20 2,0-6-1,3 8 2,2 3 4,1-1-3,0 5 1,5-4 3,-1 4-1,0-2-1,0 0 0,-2-5 0,-2 1 0,0-2 1,-3-4-3,0-4 0,-3-3 6,1 1-8,-2-6 2,-1 2 0,0-3 2,0-1 3,2-1 0,-1-4 1,6-3-2,3-4-2,4-7-3,1-3-19,2-2-33,1 0-45,2-2-40,5-10-41,-6 13-53,-3-2-173,3 3-437,-2-3 194</inkml:trace>
  <inkml:trace contextRef="#ctx0" brushRef="#br0" timeOffset="61870.8371">5411 9214 71,'0'0'149,"0"0"-12,-6 8-2,5-2 1,-2 1-10,0 5 1,3-2-12,-4 3-2,4 2-9,-1-5-6,1 2-20,0 0-1,1 0-5,1-2-7,0-1 1,-2-1-4,3-5-5,1 1 2,2 2 1,-3-4 0,1-2 4,5 0 8,-3-1 2,-1-3-3,0-5 5,1 3-4,1-6-4,-1 2-4,-1-4-2,0-1-6,-3-2-2,1 5-2,-2-5-6,0 1 8,-2-1-13,0 5-6,-2 0 1,1 4-3,-3-3-1,1 3-3,0 5-5,1-1 0,-4 3-9,-1 4-5,1 5 1,-4 8-3,-1 4 1,1 8 0,2 1-2,-1 2-3,5 2 0,-2-4-1,5 2 2,0-3-2,2-1-1,0-7-4,4-1 3,0-2 6,0-3-5,2 0 0,1-2-4,1 0 4,-2-6 1,2 1-3,1-2 3,1-2 3,2-3-2,1-2 0,1-3 1,-1-3-4,1-4 10,3-5-11,-3-1 3,-3 4 0,2-10-2,1 1-2,-3-2 6,-2-2-4,3 2 0,-5-3 3,0 4-2,-1-1 0,0 8 3,-2-1 4,-1 3 7,1 2 6,-4 5 2,1-2 1,1 5-1,-1 1-9,2 3-3,-3 1-2,0-2 1,0 2-5,7 5 3,-3 6 8,0 2 1,1 4 3,0 7 1,1 0 1,1 0-1,0 0-2,0 1 14,-1-1-11,1-7-2,0 1 0,-1-1-2,-1-1-2,1-2-1,-1-4-1,0 2-4,0-3 0,0-1 1,-3-1 2,3-2-1,-3-3 4,1 5 8,-1-4 7,-1-1 2,-1-2 27,4 3 4,-4-3 5,3-9 2,1-1-9,2-7-10,0-6 2,1-4-10,0-1-7,1-2-4,1 2-10,-1-4 10,0 5-15,0-1 6,3 1 6,-4 2-16,0 0-4,-2 10 1,-2 3-2,-1 2-1,2 2-14,-4 2 3,3 1-19,1 0-19,-4 2-15,1-1-31,-1 4-20,2-3-26,-2 3-23,0 0-23,0 0-25,7 8-44,-3-3-29,0 0-253,0 1-572,-1-1 254</inkml:trace>
  <inkml:trace contextRef="#ctx0" brushRef="#br0" timeOffset="63120.484">6008 9191 33,'-7'5'228,"2"5"-24,0-1-13,-2 2-11,3-1-6,1 1-13,-1 1-12,3-1-11,2 1-15,-1-1-4,3 0-8,-1-1-6,4 0-6,0-2-7,0 1-3,2-6-2,-1 3-8,2-3 0,-1 0-9,-1-3-1,3-2-4,1-1 1,-5-2-1,2 0 0,1-2-2,-4-1-1,2 1 9,-1-4-11,-2 2-3,2 0 1,-2-3-4,-1-1-4,-2 2-2,-1 0 4,2 0-5,-4 0 2,1-1-11,-2 2 4,1 2 1,-2-2-7,0 5-7,0 1-6,-2 1-5,-1 3-3,-1 5 1,-2 5-4,0 3 3,-5 10-9,2 0 1,2 2 3,1 1-1,-1-1-1,6 2-5,0 0-4,2-6 0,3 3 4,1-5-6,5 1 0,-3-5 1,4-1-1,1-1-2,-1-4 0,5 0-1,-4-1-1,5-5 0,1-3 3,0-1 2,1-4-1,8-6 2,-10 3 13,6-7-12,-2-2 0,0-1-2,3-3 4,-3-1-4,-2-3 1,1-1 0,-2 1-9,-3 1-5,-1-3-5,-2 5-2,-2-1 2,-2 8 4,-1 1-2,-3-1-7,-1 5 0,-1 0-3,2 2 0,-4 0 3,1 5 3,0 1 0,-2 2-2,5 0 4,-9 12 2,4-1 1,-2 5-1,1 2 4,5 8 2,-1-1-2,4 0 3,-1 3 2,2-3 3,0 0-6,1 5 2,0-4-8,-2 3-14,1-3-11,-1-1-12,1-7 1,-2 3 0,1-5-3,-1-5-2,1 1-5,-2-3-16,1-3-18,-1 0 1,0-2-8,3-2 1,-3-2 8,0 0 1,13-8-5,-5-2-7,1-5 5,3-10 6,1 3 9,-1-5 1,3 0 13,-3-1 11,-1 0 14,0 5 27,1-4 10,-4 4 32,1 5 16,-3 2 18,-1 1 13,1 4 21,-4 2 8,1 2-4,0 5-2,0-3-8,-2 3-12,-1 2 1,0 0-3,0 0-3,0 19-2,-1-8-4,-2 6 1,2 0-10,1-2 2,0 3-11,0-2-3,3-1-4,1 2-6,2-1-1,2-2 1,-1-1 2,4-1-11,-1-2-1,1-3 0,2 1-4,0-4-2,-2-2 1,2-2-1,1-2-1,-4-1-2,2-3 4,1-2-2,0-4 1,-2 0 5,0-2-2,2-6 5,-1 1 2,-3 2 0,-2-2 6,3-5 2,-6 7 3,2-1 2,-1 2 2,-3-1 3,2 2 5,0-3-7,-2 7 0,-1-3 1,-1 2 6,1 4 3,1-3 9,-2 5-3,0 1 7,0-2-6,0 3 14,0 0-22,1 2 0,-1 2-6,0 0-10,0 0-4,0 0-4,0 0-3,0 0 1,-5 22-2,3-3 1,-3 6-3,0 5 4,-3 0-1,3 4-7,-1 12 16,-3-2-5,2 4 10,-3 5-3,2-4 7,-2 1 2,0 2 0,3-4 6,-1 4-10,2 0 6,-2 7-4,2 0 22,3-3 6,-5 26 2,3-26-2,1 5-5,4 21-6,-3-27-1,5 3-5,-4 1-5,4-3-4,-2 0-4,1-2-2,2 0-1,0-3-2,-2-4-2,1-12-6,-1-1-2,2-3 1,-2 0-6,-1-3 1,0-4-2,-1-5 2,0-3-6,-1-5 5,1 0-2,-1-2 1,-1-3-3,1 0 5,-3 0-3,2 0-2,-2-2-1,-1-3 4,-4 3-1,1-4-9,-1-4 2,-3 1 1,-2-4 5,3-1 2,-9-6-3,4 0 0,-2-7-4,2 2 3,-2-5-3,3 0-3,1-2 1,0-2-2,2-3-2,-4-2 2,3 2-4,0-14-1,6 0-1,1 0 1,5-1 0,4-2-1,0 0-3,3-4 0,6-3-6,0 2-5,6-1-12,10-24 5,-7 24-13,6 5-5,15-21-16,-11 24 2,4 3-5,1 4-3,0 0-10,0 6-1,-1 3 3,-9 9-34,0 4 4,-2 0-28,1 0-11,-10 10-20,0-2-28,-5 5-34,0 0-40,1-1-37,-2 4-51,-4-1-203,0 2-597,-4 0 264</inkml:trace>
  <inkml:trace contextRef="#ctx0" brushRef="#br0" timeOffset="65179.9195">7441 9261 67,'-3'-4'194,"2"-4"-8,1 3-10,-2 3-7,-1-2-11,3-2-14,0 6-16,-2-4-21,2 4-13,0 0-1,0 0-15,-6 19-6,2-7-5,1 5-11,-3 11-1,3 2-10,-4 1-1,3 1-1,0 2-2,2-3-6,1-1-5,-2 0-4,3-3-2,0-6 2,3-3-2,-2-1-5,1-1 2,1-4 1,1-3 0,0 0 2,0-2 3,-1-4 7,1 1 2,1-4 1,2 2-2,-2-4-1,4-4 4,-1 0-2,5-5 1,-3 0-4,-2-4 0,1 1 1,-4-2-7,1-2 2,1-3-1,-1 4-4,-2-7-3,-1-1 0,-2 5-7,-1-6-1,-1 6-2,-4-5 0,1-2 3,-1 7-3,-1 3-1,-1 1-3,0 1 0,1 5-3,-2 1-1,-1 1-4,2 4 2,-1-1-3,-2 5 0,0 2-1,0 5-1,-2 6 3,-3 6-1,1 3-4,2 3 2,2 3 3,0-1-1,4 2 1,1-5-4,3 2 4,-1-1-1,3-9 2,3 2-4,-1-3-1,2-4 2,3 4 0,-1-6-1,0-4 4,7 4-2,-4-6-1,5-3 1,1 0-4,1-4-11,-1-4-5,5-1-8,-1-5-5,2-2 1,-3 0 2,-1-1 2,0-2-2,1 1 2,-4-1 2,0-1 3,-2-1 3,-3 6 7,0-2 8,-1 3 11,-2-1 12,-1 9 11,0-2 12,-4-1 9,3 5-4,-3-1 2,2 1-7,0 1-8,-3 3-4,0 0-2,0 0-3,2 10-1,-2-2 3,0 8 1,0 2-1,-2 1 0,2 10-2,-3-1-4,2 0-2,-1-1 2,2-4 1,-1-3-1,0 0-5,1-2 3,-3-1 1,3-2-3,-1-1 8,1-6-9,-2 1 1,1-3-3,1 0 10,0-3 3,0 2 18,0-1 8,0-4 6,0 5 13,0-5 9,0 0-12,0 0-5,0 0-12,0 0 9,3-23-19,1 5 0,-2 1-5,4-8-4,0 0-6,0 0-4,4 4-1,-2-4 0,-1 8-1,1 2-9,1 1-1,-1 0-1,2 2 0,-2 5-3,-2 1-8,4 2 7,-1 1-4,0 3-3,0 3-3,1 2 7,-2 2-5,1 5 8,-1 3-3,2 1-4,-3 1 5,-3 6-4,2 0 2,-3-1 5,-1-4 4,-1 0-11,3-3-1,-2 1-9,0-4-17,-2-2-18,3 0-21,-3-3-22,1 0-21,2-3-21,-3 1-8,3-4-5,-3-1-7,5 0-7,0-4-6,3-4-7,-1 1-12,2-10-8,0 0-4,0-4-1,1-4-115,-2-1-339,-1 2 1121,1-1-563,-2 3 38,-2 5 18,1 1 29,-2 5 26,-3 0 26,4 4 13,-4 2 7,0-2-6,1 3-8,-1 4 1,0 0 26,0 0 0,3 11 1,-1-4 1,-2 3-2,1 2-4,0-1 3,2 1-2,0-2-2,3 2 2,-2-2 4,3-2-3,-2 0 1,4 0-4,-1-3 1,5-4 3,-2-1 0,2-3 1,2-1-1,5-8 1,-6 3 0,-1-2 5,4-6-3,-4 6-1,1-7 3,-6 3-2,3 2 3,-5-3 1,-2 2 3,0 2-5,-2-1 8,-1 4-5,-1 1-5,-3 3-19,1-2-3,-1 2-15,-4 4-1,0 1-3,-7 7-8,1 2 7,-4 9-16,-1 1-3,2 6-3,-1 0-6,3 2 7,3 1 1,1-1-5,6 1-9,-2-2 11,5-7-8,2 5-6,2-4 2,4-4 1,0 0-12,3-2-9,0-4-10,5 0-14,1-6 3,-2-2-32,8 0-17,0-4-12,-1 0-31,1-7-27,1-2-29,-1-3-35,-3 0-39,2-2-257,-3-2-561,0-3 248</inkml:trace>
  <inkml:trace contextRef="#ctx0" brushRef="#br0" timeOffset="67869.9165">8994 9370 180,'3'-5'211,"-3"3"-13,0 2-19,0 0-23,0 0-11,0 0-11,-8 15-6,1 1-4,0 8-6,-4 2-6,1 2-5,0 1-5,-2 0-14,1 2-7,3-4-5,1 1-6,2-5-7,1 3-10,3-8-2,-1 0-1,2-1-9,2-4-3,1-4-4,-1 1 6,3 0-6,-3-5-4,6 1-1,-3-3 2,2 0-2,2-3 6,-1-1-6,5-3 0,1-1-1,-1-2 0,-1-4-1,4-6 1,-2-1-2,-2-2 1,1-3-4,-2 3-2,-1-3-2,-1-1 3,-4 5-2,-2-5-3,0-5-1,-4 6-2,-1 2-5,-1 2 3,-1 0-1,-3 2-5,0 0 4,-3 4-7,2 4-2,-4 2-3,3 1 4,-4 3-2,-1 5-3,0 5 0,0 0-3,-3 10 2,1 0 0,2 5 4,2 0-2,3 2-2,1-2 5,2-1-4,3-1 2,3-3-1,0 2 0,3-2 4,1-1-2,0-2 5,3 2-4,1-9 1,3 4-2,-3-6 2,8-1 1,-3-4 0,5 0 0,3-3 1,0-3-1,0-5-4,0-3 7,2-5-1,0-1-2,10-10 0,-5-3 0,2-1 1,-3 0-3,1 0 1,-6 10 2,1-2 1,-1 5-3,-1-2 3,2 4-4,-5 4 0,2 3 6,-7 4-10,-5 6 0,2-2 2,0 3 0,-3 4 1,-1 4 1,1 1 1,-2 1-1,-2 4 3,1 2 0,1 3 2,-4-2-4,0 0 0,0 1 2,-1-5-4,2-1 3,0 0-4,0-2-1,-2 0 1,2-3-12,-2-2-3,0 2-2,3-2 5,-3-4 5,0 5 2,0-5 5,0 0-1,0 0 1,0 0-4,2-14 1,0 9 0,-5-6 2,2 0 0,1 1-2,-1-2 2,-1 0 3,-2 1 3,0 0-5,1 2-1,0 0 2,-3-2-3,2 7-1,-2 2-3,-2-1 6,1 3-4,-1 4-1,-1 6-3,-4 0 5,-1 11 0,0 4 0,1-1-1,-1 3 0,3 5 2,1-3 1,2 2 7,1-2-8,4 1 2,0-2 8,4 1-10,-1 0 1,2-12 2,2 2-1,3 0 1,-1-4 3,2 2-3,-1-8-3,4 1 6,1 0-6,0-5 5,4-2 4,-1-4-4,-2-1-1,8-3 8,-3-4-5,3-3 0,-3-5-3,1 3 1,1-7 0,-1-1 2,-2-2 1,3-5-3,-4 5-4,2-3 5,-2-1 2,3 1 1,-2 2 3,0 2 0,-1 4 2,-6 4 2,2 5-4,-5 1 2,0 3-2,-3 2-5,2 0-2,-2 0-2,-1 4 6,-3 0-4,7 4 0,-4 2 2,2 1 1,-4 5-3,3-4 1,-1 6-2,-2-4 1,0 2-1,2 0-6,-1-7-9,-1 4-10,-1-4-11,2 0-6,-2 1 2,1-2 5,0-2 1,-1-2 5,3 3 7,-3-3-1,0 0-3,3-8 6,-2 1 0,1 0-1,-1-5 4,-2 3 2,1-3 0,0-1 1,0 3 13,-2-1 0,1 3 4,-2 0 4,3 3-4,-7-2 6,3 3-8,-2 1 2,1 3-4,-2 1-1,-3 6 0,-2 2 4,1 5-3,-3 4-1,-1 4 2,6 1-1,-2 2 0,1-2 0,6-3-3,-2 3 4,3-4-1,3 0 1,2-2 0,-1 0-1,4 0 2,0-1-2,2-6 2,0-1-6,6 1 6,0-3-5,-1-3-8,4-2-9,-1-2-10,6-2-7,-4-3-13,1-5 4,4 2 1,-4-6 3,0 0 7,-2-3 5,-2-5 3,1 2 13,-2-3 6,-3 0 9,0-3 2,0-1 8,-3 1 6,1 2 9,-7 5 8,5 1 9,-4 6 6,0 2 11,1-1 7,-3 6-10,2-1-10,0 2-5,-2 1-5,0 3-4,0 0-2,-4 12-2,4-2-5,-3 7-1,1 3-5,0 6 1,-1-2 1,5-3-1,-2-3-6,1 8 0,3-8-1,-1 0 3,1-1-4,1-4-3,0 0 1,-1-2 0,4-4-3,-1 3 0,1-3 1,2-4-2,-2-3-2,2 1 3,6-5-1,-2-2 1,0-2-1,-2-5-2,5-3-3,0-4 2,-4-2 2,-2-2-2,3-1 12,-4 1-12,-1 1-1,-5 4 3,2-6 10,-2 8 5,-3 5 6,2 2 12,-2 1 19,-1 2 1,2 2-21,-2-1-8,0 4-8,0 2-3,0 0 10,0 0-15,0 0 1,-13 18-3,9-4 1,0 3 8,1 0-11,-2 3 0,3-2-5,2 2 5,-1-3-3,1 2-2,1 0 2,0-1-5,0-2-2,1-5 2,1 1 0,2-2 5,0 1-4,0-6-2,2 4-3,0-4 4,2-2-4,1-3 5,4-3-2,3 2 0,2-8-2,1 1 2,1-7 2,1 2 0,-4-4 0,0-2-3,-2 0 8,-2-4-5,-2 0 4,-2 1-3,-4 2-1,1-3-2,-4 3 9,-1 1 2,-2 2 9,0 0 3,-1 0 5,0 5-2,-1 3 3,-1 1-8,1 3-2,-1 0-7,0 0-1,-2 4-2,-1 1 1,6 0-5,-10 6 1,6-1 0,2 0-2,-2 4 0,2-1-2,0 4 2,2-3-1,1 1-6,0-1 4,2 1 0,2-3 0,-3-1 9,4 0-14,1 0 4,0-3 1,0-1-6,2-2 7,-1 2-2,2-5-1,-3-1 5,0 1 5,3-1-9,-2-1 7,1-2 2,-1 1 11,6-4 6,-2 1 4,-5 4-3,2-3 5,0 4-1,-5 0-4,2 2-3,-3-1 3,1 0 3,0 1-9,-4 2-6,1 6-1,1 0 12,-1 3-6,1 6 13,-5 5-1,1 4-6,2 3 0,0 1-2,0 1-5,0-3 6,2-1-10,1-1 8,0-2-10,0-3 4,3-2-12,1-1-20,0 0-35,3-2-20,2-4-22,1 0-17,0-5-31,3-1-30,3-4-27,3-3-20,0-3-20,-1-5-1,0-2-11,-3-2 16,-2-7 5,0 1 11,-5-1 31,2-2 46,-5 2 53,1-2 33,-7 8 40,4 1 26,-6 2 19,2 2 27,-2 2 16,-2 1 4,2 3 5,-4 0-3,1 2-3,0 1 3,-1 1-2,4 1 1,-6-2-8,6 2-10,-5 4 1,1-1-4,2 2-5,2-2-2,0 1 5,0 2-4,3-2 3,0-1 0,2 1-1,2 1-1,3-2-8,2-1-1,2-2-4,1-2 5,-1 0-13,0-4 2,0 2 1,-2-1 9,0-1 2,-5-2 7,3 2 1,-3-4-2,-4 3 4,3-3 11,-2 3 3,-3-2-2,1 3-8,-5 0-11,2 1-6,-6 0 1,1 3-9,-4 1-7,-1 2-4,-2 3 14,0 5-23,-6 6-3,3 0 0,-2 2-4,7-3 3,1 2-4,4 0 0,-2 1-6,3 0 5,3 0-5,2 0-16,0-5-7,2 2-11,4-2-19,1-1 4,0-5-18,6 5-10,-1-7-9,4-1-15,5-1-7,-4-2 1,3-5 3,-5 2 1,2-6 18,1-1 8,-3-2 6,0-2 7,3-3 6,-5-3 12,1 1 18,-3 3 17,-5-2 19,5-6 17,-4 9 20,-4 3 9,0 0 22,1 4 7,-2 1-3,0 1-2,0 2 0,-1 0-17,1 1-12,-2 3-8,0 0-1,0 0 3,0 0 11,-2 20-10,-1-8 1,1 7 4,-1 0 9,-1 6-13,0-2-6,-1-5 3,5 2 0,-3-2-10,-1-2 14,3 1-20,1-4 5,-2-3-3,2-2-5,0 1 3,0-4-3,0 2 16,0-2-10,0-2 0,0-3 25,0 0-3,0 0-2,0 0-10,0 0 3,9-22-7,-4 3-6,5-6 3,1-1-6,2 1-10,3-2 9,1 1-13,2 4-5,-2 3-1,1 2-5,1 2-3,-4 8 5,-3 0 12,-2 5-16,-2 2-1,2 2-6,-2 1 3,2 3 6,-6 2 4,2 4-7,-1 1-1,0 2 1,-2 1 1,-2 1 0,-1 2 8,0 0-8,-1-1-13,-2 0-26,-2-3-39,2-2-46,-2 1-43,4-2-59,-4-4-50,4 2-40,2-4-274,-1 4-639,5-5 282</inkml:trace>
  <inkml:trace contextRef="#ctx0" brushRef="#br0" timeOffset="68164.7801">11726 9486 87,'4'-17'310,"-1"5"-18,-3 0-15,-2 2-11,-1 1-14,-1 3-18,-4 2-12,-3 3-8,-4 4-15,-3 7 4,-5 2-3,3 3-5,-2 7-5,2 1-14,4 2-5,-1-1-13,4 3-17,3-1-13,0-1-7,5-1-15,3-5-10,4 8-11,2-10-11,0 2-5,3-3-44,4-1-39,2-3-37,6-2-37,2-3-38,1-2-38,3-7-41,-1-1-26,5-6-31,-2-3-34,9-7-213,-11 1-552,-4-3 244</inkml:trace>
  <inkml:trace contextRef="#ctx0" brushRef="#br0" timeOffset="68437.0005">11941 9501 59,'3'-8'249,"-2"3"-11,1 1-21,-4 2-18,2 2-7,0 0-6,0 0 0,0 0-6,0 0-7,-10 10-12,9-3-16,-2-3-10,3 3-7,3 0-9,-2 1-14,1-3-1,2 3-7,4-2-8,8-3-5,-5 2-13,3-3-3,1-5-2,1-1-9,0 1-6,0-4-6,-1-2-3,0-1-5,-1 1 0,-1-2 4,0-1 3,-5-2 1,2 2-1,-4 2 6,-1 0-1,-3 1 4,-1 2-13,-1 1-1,-4-1-4,0 3-6,-5 0-3,-3 3-9,-4 4 5,-7 3-4,2 6 3,-1 2-4,0 6 1,2 0-5,0 6 2,4-1-1,-1 1-3,8-2-10,0 1 20,4 0-17,3-5 3,2-1-4,3-1-8,1 1-19,5-5-18,0-1-14,3-4-14,0 0-18,5-3-10,-1-4-9,6 1-19,-2-6-22,3-2-5,-2-2 13,1-2 7,-1-1-5,2-5-14,-2 1-18,0-3-22,-2 0-24,0 2-145,0-2-389,-8 3 173</inkml:trace>
  <inkml:trace contextRef="#ctx0" brushRef="#br0" timeOffset="69680.5579">12989 9339 215,'-6'-6'220,"1"5"-16,-4 2-5,-5 4-6,-6 10-8,2 2-8,-2 5-13,0 4-6,-5 11-12,8-6-17,3-2-9,3 3-8,1-5-10,3 1-16,4-3-2,3-6-10,0 0-4,7-6-5,-1 3-5,2-3 1,4-5-5,0 1-2,3-2-5,0-7 0,3-3-8,2-2 0,3-4-5,-4-4-5,2-3-4,-1-1 2,-4 0-3,-4-2-3,1-3-4,-3-2 1,-2-1 5,-3-4 5,-1 6-5,-2-4 8,-3 2-3,-3 6-3,-2 0-2,1-3 6,-4 6-2,1 3 0,-4 4-1,-1-2 1,4 6-6,-5 3-3,-2 3-5,2 3-1,0 4-4,-1-2 2,4 5-1,-1 3-3,2-2-2,-1 5-1,5 0-2,5 0-2,-4 0 6,5 2-4,1-2 1,3-3 1,2 3-4,0-2 5,5-5 0,0 1 6,3-3-13,1-3 2,-1-1-2,8-2 4,0-4-2,1-5 1,1 1 1,-3-7 0,3-2-2,1-3 0,-1-4 10,-1 0-7,8-8-2,-4-3-4,2-1 4,-9 8 8,2-14-10,-6 11-1,3-14-1,-6 16 3,0-4-2,-6-1 8,4 3-5,-4 0 2,0 1-5,-3 10 23,-1 1-10,-1 3 12,-2 2-11,0 4 4,0 0-2,0 1-2,0 3-6,0 2-4,0 2 1,0 0-4,-7 9 3,5 4 0,-4 6-3,2 10 3,-3 2 1,-4 18 3,1 1-3,0 4 6,0-3-3,0 2 7,2 5 2,-5-1 9,1 21 1,0-22 2,-2 0-2,3 1 4,-2-1 2,4 2-1,-8 21 11,10-23 13,0-1-4,2 1 7,1 3-9,1-1-1,-1-2-5,4-2-5,-3-2-3,3-2 2,0-3-2,0-12-6,0-2 2,0 5-3,3-9-5,-3 1-4,0-1-1,0-5 1,3-7-4,-3 3 1,1-7-2,2-3-1,-3-1-12,0-3 12,4-1-4,-4 2 3,3-3 3,-3-1 1,4 0 1,-1-1 6,-3-2 5,9-2-6,-5-1 0,4-3-4,-1-2-2,2 0-2,1-7 0,-1 2 0,1-3 1,0 0-5,-1-8-1,-1 0-5,2 2-2,-2-4-18,-2-2-7,1-3-4,-3 0-11,-2-1-2,-1-3 1,2-10-1,-4 9-4,1 0-4,-3 1 27,-3 1-16,0 0 7,-2 1 2,-2 2 3,-3 2-2,4 2 7,-3 2-4,-3 4 15,6 4-4,-7 0 3,1 0 12,4 7 1,1-1 10,0 1 8,5 3 4,-1 2 4,1 0-1,2 2-2,1-1-5,-1 1 12,1 1-16,0-1 0,2 3 2,4-7-7,2 0-2,1 1 0,4-2-2,2 0-2,3 1-9,3-4 9,-3 3-16,6 3-13,-3-4-19,2 3-17,-6 0-34,5-2-32,0 5-38,-5-3-57,-1 3-59,6-3-71,-4-2-263,3-1-664,2-2 294</inkml:trace>
  <inkml:trace contextRef="#ctx0" brushRef="#br0" timeOffset="70705.8769">14347 9619 67,'5'-2'208,"-3"-1"1,2-1-9,0-2-6,0 1-11,1-1-13,-1-2-11,0-1-13,0-1-5,2 3-8,-2-5-4,0 2-1,-1-2-6,2-4-2,0 5-2,-2-4-14,1 3-4,-3 1-3,1-1-7,-1-5-3,2 4-9,-3 1-9,0-1-6,0 0 9,0-3-19,-4 2-3,2 2-6,-3 0-6,2 3-1,-2-1 0,0 1-7,-2-1 0,2 0-1,0 5-8,-3-3-1,2 3-1,-1-1 0,2 3-10,-2 1 2,0 2-4,-4 3-5,3-1 1,-1 4 3,-3 4 0,-2 2-2,0 4-1,-6 3 0,4 0 1,-2 5 1,3-3-5,1 0 5,0 3-3,1-5 0,0 3-3,-1 0 3,7-3 2,2-1 0,-2-2 3,1 1 2,1 0-2,2 0-1,-2-3 3,2 3-3,2-5 2,-2 5 1,3-5-6,0-1 3,0-2 4,-3 0-4,6 2 4,-3-2 1,0-1-1,3-4 0,-3 3 6,4-1 4,-1-2 2,0 0-2,1-1 5,0 0 0,1 1 6,0-1-5,-2 1 1,1-2 0,3-1-7,-2-1 10,-5 0-7,12-1-4,-6 0 4,-1 0-1,4-3-7,-2 1 10,1-4-12,1 2 4,-2-3-7,6-1 0,-4-4-2,4 3 5,-2-2-3,-1-4-10,3 0 8,-2-3-6,3-2 1,-4 5-3,1-6 2,2 0-1,-3 1 6,-4 4-2,2-2-4,-1 4-2,-1 0-1,-1 5 15,0-2-10,-3 0 5,1 3 10,1-2-7,-1 2 5,-3 1 13,3 2-10,-2-2 2,2 1 4,-3 3-6,0 1 1,3-1-5,-3-2-1,0 4 6,0 2-4,0 0-9,0 0-4,0-4-7,0 4 2,0 0-1,0 0-1,0 0 1,-3 21-1,3-8-2,-4 5-1,-2 7 4,1 1 2,1 0 6,-1-3-3,3-3-3,0 6 2,2-7-4,2-2 0,-2-3 5,1-2 1,0 1-3,2-3 6,1 1-4,-1-1 11,1 0-11,-1-3-1,4 1-4,-4-2 5,4-1-7,-3 1 25,2-1-17,2-1 4,1-4-1,-2 0-11,1 0-18,2 0-15,-3-3-17,3 1-18,0-2-21,-2-2-24,2 1-26,0 0-28,1-4-23,0-1-28,1-1-19,-1 2-37,-1-4-219,0 1-539,0 1 239</inkml:trace>
  <inkml:trace contextRef="#ctx0" brushRef="#br0" timeOffset="73496.7516">15021 9822 240,'-2'-5'264,"1"-2"1,-3 3 0,0 1-9,1 0-20,2-1-14,1 4-25,-3-3-22,0 1-20,3 2-11,0 0-23,0 0-14,-2 9-9,0-3-5,2 6-10,-3 14-6,0 3-8,-2 2-8,-1 1-1,-5 0-3,-2 14-13,-4-4-10,2-14-10,-1 3-15,2-2-20,-8 9-28,6-9-27,0-3-32,1-1-32,0-2-23,5-9-35,-1 1-37,2-1-183,1-7-442,3 1 196</inkml:trace>
  <inkml:trace contextRef="#ctx0" brushRef="#br0" timeOffset="74515.7009">15583 9392 131,'-1'-7'229,"2"0"8,-2 0 1,2 0-20,-1 2-12,0 2-17,0-2-15,0 5-17,0-7-7,0 7-17,0 0-17,-1-5-11,1 5-15,0 0-9,0 0-4,-3 14-2,0 3-5,0 0 0,-2 7-6,2 5-5,-2 0-3,0 1-2,1-2-5,-2-1 1,2 0-4,1-10 0,-2 7-3,3-7 1,0-2-1,-1 1-4,1-4-1,1-1-7,-1 0-1,2-4-5,0-3 0,0 4-2,-1-5-6,1 2 11,-2-1 3,4 0-13,-2-4 4,-3 4 8,3-4 14,0 0 4,0 0 12,3 2 5,-3-2-4,0 0-7,0 0-13,13-13 5,-5 3-7,6-2 1,-1-5-8,1-5 1,3 2-1,-3 1-13,2-2 9,-4 0 0,2 3-12,-4 2 7,-1 3-4,0 1-9,-3 4 7,-1-1 0,0 4-7,-4 0-4,2 4-4,-1-2-6,-2 3 1,0 0-2,5 6 7,-2 1 0,-3 6 0,1 3-4,-1 3 4,3 1-6,-3-1-3,4 8 5,-1-8 6,0 0-5,0 1 15,0-4-13,1 2-3,0-1 6,2-6-3,-1-1 4,0-1 0,0-3-8,1 3 20,1-4-11,0 0 0,-2-4 0,4 0 3,0-3-8,1-2 7,3-2 2,0-3-5,1-3 2,0-5 4,0 0 0,-4 2 0,-1-2-3,1-6-2,-2 1-8,2-3 18,-6 0-12,0-1-1,-1 0-11,-1 2 3,-2 4-8,-2 0-2,-2 2 13,1-2-15,0 6-6,-2 2-11,-1 2-4,-1-2-10,0 8-12,0-1-22,-3 4-9,0 2-7,-4 4-19,4 3-22,-2 5-29,2 1-16,1 1-14,3 0-25,4 2-15,1-1-6,-1-3-182,4 0-461,0-2 204</inkml:trace>
  <inkml:trace contextRef="#ctx0" brushRef="#br0" timeOffset="74886.4261">15943 9528 2,'9'-10'163,"1"0"4,0-5-1,-3 6 14,2-3 7,-3 5 5,-1-1 5,-1 1-5,-2 4-16,-1-1-18,3 1-15,-2 0-18,0 1-16,-2 2-11,0 0-11,0 0-5,0 0-8,8 9-10,-6-3-5,1 1-4,1 1-3,-1-1-8,0 3-3,5-3-2,-1 0 0,-1 0 1,1-1 4,0-2 3,3-2 1,-1 1-1,0 0 3,1-2 6,-2-2-2,5-2 17,-4-1-12,-1-1-2,-1-1 1,1-3 1,-2 3 3,1-3 6,-4-1-1,1 1-6,-4-2-4,3 2-10,-3 0-7,-3-2 0,-1 2-3,1 3-16,0 0-4,-2 4 2,-1-1-6,-1 3-3,-3 3 7,-2 3-10,-8 6 1,5 5 1,-1 3-8,2-1 0,-1 2 11,3 2-12,-2 1 2,4-2-4,3-2 4,0 4-10,3-7-7,1 0-8,3 3-6,0-4-2,0 1-12,1-5-17,5-1-9,-3 2-11,5-2-14,2-1-10,3 1-11,1-6-21,7 1-23,3-5-17,2-1-38,0-1-29,-1-4-190,0 0-470,0-2 208</inkml:trace>
  <inkml:trace contextRef="#ctx0" brushRef="#br0" timeOffset="75417.9716">16689 9521 47,'-3'-4'245,"3"-3"-6,-2 6-15,2 1-20,-2-5-19,2 5-23,0 0-12,-7 9-4,4 1-2,-4 7-3,0 7-2,-3 2-10,-1 3-7,4 1-8,-3-2-8,3 0-7,1-2-3,-1-2-7,6-7-5,-2 0-7,0 0-4,1-5-5,0-2-4,2 0-2,0-4-5,0-1 2,0 1 6,-1-1 18,1-5 7,1 4 10,-1-4-12,0 0 5,0 0-10,16-9-9,-6-2-5,2-1-4,3-3-8,3-2-6,-6 6-4,2 1-7,-1 0-8,-3 1 1,-2 3-9,2 2 3,-3-1-5,0 4-3,3 1 2,-6 0-7,3 3-4,0 2-2,2 3 2,-1-2 4,0 6-2,5-1-8,-3 1 5,0 4 2,1-6-2,0 3 5,-2-4-4,5 2 2,-4-6 8,5 6-5,0-6 0,-3-3 3,1 1 0,3-3 9,-4-3 8,2 1 3,0-3 4,-4-3 3,4 1 3,-3-4 2,-2-1-4,1-1-8,0-2 6,-5 0-10,0-4-1,-1 3-3,-1-9-6,-2-3 2,-1 3-10,-2 1-2,0 3 0,-2 3-5,-1-1-1,1 4-5,-3 0-6,4 5-7,-2-1-14,-2 4-20,1-3-4,0 6-46,2 1-33,-3-1-25,0 4-23,0 2-29,1 1-26,-1 3-30,2 2-12,0-1-33,2 3-264,1-3-614,2 2 272</inkml:trace>
  <inkml:trace contextRef="#ctx0" brushRef="#br0" timeOffset="75707.7951">17202 9521 2,'8'-12'273,"-1"2"-19,-1 2-10,-2 1-12,0 0-9,-1 5-4,0-1-32,-3 0-19,3 1-22,-3 2-11,0 0-4,1 19 1,-1-2-9,-5 7 3,-1 3-8,0 0-9,-1-1-6,3 1-9,-2 2 1,2-2-5,4-7-6,-1 1-5,-1-3-10,2 2-3,2-2-6,-1-2-3,3-1-3,-1-3-2,0 0-7,1-4-1,3 3-4,-1-7 0,1 4-4,0-3-9,3-2-9,0-3-30,1-3-26,3-3-47,-3-2-47,6-9-62,0 0-45,0-4-45,-4-2-215,-2-3-540,3-3 239</inkml:trace>
  <inkml:trace contextRef="#ctx0" brushRef="#br0" timeOffset="76028.5711">17386 9283 131,'-5'-7'241,"3"0"-27,-2 2-28,4 1-22,-3 0-25,2 1-19,1 3-14,0 0-20,0 0-43,-6 13-45,6-3-50,3 4-66,1-2-92,-1 3-227,6 0 100</inkml:trace>
  <inkml:trace contextRef="#ctx0" brushRef="#br0" timeOffset="76341.3946">17610 9274 221,'0'-5'273,"2"1"-33,-2 4-25,0 0-22,0 0 0,-6 16-13,-1-2-7,-1 13-8,-1 7-11,-3 11-5,0 2-16,2-2-2,3-10-16,-4 11-8,7-13-8,-2-4-8,3 3-4,-1-3-8,6 0-8,-2-3-9,2-7 2,1-1-10,3 1 0,-2-6-7,0-1-3,5 2-2,-1-9-8,2 4 4,4-6-7,2-3-2,-1-3-9,8-6-14,-1-3-8,-1-2 0,-1-4-1,3-1-6,-4-5 0,-2-1-3,0-1 2,0-6 0,-3 3 1,4-12-3,-5 10 5,-2-3 3,-2-12 3,-1 14 5,2-1 4,-1 2 2,-4-1 12,1 6 6,-5 10 8,1 4 14,2 0-11,-3 5-7,-1 1-9,2 0-7,-2 5 0,0 1-4,-6 11-2,0 3 1,-5 10-4,-3 5 0,-3 12 0,0 0 2,0 1-3,4-8 6,2-2-8,0-2 4,4 1-3,0-3-1,3 1 14,-1-3-15,4-1 2,1-6 0,1 2-1,2-9-7,-1 5 5,1-4-1,-1-2 5,3-1-5,0-2 7,1 1-6,1-3 8,0-1 0,4-1-5,-2-6 0,6 1-2,-1-5 5,6-1-7,1-4-4,0 0-2,-1 0-13,0 0-7,-1-2-7,1 3-10,-6 1-11,0 2-13,-1 0-11,-6 1-17,3 2-23,-4 1-30,-2-2-25,0 2-25,-1-1-27,0 2-228,-3 2-490,0 0 216</inkml:trace>
  <inkml:trace contextRef="#ctx0" brushRef="#br0" timeOffset="77429.9337">3797 10633 112,'0'-7'225,"-2"-1"-12,2 2-17,-1 1-22,1 2-25,0 3-15,0 0-14,-5 17 4,3 13-2,-5 20 6,0 6 4,-2 32-7,-6 2-11,5 4 10,-1 3-7,-2-6-9,1-1-6,-3 1-8,-5 0 0,2-1-2,4-8-5,-2-3-1,4-23 0,-2-2-8,0-3 0,3-4-7,-2 1-9,3-18-5,3 0-5,-3-1-5,3-5 2,0 0-12,3-10-11,0-3-11,1 3-24,0-6-22,3-3-25,-2-1-14,2-4-12,0 0-23,0 0-37,2-18-21,1 0-13,0-10-5,2-5-13,1-3 18,0-10 9,-1-2 17,-1 2 24,2-1 10,-2 12 20,2-12 21,-3 11 27,4-7 23,-3 7 19,3-11 13,-1 3 22,1 9 16,-3 3 0,4-2 11,2 2 6,-1-2 6,2 4 5,-4 0-1,7 4 3,0 1 4,-1 1 0,1 2 3,2 5 6,-4 6-12,1 0-7,1 4 1,-1 3-4,2 3-3,-1 3-7,1 4-5,4 6-5,-1 2-7,-4 1-1,-1-1-3,-2 7-4,-2-3-1,-2 9 2,-3-11-9,0 4 0,-4 5 2,-4-8-7,0 2-1,-6 5-1,-7-4-7,0 1 0,-4-1-6,0-6-3,-3 1 2,1-8-7,-2 0 2,1-3-5,3 1-4,1-5-5,5 0-3,-1-4-11,5-1-18,1 0-15,2 1-12,1-4-15,2-1-44,4-2-25,5-4-29,1 0-19,2-2-139,1 3-373,9-5 165</inkml:trace>
  <inkml:trace contextRef="#ctx0" brushRef="#br0" timeOffset="78088.0235">4004 11139 137,'7'-8'250,"-1"0"4,-2 4-4,0 2-15,-3-2-26,2 1-22,-1 0-20,-2 3-21,1 10-10,-2-2-6,-1 7-8,-2 3-8,0 9-7,-2-1-12,3 1-2,-1-1-13,3-5-8,-1-2-8,2 0-5,-1-1-5,4-1-4,-2-6-4,2 1-6,1-1-1,0-3-3,2-3-1,1 0-5,3-2 1,0-2-3,4-5-5,0-3-2,5-3 0,-1-7-2,1 2 1,-3-4-2,2-2-1,-4-2-1,3-3-1,-4 4-1,-2-2 3,-2 8 15,-4-1 12,1 3 15,-5 3 17,2 1 9,-2 5-15,1-1 10,-1 1-20,2 2-3,-3 3-12,0 0-3,0 0-12,-8 12 3,3 1 1,-2 3-15,3 4-2,-3 5 1,3-2-2,1-2 3,0 2-8,3-4 0,0 2 1,3-3-3,-3-1-4,4 1 0,2-3 4,-2-3-3,2-2 6,-1-2-18,2-2-3,0 1-1,3-2 1,3 1 2,1-6 2,0-3-1,3-2 6,1-5-3,-1-4 2,3 0-3,-3-2 1,1-5 6,2 0-1,-6 0-1,2-2-2,-1 1-7,-4-5 8,-1 5 3,-4-2 1,-1 0 2,1 5-2,-6-1 6,0 3-3,0 1 4,-3-1 8,2 8-8,-2 0 4,2 2-8,-4 1-3,4 1-1,-2 2-3,0 2 3,3 1-9,-11 4 4,8 5-1,-1 0-3,4 4 4,-3 4 0,3 1-1,3 9-3,-2-9 2,5 6 1,3 0-4,-1 1 1,-2-7 9,6 7-5,-2-4-8,0 1 15,0-4-13,-3-1 14,1-3-6,-1 1 0,0-1 0,-2-5-2,-1 1 4,-1-3 2,1 3-1,-3-3-2,2-3 18,-3 1-13,0 2 2,-4-2-3,-2-3 5,-1 2-4,-1 1 2,-5-3-4,-1 0-3,0-2-4,0-2-8,-2 0-11,2-3-25,0 3-21,4-1-28,0 1-26,2-2-33,-2 0-24,6-4-32,-3 2-44,6-6-44,-1 3-203,5-2-542,4-7 240</inkml:trace>
  <inkml:trace contextRef="#ctx0" brushRef="#br0" timeOffset="78543.6382">4736 10943 22,'6'-17'304,"1"0"-3,-3 7 7,-1 1-16,0 2-13,-2 4-22,1-2-33,-1 3-25,-1 2-20,2 9-22,-2 6-8,2 12-8,-2 9-14,-2 10-6,0 0-8,-1 2 0,2-2-3,-2-10-10,2 11-9,-1-13-1,-2-2-3,0 2-15,1-2-6,2-3-3,-1-4-5,1-5-6,1-8-3,-2-2-2,2 2-7,0-3-3,0-2 17,0-3 19,0-1 29,0-3 24,-1 4 12,1-4-5,0 0-15,3-13-13,-2-1-11,2-2-11,4-12-7,0 1-9,0 2-8,3-1-5,0 0-7,1 0-11,2 3 2,-2 2-3,-1 6-7,1 4-5,-1 0-4,0 6-7,-3 2-5,0-1-2,0 6-4,2 0-2,-2 3 3,-2 2-1,4 1-3,-4 8 4,1-1-5,-2 3 0,0 1 3,-1 2 0,-3-1 0,2 3 2,0-8-2,0 1 0,-1 2 1,2-6-4,-3-1 2,1-1 2,2 1-4,0-6-2,-2 1 4,2 0-4,0-1 2,0-2-6,0 1-2,1 1 4,0-5 1,3 0 3,2-2-4,2-7 1,3 3-6,-3-2-21,5 1-14,-4-4-13,3 0-20,3-3-13,-7 4-34,3-1-23,-1-2-24,-2 3-20,-1 1-34,1-1-45,-1-2-54,-3 5-326,3-3-706,-4 3 313</inkml:trace>
  <inkml:trace contextRef="#ctx0" brushRef="#br0" timeOffset="79437.2319">6194 11062 187,'-1'-20'234,"1"1"-10,0-1-5,-2 3-12,4 0-9,-4 5-13,4 3-18,-2 1-17,-2 2-24,1 2-17,2 2-10,-1 2-11,0 0-9,-5 27-6,2 4-5,-7 4-4,3 13-5,-5 2-8,0 4-4,2-4-6,-2-1-2,1-2-2,0-2-1,4-12-5,3-1 3,-3-1-2,3 1-3,0-7-4,2 1 0,1-7-6,1-4 1,0-2 0,3 1-2,-1-3-3,3-2 1,0 2-9,2-6-2,0-2 5,4-3-13,-2 0-16,5-2-23,0-4-20,-1-5-10,0 2-20,2-1-10,3-2-27,-3-5-18,-3-1-18,-3 3-17,-1 1-165,-4-3-375,-1 2 166</inkml:trace>
  <inkml:trace contextRef="#ctx0" brushRef="#br0" timeOffset="80150.4494">6015 11341 16,'-4'-1'182,"4"1"-18,-7-1-13,4-1-17,3 2-8,0 0-9,0 0-6,0 0-2,0 0 0,10-7 3,-4 5-5,4-1-5,-1 0-1,0-1-2,5-1-2,0-1-3,2 4-2,-1-2-2,6-5 4,-2 3-7,3 1-3,-2-4 0,-1 1-7,-4 1-6,3 5-7,3-3 1,-2-2 6,-3 2-2,1 0-15,-3 1-5,2-2-5,-4 2-4,0 3-4,-4 0-4,0 1-2,-2 0-4,0-3-3,-2 3 2,-4 0-6,6 0 1,-6 0-2,6 0-2,-6 0-6,0 0 6,2 5-1,1 2 5,-7 2 6,3 3 2,-4 9 1,-1 4 4,-1 5 3,3-3 3,-4 2-1,1 2 2,1-2 1,-1 1 5,1-2 3,4 1-11,-4-2 3,2-7-5,1-3-8,0 0 4,2-1-2,-1-4-6,4-5 2,-2 3-6,-1-4 7,1-3-10,0 0 4,2 1 2,-2-4 6,0 0 0,7-4 5,2-2 13,3-5-18,4-7-1,-1 0-10,1-4 1,-1 1 8,1-4-1,-3 3-3,0 1 5,4-3 0,-7 10-6,4-1 3,-7 3-4,0 2 6,1 4-7,-3 0 1,-2 1-10,0 2-6,1 0-5,-4 3 2,0 0 1,6 8-1,-4 1 7,-2 2-6,2 7 18,-2 7-19,1-1 6,1-3-2,-1 7-1,2-9 2,1 5-3,-3-5 0,5-2-2,-1 1-8,4-2 10,-2-2 2,0 0 0,3-4 1,-3-2 8,3-1-8,3-2 0,0-7 6,2 4-7,0-5 0,0-1-3,7-6 8,-2-2-13,-2-4 15,3-2 0,-4-1 11,1-7-1,0 2 1,-3-1 6,-1 0 5,0-2-7,-4-1 5,0-1-5,-3 0-1,-2 3-2,-2-2 0,0 2-8,-4-1 0,-1 10 0,-1-4 1,-2 4 1,0 3-5,0 3-6,0 2 4,-1 0-6,-3 4-7,2 1-2,-3 3-5,0 2-4,-1 1-18,3 5-19,-2-2-23,1 3-35,-3 4-34,3-1-39,1 5-46,-1-1-45,6-7-47,-1 5-57,1-3-206,2 0-628,2 1 278</inkml:trace>
  <inkml:trace contextRef="#ctx0" brushRef="#br0" timeOffset="80495.6424">7162 11265 51,'1'-3'317,"-1"3"-31,0 0-30,0 0-22,-17 7-10,6 1-11,-3 4 2,-3 5-21,0 5-14,3 0-11,-2 1-17,4 0-11,1 0-11,4-6-12,1 7-11,0 1-7,5-6-14,1 2 4,3-3-17,1-1-5,3-2 5,0 2-8,3-4-3,0 0 16,2-7-13,1 3-3,0-6-3,2 0-3,-1-5 7,2 0 1,1-7 4,3 4 7,-6-5 2,4-5-7,0 0 4,-4-6 3,0 4 1,-1-4 0,-4 6 0,-1-5-2,-4 2-5,0-3-2,-2-4-7,-2 7-8,-3-2-4,0-4-9,-4 7-3,-1 2-2,0 1-7,-2 2-4,-2 1-12,1 5 0,-3-4-21,-2 6-25,1 1-21,1 3-27,0 0-48,1 6-44,-4 3-62,3-4-74,1 7-81,-1-5-259,4 7-703,3-6 312</inkml:trace>
  <inkml:trace contextRef="#ctx0" brushRef="#br0" timeOffset="81175.7637">8377 11390 124,'3'-5'287,"0"-4"-1,1 0-18,-1 0-11,-2-2-13,2 0-18,-3 0-6,2-1-17,-4 0-16,2-3-7,-1 4-12,-2-7-12,2 7-18,-5-5-8,3 5-11,-4-2-15,2 1-11,-2 4-9,-1 1-8,1 2-11,-2 2-9,-4 3-16,-1 3 7,-8 9-11,4 3-1,-3 5-1,0 2-8,1 4 1,-6 10 1,8-11-12,-1 3 6,-2 10-2,6-9 12,2-1-20,3-3-3,0 0 3,4-7-3,4-1-2,0 0-2,2 0 4,0-8 3,0 2-5,3-5-2,3 1 18,-1-1-12,3-3-8,1-3 2,2-5-4,8-3-5,2-4-8,-3-4-4,3-2-6,-5-1 1,3 0 4,-2-2-1,-4-2 0,3 1 4,-4-3 3,-2 1 1,-1 1 10,-2 5-6,1-4 7,-4 6 9,0 3 17,-2 4 8,1-2 5,-2 7-6,1-3-10,-1 3-11,-1 4 9,0 0-6,0 0-5,-6 14-2,2 3 1,0 0-4,-2 1 4,2 1 0,-2 5-11,2-5 14,3 0-4,1 6 0,0-4 1,0-3-1,2 1-3,3-3 1,-2-1 11,4-1-4,-3-4-11,3-3-8,1-2-16,3 2-24,1-5-22,1-1-43,1-2-54,-2-3-58,7-9-62,-7 4-292,5-6-623,-1-4 276</inkml:trace>
  <inkml:trace contextRef="#ctx0" brushRef="#br0" timeOffset="81511.9397">8728 10793 56,'4'-19'293,"-2"2"0,-1 7-9,-1-2-21,2 6-25,-4 1-25,2 1-18,0 4-25,0 0-9,-8 18-2,5 0-12,-7 10-1,2 2-15,-1 0 2,-1 1-11,3 0-9,-1 2-16,-2-3-8,3 2-11,0-6-7,0 3-10,1-5-38,1-1-44,-1-4-62,3-2-69,0-3-68,2-3-290,-3-1-553,2-4 244</inkml:trace>
  <inkml:trace contextRef="#ctx0" brushRef="#br0" timeOffset="81911.0595">9204 11197 183,'0'0'328,"3"-1"-3,-3 1-8,4-3-13,-4 3-28,3-3-22,-3-1-20,0 4-14,0-6-34,0 6-15,-3-6-24,3 1-15,-3 1-8,1 0-17,0-1-6,-2 0-11,-4-3-11,1 4-8,-2 0-11,-2 1-7,-3 5-4,-7-2-5,1 5 3,0 0-9,-4 4-17,2 1 8,2 2-13,-3 2 24,4-1-13,0 2-4,7-6-2,-1 3-10,0 0 14,5-2-10,-3 2 4,6-3-6,0-1-7,1 1 8,-1-1 7,4-1-5,1 1 4,1 0 0,2 0 2,3-1-3,-1 2 3,5-3 0,0-1-4,2 2-4,3-2 19,-2 0-16,6 2-8,-2-3-3,-1-3 6,-1 3 0,1-1 2,-2-1 2,0 1-8,-3-1-7,-1 1 5,0 1 4,-2 1-6,4 2-3,-3 2-1,1-2 9,-4 5-1,0-1 0,-2-2 7,-1 8 7,-1-1 4,-2 0-1,0 1 18,-4 1-6,0-1 10,-2 1 2,-2-3 4,-3 9 1,-5-6-1,-1 0-5,0-5-1,-1 2-9,-2-3 3,-1-2-1,6-3-3,-8-1-2,1-1-5,-2-2-3,1-3-5,2 0-2,-4-3-4,2 1-11,1-2-18,2 0-20,-1 0-42,5 0-56,-1-2-45,-4 2-59,-1-1-86,3 2-81,-5 0-270,2-1-728,-2 7 322</inkml:trace>
  <inkml:trace contextRef="#ctx0" brushRef="#br0" timeOffset="82924.5983">3234 12850 63,'5'-8'161,"-1"-4"-11,2 3-1,1-7 0,4 2-4,-2-2 1,2-8-6,2 5-4,-3-2-9,1-4-3,-4 10-7,4-12-3,-3 5-4,-2-2-8,-2 6-4,2 2 4,-2-1 0,-4 5 5,3 2-6,-3 1-3,2 2-7,-2 2-12,0-2-6,1 3-12,-1 4-12,-3-4-8,3 4 3,-15 17-11,3 4-5,-3 12-3,-3 8-2,-2 9-2,2 2-7,1 4 0,-6 28 1,1-9-5,3 11 4,-2-3-5,0-1 1,3 0 0,6-27-1,-6 23-3,3-28 0,2 0 3,3 0-4,-3-1 4,4-5-1,0-10-2,2 0 2,0 0 2,-1-1-3,3-4-2,-3-3 3,2-9-4,1 3 4,0-6-2,4-2-3,-3-3 2,1 2 3,1-7-12,1 1-13,0-2-16,-1-1-26,2-2-46,0 0-56,-7-17-45,7 0-30,0-9-183,-4-3-455,4 0 202</inkml:trace>
  <inkml:trace contextRef="#ctx0" brushRef="#br0" timeOffset="83668.4981">2962 13174 69,'1'-3'212,"-1"3"-9,1-6-19,2 5-16,-3-4-19,4 1-14,5-4-8,2-4-2,3 3-8,6-8-8,5 0 3,2 0-15,-2 0-7,1 0-8,2-1-6,-1 4-7,-3 2-6,3 2-5,-2-1-9,-4 3-1,0-2-2,-8 3-17,-2 5 2,-4-1-7,0 0 1,2 1-5,-5 2 0,-1-2-6,-3 2 1,4 5 0,-4 2 2,0 5-1,-4-2 2,1 10 3,0-1-5,-3 5 1,2-5-2,0 8-2,1-9-2,0-2-1,3 2 0,0-4 1,2 3-2,-1-4-4,-1-4 1,3 0 2,-2 0 1,4-1 2,-3-4-5,3 1 9,0 0-2,-1-4-1,2-1 4,1-1 6,3-4-2,0 1 0,-3-2 0,4-5 4,0 3-1,-4-6 2,3 2 6,0-1-3,-7-2 1,4-2-4,-3-1-2,0-2 0,-1 2 0,0 0-4,-3-1 0,-1-1-5,-4 3 3,1 2-3,-1-1-8,-2 5-3,0 2-1,-1 2 1,0 5-5,-2 0-1,2 4-6,-5 5 6,0 1-2,2 4-2,-4 9 0,6 5 1,-1-3 1,2 1-3,5 1 2,3 1 0,0-9 0,3 1 1,1-2-1,7 1 4,-5-6-2,5 2-1,-1-5 2,4 1 2,-1-6-1,1-1-1,0-2 3,0-2 4,3-2-1,-3-5-2,5-3 2,-1-1-3,-1-3 3,1-1 0,-7-3-4,6-1 3,-1-5 3,-4 2 2,0 1-8,0-2 2,-2 2-4,-3-1-1,-1 4 1,-1 3-3,-3 0-1,1 6 5,-3 0-1,2 6 4,1-3-12,-3 3-9,0 4-11,0 1 5,0 0 3,0 0 0,3 18 5,-6 0-1,5 7 4,-2 4 0,-2 0 3,2 3 2,0-1 0,-1 2 2,2 1-1,-4-4 0,5 0 4,-1-4-3,-1-7 3,0 0-1,0-2 2,0-5 1,3-3-5,0-1 2,-1 1 0,3-4-1,-1-1 3,5-1-1,-1-3 5,2-3-3,1-3 0,5-2-3,5-3-16,-2-4-21,4 1-26,-2-3-22,5 0-24,7-3-36,-5 3-31,8-9-183,-4 3-395,2-3 175</inkml:trace>
  <inkml:trace contextRef="#ctx0" brushRef="#br0" timeOffset="85328.7801">4796 12901 20,'0'0'241,"0"-5"-20,0 5-27,0 0-20,0 0-15,0 0-12,0 0-8,0 19-3,0-9-11,2-1-10,0 1-10,1 0-4,-1 0-5,1-1 3,0-2 1,4 0 0,-3-1 0,1-4 0,0 1-1,-1-1-7,1-2-3,-5 0-6,15-3-1,-5-2-6,-3-3-11,0 1-5,3-5-2,-3 2 1,0-3 0,-3 1-6,-1-1 0,1-4 3,2 1-6,-3 1-3,-2 2-4,-1-3-1,-1 6-3,-2-2-11,0 2 3,-1 3-6,1 0-11,-1 4 0,-2 3-1,-2 1-14,-1 7 9,-2 2-3,0 3-1,-5 9 4,3 3-11,1 3 4,2 0-2,2 1 2,1 4-4,2-5 3,4 2 2,1-4 5,1-6-14,2-1 2,1 0-2,3-5 5,3-2-1,0-1 1,4 0-4,6-6 2,-6-2-3,10-5-4,-2 1-1,1-6 0,0-3 0,1-1 2,-2-5 5,-2-1-3,2-4 6,-5 3-2,0-4 5,-3-3-5,0 0 4,-1-1 0,-3 0 2,0 1 0,-2 0 8,-4 9 8,-1 1 12,1 2 13,-3 4 4,1 1-11,-2 4-13,3-1-1,-3 3-12,0 2 0,0 0-1,3 10-1,-5 4-2,4 4 2,-1 7-2,-1 5 3,1 1-9,1 1 8,-2 2-3,0-3-1,3-2 6,-2-2-1,1-2-1,2-6 1,-3-3 1,1-4-1,-1-2-1,2 2 0,-2-7 1,-1 0 9,1 1 12,3-2 15,-3-2 16,-1-2 3,0 0 5,0 0-7,10-12-4,0-2-3,-2-1-6,3-9-4,1-5-3,0-2-5,0 0 2,2-14-5,-5 12-8,1 4 0,0-1-7,-1 5 2,-4 7-5,1 1-1,-2 6-6,-1 2-3,1 1 1,-2 2-13,0 2-5,0 1-1,-1 1 0,-1 2 1,0 0-1,9 7 14,-2 0-9,-2 0 1,3 1 14,-3 3-15,4-6 8,0 8-6,1-5 4,2 0-3,0-2 4,1 2 0,0-2 2,1-6-3,1 0 0,2-2 3,4-2-2,-5 0-1,-2-1 0,0-1 0,0-2 6,-4 1-1,1-3 0,-4 2 3,3-6-1,-4 5 8,-2-2-9,-2-5-4,0 4-1,0 2 5,-2 0-4,-2 1-4,-1 2-3,-1 2-11,3-2 2,-5 5-1,6 2-3,-15 6 3,2 1-1,2 6-1,-5 8 15,2-1-5,0 4-5,4 1-3,0 1 3,3 0-6,3 3 8,4 0-2,0 1-2,1-3-7,5-1 6,0-8-5,-1-1 0,0-1 3,3-3-7,0-2 3,4-2 2,-3-3 1,1-4 5,4 2 3,3-6 0,-4-3-7,3-2 12,3-3-3,-1-5 6,1-3 2,-1-2-3,0-3 7,-2-2-20,2 1-10,-4-5-2,-1 1 4,-2 2 2,-1 0-2,-3 9-4,-3 0 5,-1 0 3,0 5 12,-3 2-18,0 3 0,0 1-6,-3 1 0,2 4 2,1 1 0,-9 0-3,8 6 6,-5 1 5,5 4 0,-2 3 0,3-3 2,-1 12 1,4-8 3,-1 11-6,1-9-2,1 8 0,2-1-12,-5-4 2,5 6-4,-6-9-1,2 2 1,2-4-1,-3-4-3,2-1-11,-3 0 8,1-4-15,1-1-4,-1 0 3,2-2 9,0-2 4,1-1 4,4-3 8,1-2-3,5-7 4,3-3 4,-1-5 1,-1-2 5,0 0 1,1-1 8,-1-3-6,2 2 7,-3-2 6,0 2 9,-4 10 15,0-2 14,-4 7 7,1 1 0,-3-1 2,-1 5-9,0 2-6,-2 0 4,-1 2 3,0 0 3,-1 16-2,-2-6-2,-3 6-3,2 0 0,1 3-3,0-3-2,2 5 2,1-3-4,1 2 0,1-2-3,2 3 0,-1-4-4,2-3 3,0 2-1,0-7-1,1 0 3,-2 0-6,1-3 5,0-1 4,5-3 8,-4 0 7,2-5 4,2-1-6,4-4 16,-3-1-11,6-8-5,0-6 9,1 0-8,2 0 2,-2-2-4,-1 1 1,2-4 1,-4 5 7,2-1 3,-3 0 5,2 6 3,-7 7 16,-3 0 10,0 4 16,-2 2-1,0 0-4,-1 1-10,1 2-14,-4-1-13,0 3-10,0 0-8,0 0-2,0 0 4,-6 21-10,-2-3-3,-3 6 0,1 4-4,-1 5 5,-2 13 4,0 2 3,-6 3 4,6 2 10,-1 3 5,-9 20 12,5-19 12,-2 23 5,2-27 4,-6 26 5,6-23 6,-6 25 10,1 2 8,1-4-4,2 3-3,6-27-1,-6 25-5,6-25-4,0 1-2,-3-1-4,4-3-6,-1-6-1,-1 0-5,1-15 5,-2 0-8,1-1 2,-1-1-4,-1-8-2,1 3-1,1-6-1,3-6-2,-2-3-5,2-3 4,0-2-9,3-3-4,-5-3 2,0-6-7,3 0 0,0-6-11,-4-8-4,3-5-6,2-5-14,0-13-7,3-6-22,6-3-13,2-27-17,6 22-19,3-25-22,7 4-23,-2 22-23,13-20-9,-8 23-30,16-13-16,-10 20-21,2 5-16,5 3-19,-2 1-18,1 6-22,-1 1-30,0 4-41,3 5-37,-10 6-326,1 0-780,-2-2 346</inkml:trace>
  <inkml:trace contextRef="#ctx0" brushRef="#br0" timeOffset="86029.1361">7056 12978 100,'0'-6'258,"0"2"-16,-1 1-19,1 3-27,0-5-19,0 5-19,-7 8-16,-3 4-14,4 5-12,-6 9-11,-1 5-9,0-1-14,3 0-5,3 3-4,-1-6-7,4 0-6,2 1-9,-1-3-2,5-7 14,-2-1-7,3 0 1,1-6 4,-3 1 2,5-3 0,-2-3 2,6 0 2,-1-3-3,6-5-4,-2 0-4,1-4 1,5-5-3,0-2 5,-2-1 1,-3-3-5,-4 2-2,1 0 3,-3-9-1,2 2 2,-7 3-1,3-5-4,-5-1-2,-1-1-7,-4 2-6,-2 8-3,-2-8-3,-1 6-3,-1 2-2,1 3-6,-3 1-10,1 4 2,-2 1-2,1 0-14,-2 6-2,1 1 0,-1 4-7,0 4-3,0 1-1,1 0-11,2 5-20,3-1-25,0 4-21,1-1-21,4 1-25,2 0-31,2-5-25,2 3-15,4-5-14,1-1-22,5-1-150,1-3-430,2-1 191</inkml:trace>
  <inkml:trace contextRef="#ctx0" brushRef="#br0" timeOffset="86386.2347">7290 13046 16,'7'-12'237,"3"1"17,-2-1-10,-1 1-2,-1 6-11,-2-1-14,1 1-17,-1 3-24,-3 0-21,-1 2-10,0 0-18,7 8-6,-5 1-5,-1 3-10,-1 8-2,0 4-8,0 5-3,-1-2-11,-1 1 1,-1-3-12,2-1-4,-3-5 7,1-2-11,0-2-2,0-1-1,3-6-3,-3-1 4,2-1 12,0-2 15,1 0 27,0 0 4,-2-1 18,2-3 6,0 0-9,0 0-17,0 0-13,7-19-11,-4 2-11,7-5-7,-3-8-13,4 2-5,3-4-10,-1 3-6,1 3-4,0 3-2,-1 1-9,-2 9-8,-4 3-2,-1 3-11,1 0-11,-3 5-21,6 2 12,-4 2 2,1 2-5,0 4-1,0 7 2,1 0 2,-5 3 0,1 4 3,2 5 1,-3-1-9,-3-1-8,2 0-20,-2-7-23,-1 5-25,0-4-26,-2 5-28,1-6-28,1 0-36,0-6-32,1-2-15,2-5-5,1 2-5,3-5-1,1-2-190,1-2-501,4-3 221</inkml:trace>
  <inkml:trace contextRef="#ctx0" brushRef="#br0" timeOffset="86756.8182">7756 13051 38,'0'0'177,"0"0"-12,-11 15 0,5-5 2,2-2-5,-1 7-4,0-5-11,1 2-9,0-3-5,1 1-7,2-3 1,1 1 1,0-1 4,1-2-3,3 1 5,5-1-8,-1-4-2,5-1-5,2-3-6,-1-2-6,6-4-3,1-3-2,-3 0-7,-3 4 1,-4-4-3,2-1 13,-1 0-15,-2 1 13,-3-2-6,-2 3-4,-3 2 8,1 0-4,-3 1-14,-2 2-13,1-1-9,-4 3-6,-1-1-10,-4 3-2,-3 4-9,-2 5-3,-3 1-3,-2 8-9,0 6-1,2 1 3,1 2-5,1 0-3,6 1-17,-1 1 10,6-1-1,-1-1-2,3-1 2,6-5-1,1-2-2,1-2 1,2 1-7,2-1-6,4-5-7,1 0-4,1-5-16,6-1-11,1 2-11,1-6-19,0-6-19,1 1-19,0-2-8,-1-3-35,-1-1-28,-1-2-42,1-2-50,-2-1-245,-1-1-564,1-2 250</inkml:trace>
  <inkml:trace contextRef="#ctx0" brushRef="#br0" timeOffset="88772.6571">8735 12927 94,'2'-5'283,"0"1"-16,1 2-24,-3-1-24,0 3-30,0 0-18,-7 9-16,0 1-16,-1 1-13,-6 11-13,-1 3-10,4 0-4,-1 3-10,2 0-14,1-2 6,4-1-7,2 0-8,-1-8-4,4 1-8,0-1-5,4 0 0,-1-5-7,-1-3 2,3-1 3,2 1-4,1-4-5,1-1 3,3-1-1,2-3 1,6-5-7,1-2-2,0-2 1,-1-6-6,0 1 2,-2-3-1,-2 0 6,-2-4-2,1 2 5,-4-5-3,-3 7 1,-3-8-4,-1-1 0,-4 2-6,-1 4 1,-2 1-2,-1 0-3,-3 2-1,-2 0-4,0 5-4,-1-1-3,-1 4 1,1 5-7,0 2 0,-4 4-3,4 0 0,-4 9-3,-3 5 4,1 1-6,5 5 1,0 1 1,5-5 1,-1 6 4,4 0 1,-1-5-3,4 0 0,0-2-3,1-2 3,2 0-6,0-3 1,2-1 4,-3-1 1,2-2 3,3-1 6,-4-2 0,6 0 6,3-2 3,-2-1 7,6-4-7,2-1 4,0-4 0,5-4 0,-1-2-3,1-2 6,-1-1-5,3-2 5,0-1-1,8-7-4,-9 5-2,9-3 5,-9 3-2,0 1-4,0 1-1,-2 3-1,-1 3-5,-4 2 2,-3 3-11,-2 2 7,-4 2 0,-1 0-2,-3 1-6,2 1 3,-2 1-3,-1 1-6,-3 0-1,7 1 2,-7-1 0,4 5-1,-1-1 4,1 4 7,-2-4-7,-1 6-1,1-3 4,1-1 1,-1 2-1,0-3 1,-1 2 0,-1-2 0,3-1 1,-2 0-3,1-2 4,-2 3 3,1-3 0,-1-2 3,0 4-6,0-4 2,0 0 2,3 3-4,-3-3 3,0 0 2,0 0-8,0 0 0,6-7-2,-6 2 0,1-2-2,-1 2-3,-1-3 4,-1 2-5,1-1-2,-2 1-4,-1-1 1,-2 0-1,1 6 1,-1 0-7,-7 5 5,-1 1 3,-6 4-2,1 7 0,-1-2 1,0 7 2,3-1 9,0 4-8,3 0-1,0-2 4,6-1-5,2-3 4,2 2-3,1-2 1,3-1-1,0 1 3,3-9 2,1 8 7,0-7-9,3-1 3,6 0 1,-1-1 5,4-3 0,1-4-3,4-1 8,3-4-10,-1-2-6,1-5 1,-2 0-1,2-3-2,-1-1 4,1-4-3,-2 0-3,-1-2 4,10-7-1,-8 3 6,-3 0 4,1 0-3,-3 3-6,0 1 4,1 3-1,-4-1 5,-4 9-7,-2 1 2,-3 6-1,0-3-2,-1 0-2,-1 4-1,-1 2-1,-3 0 4,7 2-2,-6 4 0,0 0 5,-1 5-1,0-1 3,0 1-3,-1 1 4,1-1-2,0 0 3,-1-2 0,1-3 3,0 0-3,0 0 4,0-1-7,0-1-1,0-4 0,0 5 4,0-2 0,0-3 1,0 0 3,0 0-3,0 0 0,0 0 4,2-17-7,-2 11 5,2-1-4,-1 0 1,-2-3-1,1 3 2,-2 1-2,1 0 3,0 0-1,-1 1-3,-3 4-2,0 1 0,5 0-3,-15 9 0,1 0 1,1 2 1,-4 9 3,2-1 2,-2 5-3,3 0 4,1 0-1,2 0 2,4 0-6,0-2 4,1-3 2,3-2-3,2 0 7,4 0-2,-2-7 1,2 2 5,4-2 3,0-3-1,6 0 4,-1 0 3,4-5-5,5-2-2,3-2 0,0-4-1,-2 1 3,2-5 5,-3-2-1,1-5 4,-1 2 13,1-2 4,-3 0-2,0-2 6,-2-2-3,0-1 5,0 1-1,-3 0 0,-1-2 3,-2 0-4,-2 7-11,-2 3 25,0 2-11,-2 3 2,-2-1-6,1 5-5,-2 2-3,-2-2-19,0 4 11,0 0-10,0 0-9,-2 12 3,-2 3 1,-4 3 5,1 10-6,-2-5-2,1 3 7,1 1-4,2-2-7,2 0 4,-1-7 3,3-1-5,0 2-2,1-4 6,2-3-4,0-2 3,1 0-9,2-3 4,1-1 1,0-3 1,2-2 2,3-2-3,0-6 2,5-1-5,-2-1 6,3-5-5,1-5-2,-2 0 1,-1-5-2,-1-1-3,-3 2 5,4-3-4,-5 1-8,-1 3 9,-1 5 2,-3 1-4,-1 7 2,1-1 0,-3 2 5,1 4-5,-1-1-7,-1 0-5,-1 3-5,0 2 12,0 0-14,0 0 6,-6 13 2,-1 1 5,0 1 3,2 3 6,-4 4-5,1 2-3,1-7 6,3 0 7,-1-2-19,2-1 10,2-3 4,-1 1-4,2 0 5,0-2-1,3 1-2,0-4 1,1 0 4,4-2 2,-1-2-1,2 2 4,4-3 0,1-3 6,1-1-2,1-2 13,-2-3-17,6-3 6,-2-2 19,-1 0-1,-1-5 2,1-1 3,-2-3 1,-1 2-3,2-5-1,-3-3 1,2 6-6,-2-8-3,1 3-4,0-2 1,-4 3-1,1 0-4,-1 3-3,-5 4 9,0 4-2,-1 2 1,-1 4 2,-2 2-2,2 1-5,-2 1-25,-1 2 14,0-2-7,0 4 1,0 0 0,0 0-3,-15 15 0,6-2 1,1 3-5,-3 5 2,4-4 3,2 7 0,-1-4-1,4 6-2,-1 1-14,3 2 14,3-5 6,-1 2 0,0-6-2,2 4 1,-2-5 0,-1 6 2,1-5-5,-2-2 10,0 3-7,-2-1-4,1-3 1,-4 0-1,4-5 3,-1 1 2,1-3-4,0-2-3,-2-2-5,3-2-35,0 1 3,3-2 11,-1 0 8,4-1-3,0-4-6,4-1-16,4-2-25,1-4-18,4-2-28,-1 2-27,0-3-31,2 0-34,-2 0-37,2-1-42,1 1-286,-10 0-624,8-2 276</inkml:trace>
  <inkml:trace contextRef="#ctx0" brushRef="#br0" timeOffset="89486.9554">10534 13094 62,'-3'0'205,"3"0"-19,0 0-12,0 0-5,-4 10-9,5-5-4,1 2-3,0-2-5,4 2-4,-2 0-8,4 1-6,-2-4-7,3 1-4,-1-2-11,1-2-7,1-1-13,4-4-8,-2-1-8,1-4-4,-2 1-9,2-1-7,0-4 0,-2 2-8,-1-2-5,-3-3-4,-2 2-2,0-3 0,2 3-4,-6 2 2,-1 1-2,0 1-4,-3 0-4,1 6 0,-3-1-6,-1 2-5,-3 6 1,-4 3-3,-7 9 2,4 2-1,-1 3 2,0 4 3,3 2-3,1 0 4,3 2-1,3-2-4,1-1 4,5 3 0,2-7-4,2 4 2,3-7 0,4 4 7,-3-8-7,3-3 1,2-5 0,8 3 0,-4-8-10,-1-2-11,9-6-14,0-1-10,0-4-4,1-4-1,-3-2 1,1-5-6,-3 2 3,1-7 1,6-4 0,-9 4 2,1 1 7,-3 0 5,0 2 10,-1 3 21,-3 1 14,-2 7 14,-5 5 10,-1 2 0,-1 1-6,-1 1-7,0 3-6,1 2-3,-3 0 3,0 9 11,-3 4 2,-1 2 4,-1 5 13,-2 5 2,-1 0 12,1 4 18,0-7 8,-1 2 1,2-7 4,2 0-12,-2-2 2,2-5-8,1 2-9,1-4-5,-1-3-14,1 0 16,1-2-2,0 1 11,1-1 19,0-3 10,0 0 6,0 0-10,0 0-15,4-16-12,1 0-8,2-2-6,6-6-10,2-4-5,1 1-6,2 0-5,5 4-9,-2 1-1,2 1-7,-2 6-2,1 2-1,-3 2-4,-5 8-5,0 1-14,-2 2 5,-2 3 0,0 4-5,-1 2 3,-1 3 3,-1 6-6,-3 0 1,1 2 2,-4 4-2,-2 3 4,-4-3-1,1 0-2,0-5-9,-2-1-13,-1-2-32,0 1-50,4-5-52,-1-3-44,0-1-55,0 0-67,2-3-59,2-1-297,3-3-738,1 1 327</inkml:trace>
  <inkml:trace contextRef="#ctx0" brushRef="#br0" timeOffset="89906.5989">11537 12954 181,'5'-10'300,"1"0"-7,0 3-15,-5 5-26,0-5-28,-1 6-17,0 1-16,0 0-6,-18 15-2,1 2-2,-1 5-4,-2 0-11,1 2 3,-3 5-16,4-5-20,1 3-9,5-2-17,3 0-4,-1 0-13,6-7-9,3 0-10,-1-4 2,2 3-14,4-5 10,-1-2-14,4 0-4,3-3-9,7-2-1,-3-3-6,9-2-8,-2-5-19,1 0-7,2-4-12,0-6-8,-1-2-7,1-1-1,-2-2-4,1-2 2,3-10 6,-6 8-2,-3 0 4,0-2 5,-6 4 2,-1 0 3,-4 7-3,-1 0 2,-3 4-3,-1 1 6,-4 5-7,1 2 5,-3 2-5,-6 2 0,-3 6 4,-6 6 1,1 6 4,2 3 5,-2 3 2,7 4 3,0 0 0,2 2-1,4 1 10,3 0-9,3-2 1,5 2 1,-1-3 4,6-3 4,2-3-4,0-2 7,5-3-2,2-5 3,0-4-13,1 0 6,1-5-4,-5-1 0,5-3 7,1-3-8,-8-2-10,6-4-12,-6 1-21,4-4-22,-2 0-39,-3 1-41,1-6-53,1-1-56,-3 4-60,-3 0-185,-3-1-534,5 0 236</inkml:trace>
  <inkml:trace contextRef="#ctx0" brushRef="#br0" timeOffset="90966.8477">12897 12950 208,'-7'-1'218,"0"1"-18,-4 1-14,1 5-9,-4 3-14,3 2-12,-5 10-12,2-1-8,-3 2-16,6 5-9,-2-4-8,3 1-8,5 0-5,2-6-10,2 0-7,1 2-3,1-2-5,3-2 3,0-2-1,2-4 15,3-1-2,-1-1-1,2-3-4,1-1-3,3-4-2,-1-5 2,1-1-5,-1-2-3,-1-5 1,5-5-9,-5-4-6,0 0 0,-2-2-4,-4 0 4,-1 0-1,0-3 1,-3-2-3,1 11 1,-6 1-3,1 4-5,-3-2 2,-2 0-9,3 6-2,-3 2-7,-1 1-1,-4 2-7,-1 4-3,1 3 1,-5 2 2,4 7 1,-1-3-10,4 5 1,2 3 0,4-2-1,-3 3-4,5 0 4,-2 2 1,7-3 4,-2 0-3,8 0-1,-1-3-1,6 4 5,-3-7-2,4-3 2,7 1 0,1-4-1,1-4 4,1-4-5,0-4-1,1-3 2,-1-2 1,0-5-1,-1-1-3,0-3 3,0-3 0,-6 0-1,9-10 4,-10 5-2,-1 1-1,-1-3-2,4-12 8,-12 10 3,2 1 9,1 0 8,-5-1 15,1 6 11,-4 1 10,-1 9-17,2 5 23,-3 3-6,0-2-2,0 8-12,0-2-23,0 5 0,0 0-2,0 0-2,-7 22-3,0 9-2,-3 1-13,-1 18 9,-2 4 2,-6 24-3,5 2 21,-8-1-20,8-24 8,-9 26-4,-2-4 1,11-19 4,-10 24 10,0-4-11,10-22 10,-10 21-1,9-24 0,1 1 4,1-2 0,-1-4 2,1 2-7,4-7 3,2-11-8,2 0-2,1-2 4,0-1-9,3-10 3,-1-1-6,2-1 1,2-6-1,-1-1-3,3-5-2,-3 2 3,2-3 5,4-3-2,0-3 1,6-3-8,-2-4 3,9-5-10,-2-6 7,0-2-2,0 0-6,-3-1-12,-1-2 1,-1-5-19,-2-3-8,0 1 2,-1-14-17,-6 10-3,1-12-7,-4 14-2,-2 0-2,-5 0 6,-1 2 3,0 5 7,-3 1 1,2 10 0,-7-6 6,4 7 2,-1 4-3,0 0 15,1 2 3,4 2 7,0 4-5,1-4 5,2 4-1,1 1-1,3-1-7,0 3 7,5-4-8,3 1 11,12-1-23,6-1-25,16-3-28,1 3-28,2-4-22,2 2-18,-2-1-20,4-1-36,-3-2-23,-1-3-30,3 2-46,-5-5-162,3-1-514,-4-5 228</inkml:trace>
  <inkml:trace contextRef="#ctx0" brushRef="#br0" timeOffset="91418.7588">14009 12861 22,'8'-17'268,"-2"0"-4,-3 5 0,-2 3 7,3 0-3,0 3 2,-4-1-7,3 3-17,-3 0-30,2 0-25,-2 4-27,3-1-28,-3 1-6,0 0-11,-3 16-13,-3 1-4,-2 9-5,-4 5-7,-5 11-2,1 5-2,0-2-3,-1-2 16,0 2 0,7-14 5,-4-1-9,4-1 1,1-1-5,2 0-7,0-8-7,2-1-5,1-4 1,2-3-5,-2-2-7,2-1-3,-2-2-4,3 0 3,0-3 3,0 0 14,1 0 9,0-4 16,-3 4 8,3-2 16,0-2 4,0 0-3,0 0-13,0 0-9,0 0-13,4-20-8,2 8-7,2-4-13,5-2-7,4-4-10,-1 1-8,4 1 5,1 3-5,-1 1-5,1 3-5,0 3-6,0-1-3,-6 8-4,0 1-3,-1 2-5,-3 3-8,-1-1-7,-2 4-8,1 0 7,-2 1-3,-1 2 0,-3 0 1,1 0 3,-4 3-2,-1 0 0,-2 1 0,-4 1 1,-1 0-2,-3 1-2,-3-2-2,0-2-6,0 0-2,1-3-4,-8 1-5,4-5-5,2-2-7,0 0-8,0-2-9,4-2-15,1-1-22,1 1-27,1-4-23,3 0-46,0 0-26,-2-1-18,4-3-27,3 1-34,3 1-14,4-1-15,0-3-6,3 6-234,3-3-618,1-2 273</inkml:trace>
  <inkml:trace contextRef="#ctx0" brushRef="#br0" timeOffset="91770.996">14171 13198 25,'25'-2'104,"0"2"18,-1-3 14,0 3 20,0 3 18,-2-6 18,-6 6 5,0-3-5,-1 4 1,-1 1-9,-4 1-3,1 1-3,-1 3-4,-4-1-7,1 5-6,-3 6 3,-2 6 10,-4 3-7,-2 3-1,-3-1-13,-6 1-16,-1 2 1,-6 5-33,4-10-2,-3-1-21,1 1-15,0-4-51,-1-1-50,1-3-63,1 2-76,2-6-96,-1-2-304,3-2-620,5-1 274</inkml:trace>
  <inkml:trace contextRef="#ctx0" brushRef="#br0" timeOffset="92597.5221">15394 12971 271,'-1'-10'275,"-2"4"-16,3 1-28,0 1-28,0 4-21,-4-3-21,-1 11-13,-4 6-17,-1 8-13,0 7-7,-4 1-12,-1 15-8,2-13-8,3 0-7,1-4-11,0 2 3,2-4-13,1-6-2,5-2-5,-2 0-8,1-6 0,4-3-7,-2-1 7,0-3-6,3-2 5,1 1 3,0-6-1,5-1 17,4-2-2,-1-7-6,9-2-1,-2-3 3,0 0 5,-5 2 1,2 6-15,-5 0 3,-4 1-1,0 3-10,-1 1-5,-2 1-5,0 2 0,-1 0-9,1 5 0,1-2-2,0 8 1,0 0 0,2 4 0,1 1-6,-2-1 2,2 3 2,-1-2-2,0 1-1,2-3 11,0-1-13,1 0-2,0-5 2,-3 0 4,3-2-6,0-5 6,1 0 0,3 0 0,-5-4-2,3-4-6,-2 3 5,0-7 4,-1 0-4,-1-2-6,-1-3 8,-1 2-3,-2-2-3,0-4 4,-4 1 1,2-4-8,-2-2 8,-2 1-1,-1 5-7,-1-3 1,1 3 3,-1 3 1,0 0 3,2 5-3,0 6 3,1 1-1,-1-3-5,0 3-4,1 0-5,1 2 1,0 3-3,1-7-4,-1 7 2,7-2 1,1 2 4,1 0-3,5 0 2,2 0 10,-1 0-10,5-5 1,4 5 2,0 0-1,-1-3 5,-6 1 2,2-4-4,-3 2 5,-4-1 6,2-4-2,-4 5 11,0-1 5,0-6 6,-3 2-2,-1 1 9,-2-1-8,0 2 14,-2 0-7,-1 3-2,-1-3-9,0 3-5,-3 2-5,3 2-4,-11 5-1,-2 3 3,-4 9-7,-1 1 1,0 7 8,-5 13-18,7-8 3,-2 10-6,7-8 8,1-1 0,6-2 1,-2 0 1,4 0-14,0 0 8,5-4-2,4-1 0,-3-7 4,3 0-15,2-3-8,1-2-3,1 0-15,1-2-17,-2-3-13,7-4-21,1-2-22,-2-2-24,8-2-25,-1-2-28,1-4-2,-1 2-21,4-3-16,11-5-32,-11 4-179,8-7-477,3 1 212</inkml:trace>
  <inkml:trace contextRef="#ctx0" brushRef="#br0" timeOffset="93320.9391">16744 13147 149,'9'-13'301,"-4"2"8,0 4 5,1-1 0,-2 4-24,-2 0-41,1 1-30,-3 3-22,0 0-22,0 0-12,-10 25-17,2-8-10,-5 8-7,0 2-13,-1 2-12,4 2-6,-1-2 3,1 0-14,3 1-5,0-6-2,2 0-7,2-6-5,1 0 2,-1-3 3,5-3-13,-2-1 15,3-3-10,0-1 1,2-4 4,-1 1-1,3-4 10,6-4-17,1-2-6,6-5 10,1-6-21,0-2-5,0-3-2,0 1 2,-1-2-6,-2 3 2,-1 1 7,-7 7-6,2 0 3,-7 4 0,3 2-5,-5 3 1,2-1-13,-3 0-4,1 3-6,0 1-2,-3 0 1,7 4-6,-6 1 2,4 4-1,-4-1-1,3 4 3,3 3 1,-4 0-3,3 0-3,1-2 2,-1-1-6,-1 0 5,2 1 1,-1-4 2,2-1 4,-1-1-3,3-1-2,1-2 1,-2 0 0,1-2-5,-2-2 1,2-2 4,1-1 1,-2-2-3,3-4 4,-1-3-5,-3 0 0,1-5-6,-3-1-2,0-2 2,-1-4-9,-2-1 3,-3-1-3,0 0 0,-4-1 3,1 9-1,0 0 2,-1 0-5,0 4 5,0 2 0,0 1-3,1 5 5,1-2-2,1 1-3,-2 1-1,3 0-11,0 3-15,0 3 3,3-7-4,0 5 11,4 0 1,4 2 1,3 0 1,10-4 10,-3 3-3,3 1 1,0 0-3,-3-3 2,-4 6 6,-1-3 1,1 0 6,-1 1-8,-2-1 5,2 0 8,-5 2 7,-1-1 11,1-2-2,-3 1 5,-3 0-16,1 2 22,-2-2-2,0 2-4,0-1-3,-4-1-2,3 1-6,-3 2-6,2 6-14,-4 0 25,-3 7-4,-5 5 1,1 2-1,1 5-5,-2-3 0,-3 3 9,6-1-17,-3 0 8,3 1 0,0-3-1,4 0 0,0-4-4,3-4 11,-4 0-7,7 0 4,-2-5-5,-1-1-1,6 2 1,-2-3-3,5-1-20,-2-3-20,7 1-33,-1-2-46,2-3-44,1-2-46,1-3-67,3-4-62,0-3-61,0-4-227,-6-1-674,0-5 298</inkml:trace>
  <inkml:trace contextRef="#ctx0" brushRef="#br0" timeOffset="93682.9601">17543 12964 168,'-7'-27'243,"1"7"-7,2 3 1,-2 5-10,3 3-14,-1-1-16,1 5-28,0-2-20,-1 2-32,4 3-46,0 2-28,0 0-34,0 0-59,-4 14-54,5-6-50,2 1-142,1 3-320,-1-5 142</inkml:trace>
  <inkml:trace contextRef="#ctx0" brushRef="#br0" timeOffset="94062.2807">17696 12934 90,'3'-9'307,"0"0"8,0 2 9,-2-1 5,2 3-21,-2 3-23,1-3-33,-1 3-27,-1 2-27,0 0-21,0 11-13,-1 0-15,-5 14 3,-1 2-9,0 5-5,-3 1-16,3 2-5,-3 8-5,0-8-11,3-1-18,0-2-2,0 0-7,3-1-8,0-2-9,1-3 11,2-6-21,2-2-2,-1-1-3,1-6-6,1 1 4,2-1 4,0-5-19,3 3 12,0-3-7,0-4 2,3 0-9,4-5-10,-1-1 11,10-5-3,-4-4 4,2-6-7,-1 2-2,2-6-10,8-10-8,-9 9-10,2-17-11,-2 6 1,-3 5-4,3-16-7,-1 2 10,-3 1-6,-1-1-3,-7 13 8,4 3 19,-6 3-21,0-2 9,0 12 9,-7 4 22,3 3-1,-3 0-9,0 2-4,0 4-5,0 2-1,0 0-9,-17 24 13,3 0-5,-3 2 8,3 3-5,-6 15 10,2 0-5,4 1-2,1-13 5,2 11-4,5-11 0,-1-1-3,6 1 7,-2-2-2,3-2-4,3 0 6,1-10-8,0 3 7,3-4 4,1-1-7,0-3 10,5-1-4,-1-4 2,2-2 2,0-1 1,8-2-2,-7-3-3,9 0 7,-1-4-13,-1-1 6,-1-5 3,0 0-9,0-2 3,-1-2-15,1 4-16,-4-4-21,-3 2-16,-1 2-19,-2 1-16,-1 0-16,-3 1-13,-2 2-21,-1 2-24,-2-2-21,0 2-27,0 1-36,-2 3-13,-6-4-218,-1 5-529,-3 0 234</inkml:trace>
  <inkml:trace contextRef="#ctx0" brushRef="#br0" timeOffset="95338.8927">3557 14740 247,'2'-9'261,"-2"3"-14,0 0-22,-2 1-26,2 2-23,0 3-18,0 0-16,-7 23-7,-1 11-2,-5 23-7,-2 27 26,-2 0-11,0 3-3,0-3-14,3 6 0,0 1-11,0 0-5,4-1-11,-4 0-7,-2 1-5,-2-8-9,1-2-5,3-27-8,-6 25-5,6-30-2,-3 2 7,-1-1-11,4 0-11,-1-6 2,3-11-42,5-2 2,-6-4-2,5 0-3,1-9 2,3-3-7,0-7-14,1 1-14,3-5-18,-5 0-22,4 0-11,0-1-20,1-3-23,-1-12-12,3 3-17,1-17-5,0 7-2,1-13-8,-1 1 1,1-2-2,0-2 2,-1-1 7,0 3 11,1-16 20,-4 14 13,4 0 12,-2 1 8,-2 0 22,0-3 15,0-10 22,1 12 4,2 0 15,-3-2 25,1 1 4,2-10 18,4 14 14,-7-5-2,6 5 12,-2-1 15,3 0 5,0 3 13,2-1 0,0 0 12,3 6-3,-1-1 6,-3 10 2,7-3 7,0 1-6,-1 6 0,-3 0-7,6 6 0,2-1-9,-1 6-5,3 5-2,-5 0-11,2 10-2,-4-6-5,1 15-5,1-5-4,-6 5-4,0 1-1,-8-5-5,4 5 3,-6-5-12,-3 9 2,-2-4 0,-4-2-8,-1 0 3,-2 1-7,-2-6-1,-2 0-2,3-4 0,-1-2-5,-3 1 2,2-6-1,1 1-4,1-5-7,-1 2-10,4-1-8,0-3-13,2 0-12,-1-4-16,5 1-15,0-2-35,1 0-25,3-7-28,2 2-28,3-4-31,1-1-137,5 0-384,-1-1 170</inkml:trace>
  <inkml:trace contextRef="#ctx0" brushRef="#br0" timeOffset="96212.1291">3763 15252 166,'0'0'256,"0"0"-25,0 0-23,0 0-22,0 0-16,0 0-8,-14 20-10,11-4-6,-4 4-15,-1-3-7,2 0-10,3 1-10,-1 5-12,4-3-6,0-2-9,0-2-6,0 0-4,5-6-9,3 4-2,-4-5-3,3-1-8,4 2 1,-2-5-4,0-3 3,1-1 0,0-2 9,0-1-8,1-7-6,2 3 3,-2-5 0,-2-2-1,-1 1 0,2-5 5,-3 1 1,-3-1 1,-1-1-7,0-1-1,-3 2-8,-3-3-3,0 1 2,-1 1-3,-3-3-8,-1 4-1,-2 1-1,1 3 0,-2 2-7,4 3-5,-3 1 2,3 2-5,-1 4-5,-2 1 1,1 3-2,1 3 1,-2 2-5,6 1 6,-5 5-8,8 0 4,-2 1-2,6 1-4,1 2 0,-1-7-6,8 4 10,2-1-4,3-1 6,6-4-3,-1-3 2,3-4-1,3-2 0,-2-2 5,1-6-2,-1-2 5,0 2-5,-1-5 4,-1-1 3,-1 0-3,-1-2-1,-2-3 3,-4-1 2,1 1 2,-4-2-3,-1-5 4,-1 3 3,-2-6-1,0 2 4,-4-1 5,-1 0 2,-3 2 1,3-1 14,-3 10 3,-2 0 15,1 8 16,1-1 0,-3 3-18,3 2 2,0 5-17,-2-5 1,2 5-9,-5 22-2,-2 8 2,-1 15-1,-1 4-8,-1 8-2,-1 26 4,-3 3-6,3-1 3,-2-2 6,-1-3-9,1 4 5,-3-4-11,4-24 7,-5 24 1,6-32 0,0 6-2,-2-4-1,1 4 3,0-4-3,1-1 1,1-16-3,3-1-4,-1-3 5,2 0-4,-1-5-6,2-4-21,4-10-20,-2-1-20,3-2-10,-4-3-11,2 1-9,2-4-6,0-1-21,0 0-16,2-14-16,4-3-6,-1-8-4,4-4 5,2-15-12,-2 13 9,2-15 4,0 13 6,0-14 8,1 1 8,0 3 9,-2-5 4,1 3 20,-2-1-3,-1 11 18,-1-11 15,0 10 23,-1 3 24,1-12 16,0 14 28,-1-1 17,-1 1 16,1 3 19,1 0-1,2-3 10,0 4 8,4 1 2,0 0 0,1 5 4,1 0-2,2 0 1,-3 11-8,5-4 0,-4 7-4,8 3-11,-8 6-8,2 0-5,-3 7-3,0 5-7,-4 1-6,1 0-4,-1 5-1,-3 5-5,-3-2-4,-1 2-6,-6 2 5,-1-8-10,0 5 3,-6 0-4,-4 0-5,0-6-8,1 0-12,-5-2-17,1-2-20,0-1-24,-4-1-28,1 1-28,-1-6-44,1 0-30,-1-1-55,-1-3-221,1-1-508,5 0 225</inkml:trace>
  <inkml:trace contextRef="#ctx0" brushRef="#br0" timeOffset="97319.0074">4979 15555 193,'-2'-2'260,"2"-1"-16,0 3-22,0 0-28,-5-2-23,5 2-19,0 0-18,0 0-10,1 17-16,-1-6-5,-1 6-13,-1 10-6,1 1-9,-2 2-5,-3-1-19,1 2 1,-2-1 5,0 0-26,1-4-29,-1 0-24,1-7-35,2-1-33,0-1-35,2-5-44,1-3-157,-2 0-353,3-2 156</inkml:trace>
  <inkml:trace contextRef="#ctx0" brushRef="#br0" timeOffset="99060.115">5980 15443 14,'-7'2'259,"1"0"5,2-2-7,0 0-10,0 1-19,4-1-22,-6 1-23,6-1-17,0 0-20,4-11-10,0 5-15,6-9-12,6-2-10,1-3-6,0 0-8,2 0-7,1-2-4,3 0-13,-1 0 1,-1-2 1,1 0-2,0-1-7,-2 0 5,-4 1-11,-1 2 1,-1 4-5,-6 3-1,-1 1-12,0 0 11,-4 2-6,-1 1 3,-1 2-7,-4 2-6,0 0-6,-2 4 2,-2-2-14,-2 5 2,-1 3-12,-2 5 7,2 2-3,0 3 3,-5 7-11,3 1 11,4 1-8,1 3 3,3-7-2,4 8-2,2-7 0,4 7 1,-2-2-2,6 2 1,-3-1 6,6 0-4,-3-2 1,2-2 2,-6-3-4,0-1 1,2-2-2,-1-1 4,-4-3-5,0 3 5,-3-5-3,3 3-3,-6-2-2,0-2-4,-3-2-1,-1 3-1,-3-6 1,0 1-1,1-1 1,-7-2 0,3-2 0,1-2 2,-1-1 2,3 4 0,0-5 0,2 2 6,-3-6 5,4 7 2,2-2 9,1 2 3,-2-2 2,4 1-6,-3 1 3,5 2-11,-5-2-1,5 2-3,-3 0-11,3 0 13,0 0 1,0 0-3,6 11 2,-4-9-4,3 3 4,0-4 1,0 4 0,3 1 0,2-3 3,3 0-4,1 2-3,1-5 6,8-2-1,2-1 1,2-4-2,2-3 1,7-8-3,0 1 0,-8 2 0,9-8-3,-2-1 3,-3 2 1,-2-9-4,-7 11 5,-2-5-1,1 0 3,-5 0 0,1 1 0,-3 1-1,-1-2 2,-3 5 7,-4 4 10,-3 3 11,2 5 13,-5-2 15,1 4 6,-1 0-9,2 3-8,-3-2-15,0 5 1,0 0-8,0 0-4,-7 10 0,0 7 0,-3 5-12,-1-1 4,2 4-6,2 1 1,0 3 1,3-4-5,1-1-1,2 1-4,1-4 4,2-2-17,0-3 17,2 0-4,0-2 5,2-3-7,1-2 1,0-2-4,6-1 8,-2-3-7,1 0 4,3-4 4,0-4-6,7-4-5,-4-5 2,3 3 2,-4-5-2,1-1-2,-7 7 5,6-11-4,-1 3-1,-5-7 0,-1 8-1,3-5 6,-5 6-16,2-6 18,-4 6-4,-2 2 0,0 4 4,-3-2 17,1 6 5,-1 2 8,1-3-5,-2 7-6,0-6-26,0 6 15,0 0-5,0 0 8,0 0-8,-10 17 3,4-2-3,-2 1 9,-2 2-13,1 4 8,-3-1-14,-1 1 4,6-7 7,1 2-2,-1-6 9,-4 3-6,7-3-5,1-3 18,-1-1-6,0-1-5,1-2 9,1-2 4,2-2 6,-2 4 12,2-4 5,0 0 1,0 0-7,0 0-2,8-24-7,-1 7-7,3 2-3,4-7-3,-3 1 1,5 2-4,-1 2 2,-2 5-27,-4 0 19,3 3 3,-2 2-5,-2 4-11,1 0 3,-1 3-2,1 1-1,-2 3-2,0 1 1,-1 3-2,2 0 6,-4 4-2,2 1 5,-1 4-10,1 0 5,-2 0-4,0 2 1,1-2-1,2 0-13,-3 0-14,6 7 8,-3-12-32,1-1 1,1-2-15,5-2 19,0 0-1,2-2 1,7-2-5,0-3 0,-2-1-9,3-5 4,-2-2 4,1 3 4,0-10 5,-1 4 6,-1-4 1,0-2 11,-2-2-1,0-2 5,0-3 3,-5 1 7,0-2 1,-1 4 3,-4-4 8,-3 3-5,0-3 10,-5 8 4,1-1 10,-4 7-4,-1-1 4,-2 4-7,0 1 2,0 5-8,-4-1 2,-1 6-2,-4 6 1,-6 4-3,2 4 0,0 2 0,-2 2-3,2 6 1,4-3 5,-2 1-6,7 0 2,0 0 0,6-5 3,-1-2 2,4 0 0,1 1-12,4-3-3,0-3-4,1-4 2,1-1-1,1 0 7,1-4 4,2-3 2,-1-2-2,4-3 1,2-4 1,-2 0-1,3-6 1,0-5-1,-3 2 7,0-3-3,-2 8 2,-3-5-4,2-5 4,-1-2-1,-3 8 8,-1-2 3,-1 1 3,1 1 15,-5 4 1,2-2 2,0 6 12,-2-3 2,1 5 7,-2 0-7,0 1-6,0 1-9,0 4-13,0 0-2,0 0 0,0 0-2,-3 15 0,-3 2 1,-1 6-10,-1 4 17,-2 5 3,-3 11 4,1 4-2,0-2 6,-3 5 2,-1 2 15,2 1-11,3 3-1,-13 23 3,11-27 1,-2 4 4,-2 0 4,1-1 4,-3 24 0,3-26 0,2 3 0,-7 20 7,7-23 9,1 0 9,-1 1-8,-2 0 0,3-6-6,-1-3-4,2-11 0,-2 9 0,1-14-2,-2 1-5,4-4-5,-2 1-5,0-8 0,1 0 1,2-5-3,4-6 1,-2-1 1,-1 1 1,2-3 0,0-2 2,-1-4 1,1-3-5,2 1-5,-2-6-8,-1-6-9,-2-8-1,0-8-4,2-15-6,-1 2-4,5-7-6,1 3-8,3-4-12,5-3-12,-1-1-2,4 2-9,1 0-10,6 2-6,3 3-6,2 5-4,4 2-8,0 2-1,-4 16-4,11-5-6,-7 7-1,8-5-21,-5 11-4,-2-1-20,1 3-30,-1 1-31,-1 1-37,-3 0-30,0 2-32,0-2-45,-2 2-271,-5 0-658,0-1 291</inkml:trace>
  <inkml:trace contextRef="#ctx0" brushRef="#br0" timeOffset="99427.7267">6729 14817 165,'-7'-12'245,"2"0"-16,-2 5-27,4-1-20,-1 3-40,2 0-46,2 0-50,0 5-30,6-6-53,2 0-47,4 6-117,2 0-217,7 0 96</inkml:trace>
  <inkml:trace contextRef="#ctx0" brushRef="#br0" timeOffset="99895.065">7617 14654 273,'7'-11'326,"-3"2"7,2 1-1,-5 3-25,5 0-14,-6 5-33,1-5-33,-1 5-22,3-4-22,-3 4-17,0 0-25,-4 19-15,-3 6-9,-2 8-12,-2 16-10,-2 1-7,1 6-8,-5-1-1,3 1-10,-6 23 0,6-30-7,1-2-6,2-2 11,1-13-12,3-1-5,0 2-5,4-3 1,2-1 4,-1-5-10,1-4-10,1-6 4,1 1-12,-1-4 4,2-3-12,-1 1-8,3-3-9,1-1-8,0-4-20,4 2-19,2-6-27,4-1-28,5-8-26,2-2-22,1-4-19,-2-1-16,1-1-6,0-5 4,-2 4 13,-1-2 0,-2 3 6,-3-1-2,-1 0 21,-2 1 20,-4 7 34,-1 5 25,-2 1 48,1-2 25,-4 5 22,3 0 8,-2-1-1,0 1-10,-2 4-2,3-1 3,-3 1 3,0 0 3,0 0 9,3 10 5,0-6 2,-2 1 3,1 1 6,2 0 1,-1-1 10,2-2 1,1 0 4,1 2-1,3-4 6,-2-2-4,6-1-1,0-1-2,-1-3 1,-2 0 17,-1-1 8,-1 2 2,-3-3 3,0 0 10,0 4 5,-3-5-10,0 4 1,-5 1-2,4-2-6,-4-4-6,-1 5-16,-2 1-7,-1 1-13,-4 3-2,-1 5-10,-4 0 1,-2 7-7,-2 1-8,7-1-2,-4 6-1,5-4 4,1 2-12,2 0-1,-1 6-1,5-4 0,1-1-11,3-3-11,2 3-24,-1-1-1,3-3-19,1-6-11,4 9-5,1-7-18,4-3-20,2 0-23,3-2-28,1-1-24,1-4-32,2-4-29,-1 0-41,-2 0-208,3-4-533,-1-2 236</inkml:trace>
  <inkml:trace contextRef="#ctx0" brushRef="#br0" timeOffset="100415.0208">9066 14779 135,'-1'-17'281,"-2"5"-5,2 4-11,1 2-27,0 0-19,0-1-23,-2 4-24,2 3-26,0 0-6,0 0-13,0 0-14,2 25-10,-1-9-12,1 3-5,-2 1-11,2 6-6,-1-4-16,1 0-36,1-5-33,-2 3-45,3-3-40,-1 0-43,4-3-37,-2-3-38,0-1-128,2-4-376,1 3 167</inkml:trace>
  <inkml:trace contextRef="#ctx0" brushRef="#br0" timeOffset="100930.0258">9447 14664 274,'4'-14'283,"-1"4"-1,1 3-12,-1 0-11,-1 1-29,-2 2-25,0 4-25,2-3-21,-2 3-15,0 0-7,-2 25-6,-5 3-8,-1 7-3,-2 11-4,-1 4-8,-2-1-5,0 6-3,1-2-2,-4 1-10,4 0-1,-3-4-12,3 0 5,-1-5-1,3-12 8,-1 13 6,4-16-6,0 3-4,1 0-4,1-6-10,-2-3-2,3-6-5,3-1-7,-3-5 0,3-1-8,1-4 9,-2-1-16,1 0 0,1-3 2,-1 3 2,1-4 10,0-2 6,-2 5 7,2-5 5,0 0 9,0 0-1,0 0-3,0 0-7,2-16-9,2 4-8,-3-6-5,3 1-3,-1-8-8,3-1 1,1 0-7,0 1-1,1-2-4,1 4-3,1 0-4,1-2-4,2 4 0,-1 0-6,5 2-3,-3 3-5,1 5 3,2-2-2,6 3 0,-3 4 0,1 4-6,-5 2 1,-1 3-4,1 5-2,-1-1-1,-2 6 3,-2-4 0,-1 6 2,-2 2-2,1 5 2,-9-3 0,1 4 3,-2-2-1,-6 4 2,-1 3 2,-4-4-7,-1-2 5,-5-2-4,1 1-1,-1-4-2,-2-5-1,2 0 1,1-2-5,-2-4-11,3 0-7,0-3-11,1-3-14,-1-3-17,6-2-27,-4 1-31,3-5-33,4 2-25,-1-8-32,5 5-33,0-6-39,3-2-30,4 0-300,2-6-674,5-2 298</inkml:trace>
  <inkml:trace contextRef="#ctx0" brushRef="#br0" timeOffset="101346.5809">10087 14624 253,'1'-4'296,"3"0"-18,0 2-21,-4 2-24,3-3-24,-3 3-21,0 0-10,-3 14-10,3-3-7,-4 3-16,-3 4-17,0 7-7,1-7-12,-1 5-10,1-5-14,-4 8-26,2-4-45,-1 4-55,-2-4-73,4-2-74,-1 3-252,-3-1-477,1 2 212</inkml:trace>
  <inkml:trace contextRef="#ctx0" brushRef="#br0" timeOffset="101897.2989">10494 15145 185,'3'-11'297,"-1"2"-12,-2-4-5,0 3-10,-2-1-18,-1 2-26,1-3-9,-1 8-24,-4-5-30,0 2-16,-6 1-13,0 2-8,-2 4-16,-6 2-13,-2 4 0,-1 3-5,0 0 7,3 7-8,0-3-6,3 1-2,-2 3-11,10-5 0,0 0-7,0 0-7,2 2-4,5-3-3,0 0 0,2 0-2,2 0-3,1 2-4,3-1-1,4-2 2,2 1-2,2-1 5,7 2-9,-1-3 2,5 3-3,-3-7-10,-1 4 6,1-1-10,-1 3 0,-6-4-11,-3-2 6,1 4-1,-3-2-2,0-1 0,-4 1-3,0 1 7,-2-1 0,0 2 0,-3-3 3,0 5 14,-6-1-11,-3 2 3,-2 3-8,-3-6 10,-4 5-4,-6 0-2,1-5-4,1-1-4,-2-2 5,1 1-9,1-2 3,2-2-2,-3-2-1,8 0 2,-1-1-6,2 0-4,4 0-14,0-1-21,2 0-36,0-2-39,0 0-35,3 1-42,5 2-45,-7-7-66,5 2-48,2 1-245,0 4-637,7-10 281</inkml:trace>
  <inkml:trace contextRef="#ctx0" brushRef="#br0" timeOffset="102265.5937">11004 15532 8,'2'1'384,"-2"-1"-33,0 0-25,8 0-16,-8 0-3,0 0 5,3 0-13,-3 0-25,0 0-30,0 0-19,4 3-25,-4-3-19,0 0-42,0 0-37,0 0-70,0 0-94,0 0-132,0 0-379,0 0-621,0 0 274</inkml:trace>
  <inkml:trace contextRef="#ctx0" brushRef="#br0" timeOffset="106718.9231">2087 9082 3,'-3'0'69,"3"0"-2,-10 0-4,6-1-1,-2 1 6,6 0 0,-12 0-4,6-3 4,-1 3 2,0 3 6,-3-3-8,0 1 27,2-1-21,-2 0 7,0 3 4,2-2 2,1-1 8,-2 1 3,5 2 2,-3-3-1,4 2 1,-1-1-9,-2 0-7,6-1-2,0 0-9,-7 0-2,7 0-2,0 0-9,0 0-7,0 0-4,0 0-6,0 0 0,0 0 12,0 0 13,23 0 1,-1-1 1,4 0-2,3-1-4,16-3-1,-1-2-4,0 2-2,2 1-4,2-4-2,0 3 1,0-4-5,21 1-2,-24 5-5,1-4-2,-5 2 0,3 2-3,-7-2-7,-8-1 1,-1 3-4,-4 0-5,0-1 2,-1 2-5,-2 1-2,-6-2 2,-5 2-2,-1-2 0,0 3-2,-2-3-4,2 1 2,-5 0-4,-1 1 5,3 1-3,-3-1-1,-3 1 7,0 0-6,8 0 0,-8 0-1,4-3 1,-4 3-1,0 0-2,4-2-1,-4 2 5,0 0-5,0 0 2,0 0-6,0 0-11,0 0-8,0 0 0,0 0-8,0 0-4,0 0-1,0 0-8,0 0 2,0 0 0,0 0 4,0 0-4,5 5 4,-5-5 1,0 0 1,0 0 5,0 0-1,0 0 4,0 0-1,0 0 4,0 0 0,0 0 3,0 0 3,0 0 1,0 0 3,0 0 0,0 0 1,0 0 3,0 0-3,0 0-2,0 0-1,0 0-9,0 0-2,0 0-14,0 0-4,0 0-5,0 0-5,0 0 4,0 0-3,0 0-5,0 0-7,0 0-3,-16 0-13,16 0-3,0 0-7,-7 0-23,7 0-18,0 0-35,-7-3-153,4 1-344,3 2 152</inkml:trace>
  <inkml:trace contextRef="#ctx0" brushRef="#br0" timeOffset="107397.9331">1946 9342 9,'-3'1'176,"3"-1"-12,-7 0-16,7 0-11,-4 0-17,4 0-16,0 0-14,0 0 3,0 0 0,14-2 6,2 2-1,6 0 2,3 0-3,5-2 10,12 1-18,2-4-2,1 1-1,3-1-1,-3 0-2,3-4 3,1 3-6,-1 2-10,-1-3-5,0 1 1,-3 2-12,-6-3-4,-7 7-7,-2-5-4,-3 0-4,1 3-3,-2-2-6,-4 1 0,-5-1-4,-2 2 3,1-2-13,-8 4 0,2-3-5,-2 1-8,0-2-7,-1 1-12,-1-1-21,-3 0-30,2 0-30,-1-1-30,1-5-40,0-1-51,-4 2-120,2-4-370,-2 3 164</inkml:trace>
  <inkml:trace contextRef="#ctx0" brushRef="#br0" timeOffset="107822.5603">2732 8656 8,'-6'-12'215,"2"0"-13,0 4-4,-2 2-3,2-2-7,0 4-12,1-1-17,-1 2-17,1-1-12,1 2-20,2 2-12,-1-2-10,1 2-13,0 0-7,0 0-1,0 0-9,-1 13-4,2-3-5,5 4-1,-2-2-3,3 3 3,5 9-6,0 0 3,5-1 0,-3 3 5,0 1-5,4-3-3,-1 5-2,2-3-4,-2-3 0,2 3-8,-2-6 1,3 3-4,-5-3-4,0-2 2,0 0-5,-4-4 0,0-2-2,1-1-1,-5-2-1,0-4-3,0 2 1,-3-1-5,0 0 1,-1-3 0,1 1 0,-1-1-2,-3-3 0,3 4 2,-3-4-2,3 5 3,-3-2-4,0-3-1,0 0 3,-6 10-2,1-3 1,-4 2 0,-1 3-1,-5 5-1,-4 0 1,1 3-2,-3 1 5,0 5 0,-7 7-9,4 2 3,3-8-1,-5 10 0,1 5 0,0-3 1,2 3-5,1-3-3,0 0-15,1 2-11,6-12-17,-6 12-12,1 0-12,6-12-17,-2 3-23,-2 8-21,5-7-27,1-5-30,0 5-182,1 1-404,0-6 179</inkml:trace>
  <inkml:trace contextRef="#ctx0" brushRef="#br0" timeOffset="108501.8793">1691 12767 121,'-8'0'197,"-1"0"-13,5-1-15,0 1-15,4 0-12,-6 0-19,6 0-8,0 0-2,10 6 4,0-6-6,11 3-7,4-3-6,16 0-9,4 4-4,-2-3-10,4-4-3,4 2-2,-3 1-5,0 1 4,0-2-5,-2 1-8,-8-1-8,-8-2-3,-2 6-4,3-3-2,-4-3-6,-6 3-14,3 0-5,-9 0-21,1 0-13,-6 0-20,-2 0-14,-1 0-17,-3 0-13,-4 0-20,6 0-42,-6 0-30,0 0-146,0 0-348,-20 3 153</inkml:trace>
  <inkml:trace contextRef="#ctx0" brushRef="#br0" timeOffset="108935.213">1656 13068 43,'-9'3'144,"5"1"-11,0-4-9,1 3 3,0-1-12,3-2 1,0 0 10,7 4 3,2-4-1,4 3-4,9-3-11,1 5-3,6-6-6,-1 3-3,9-4-7,-6 0-5,14-3-8,0 5-5,-3 0-5,1-8-9,0 4-3,-4 0-7,1 2-3,-2-3-8,-11-3-3,-2 4-4,2-1-11,-4 0-14,-8 3-10,-1-1-4,-4 1-13,0 1-1,-2-1-6,-2 2-2,-2 0-3,-4 0 4,9 0-13,-9 0-13,5-3 9,-5 3-5,0 0-29,0 0-32,0 0-29,0-4-45,0 4-97,0 0-302,-11-8 134</inkml:trace>
  <inkml:trace contextRef="#ctx0" brushRef="#br0" timeOffset="109342.0961">2253 12583 64,'-7'-18'226,"0"3"0,4 2 3,-1 3 0,1 1-1,3 4-11,-4 0-23,2 1-14,1-1-24,1 5-16,-3-5-24,2 3-11,1 2-10,0 0-7,0 0 6,7 13-9,-1-3-1,2 3-7,3 6-3,6 1-7,-1 4-2,-1-3-4,5-2-5,1 1-4,-3-3-5,2-2-1,-2-1-6,-3-6 5,4 4-7,-3-3 1,-2-3-3,0 3-2,1-2-1,-8-5-1,3 1-9,-3-1 2,2 1-6,-4-1-2,0 1-1,-1-3 6,-1 3-6,0-2-4,-1 3-5,1-3 2,-3 4-2,2 5 6,-2 1-4,-2 9 2,-2 5-6,-6 4 6,-3 19-3,-1-3 7,-3 6 1,-4 3 0,2 1 11,-11 21-11,-2-2-1,10-25 1,2 2 8,0-1-10,0-3-3,0-1 10,-1-1-9,7-3-6,1-12 8,1-4-7,1 3-2,2 2-7,0-9-22,4-6-22,1-1-32,-1-4-38,1-2-44,3 2-45,-1-8-46,1 1-39,1-4-193,0 0-521,0 0 231</inkml:trace>
  <inkml:trace contextRef="#ctx0" brushRef="#br0" timeOffset="110049.5732">1670 7521 80,'-8'-2'253,"-1"0"-9,5-1-15,1 0-21,-1 2-20,1-2-22,3 3-21,0 0-13,7-6-5,3 4-5,10-2-5,6-2-6,15-1-2,0 0-2,7 0-10,-3 2 2,7-2-15,16 1-4,-22 5-8,2-3-7,-4 3-8,-2-2-5,3 3-3,-7-4-9,-11 2-4,-2 3-11,-1-2-15,-8 2-21,-1-1-20,-6 0-20,-2 0-15,-1 1-13,-1-1-13,-5 0-3,8 4-8,-8-4-13,-1 5-27,1-5-20,-13 10-11,-1-2-21,-5 2-103,-4 0-323,-1 1 144</inkml:trace>
  <inkml:trace contextRef="#ctx0" brushRef="#br0" timeOffset="110439.4459">1753 7775 108,'-6'3'108,"6"-3"0,-3 3-5,3-3 9,0 0 10,9 3 16,1-1-9,4 2-4,10-1-2,1-3-7,6 2-4,10-4-13,0 1-6,0-1-4,0-3-13,-1 3-10,0-3-2,-1 2-10,1-4-9,-13 4-31,2-1-20,-5 1-36,2-2-37,-4 1-43,-1-4-24,-6 4-123,0-1-290,-7-2 129</inkml:trace>
  <inkml:trace contextRef="#ctx0" brushRef="#br0" timeOffset="110858.0937">2029 7343 176,'-10'-15'192,"3"5"3,0-3-6,0 4-3,4 4-9,1-4-14,0 6-14,-2-2-19,3 1-12,-1 1-14,2 3-14,-1-4-10,1 4-8,4-6-1,-4 6-8,7 3-5,0-2 1,3-1-6,0 1 0,3 2 3,3-1-1,1 1-7,3 5 0,1-4-1,0 0-1,-1 2-3,2 1-1,1-2-4,-2-1 4,3 3-8,-5-1-2,3-2-2,-1 2-4,0-3 2,1 2-6,-6 1 0,3-1-3,-3-2-1,-1 1-6,1-1 3,-3 3-1,1-2-1,0-2-2,-5 3-1,-1-5-2,-1 2-3,0 2 0,-3-2-4,1 2 1,-1-2-2,0 5-3,-2 2 6,-1 4 0,-2 6 4,-3 10-1,1 3 1,-5 1 1,-3 13 2,-3 3-3,0-3 4,-3 4-2,-4 1-1,1-5 3,1 3-4,0-5 1,-2-2 2,1 2-4,5-15-9,-5 11-12,5-12-25,-1-1-34,5 2-29,-2 0-36,2-3-24,1-1-37,6-7-48,-3-1-137,3 1-415,2-1 184</inkml:trace>
  <inkml:trace contextRef="#ctx0" brushRef="#br0" timeOffset="111812.0164">3643 7146 152,'0'-2'186,"0"2"-19,-5-5-17,5 5-14,0 0-5,-6 20 6,0-2-7,-2 11-10,0 1-2,-4 16 6,1-11-6,4-2-8,-3 2-5,-3 9-7,2-12 1,4 2-2,-4-10-1,2 5-5,2-5-1,0-5-5,3-2 1,-2-2-8,4-4-6,-3 0-3,3-3-6,0-1 0,1-2 7,-1 0 1,1-1 12,1-1 6,0-3 6,-1 4 9,1-4 14,0 0 0,0 0-29,0 0 3,4-14-17,-1 1-1,2-5-14,4-7 3,-1-4-8,6 0-20,-3 0-3,0 0 6,1-5 6,2-10-9,-4 12-6,0-1-5,5-11-1,-5 11-5,3-1 1,2-10-1,-5 17 8,0 2-16,0 3 0,-2 5-5,-3 5 0,-1 4-2,-1 1-8,1 2-2,-3 2-2,2 2-2,-3 1 0,7 14 0,0 9 3,0 4 6,2 22-3,-1 1 6,-1 4 1,-5 1 6,2 2-8,1-3 2,1 3-11,0-2 14,-2-3 10,0-5-4,2 0-5,-2-12 10,2-3-12,-4-3 0,4-1-4,-3-5 2,0-3-19,0-4-32,-1-4-30,0-2-22,-2-3-21,1 1-10,-1-3-9,0-1-22,0 1-33,0-5-58,0 0-32,0 0-225,-11-14-551,4 4 244</inkml:trace>
  <inkml:trace contextRef="#ctx0" brushRef="#br0" timeOffset="112475.4241">3607 7544 140,'-4'-4'200,"1"0"-11,1 1-5,-1 1-9,3 2-13,-4-4 1,4 4-25,-1-3-15,1 3-5,0 0-1,0 0 5,14 0 2,-3 0-1,5 0-5,6-3-6,2 2-11,4-2-10,2-3-7,8-3-12,-10 3-7,10-4-7,-10 2-8,-1-2-5,0 5-19,-3-8-12,-1 0-11,-3 3-7,-1-4-4,-7 4 0,0-4-6,-1-1 3,-4-2 2,3-1 0,-3-5 2,-2-1 0,-2 6 2,0 0 9,-1 1 4,-2 2 11,1 2 9,-2 6 12,1 0-1,-2 0 3,2 4-13,0 0-2,0 3-5,0 0-6,-11 9 3,4 8 1,-6 6 1,3 7 0,-1 3 0,-3 10-3,4-10-1,-1 1 0,1-3 0,2 4 3,2-5-1,3 0 3,0 3-1,-1-2-1,4-4-1,0-5-2,0-5 2,3-1-2,1 1 0,0-5 0,1-1-5,2-1 1,-2-3 1,5 0 1,-1-3-4,0-1 3,5-2 2,2-2-5,1 1-3,1-12 0,2 3 0,-3-4 5,4-2-3,-4-4-2,1-1-3,-1-3 1,0-2 0,0-3-3,-2-1-1,-1 0 6,1-3-7,-4 0 3,1-2-4,-2-1 3,0 1-3,0 2-1,-3-2 4,0 3-1,-1 4 6,-3 9 10,-1 2 18,-2 4-9,3 4 2,-3 1-6,0 2-12,0 1-2,0 4 0,0 0-3,-4 16 0,1 3 1,-7 9 0,3 5 0,-4 1 0,1 10 2,2-13-3,1 4-1,1-4-1,0 0 6,2 1-4,0 0 1,3-3-3,1-3-3,0 0 4,1-6-2,-2-2 2,2-2-3,0-5 4,2 0-2,0-2-1,0-1-3,0-2-3,1 0 1,-1-1 1,1-3 1,-1 1 4,1-2 0,0-1-5,3 0-1,-1 0-12,1-2-10,0-2-7,1-1-18,-1-1-18,-1 0-11,1 0-18,0 0-20,0-2-27,0-1-30,-1 2-40,0-1-32,1-2-211,-2 1-493,1 0 219</inkml:trace>
  <inkml:trace contextRef="#ctx0" brushRef="#br0" timeOffset="114118.9131">5418 7595 152,'0'0'165,"5"-9"-7,-3 5-6,-2 4 0,6-8-5,-6 2 1,3 0-1,-2 0-3,3-2-9,-2-1-2,-1-1-12,2 0-3,-3-2-6,0 1-11,-2-4-7,1 2-5,-2 1-5,2 1-3,-2-1 11,-3 1-7,2 2-6,0 2-15,-3-1-4,1 3-10,-2 2-6,-1 3-7,-2 6 0,-4 4-10,-5 8 1,0 7-5,-7 8-1,2 2-3,8-7 0,2 2-2,0 1 0,0 1-5,5-3-1,2-2 0,1-1-5,4 0-1,-2-7 1,7-2 2,-2-3-2,3 0 2,0-5-5,2-1 3,2 0-3,2-4-2,4-3 1,2-2 3,0-3-2,4-4 0,2-6 2,-1-2 1,-1 1-3,-2-4-1,0-5-2,0 0 1,1 0 6,-5 2-5,-1-2 2,0-4-5,-2 5 2,-2-3 2,-1 2 4,-2 9 15,-2 7 14,-1-2 15,1 5-8,-2-1-9,-1 2-4,2 0-3,-2 4-6,0 0-3,0 0-2,-8 15 0,3 2-1,-2 7 1,2 2-4,-1-1-4,0 1 3,2 0-2,2-6-4,0-2 1,2 1 0,0 1-4,0-2-7,4-1-15,-3-5-15,4-2-7,-3 1-22,4-3-22,-2 0-11,2-5-21,1 2-25,0-4-30,3-1-22,4-4-42,-3-1-177,2-5-448,0 0 199</inkml:trace>
  <inkml:trace contextRef="#ctx0" brushRef="#br0" timeOffset="114520.5372">5822 7061 227,'2'-9'237,"-1"2"-26,-1 2-22,0 3-21,0 2-18,0 0-9,-10 24-9,2 2-17,-3 6-10,-1 2-10,-2 9-9,0-1-7,3-9-7,1 0-24,0 0-41,2-2-36,2-1-43,-1-1-51,1-3-60,-1 1-94,2-2-298,2 1 132</inkml:trace>
  <inkml:trace contextRef="#ctx0" brushRef="#br0" timeOffset="114934.8671">6079 7449 56,'0'-7'285,"0"-2"-6,0 4-5,-3-3-22,1 3-21,1 2-19,-2-3-22,0 3-25,-1 2-14,0 1-18,4 0-13,-16 5-13,9 3-12,-2 4-10,-1-3-7,1 5-7,2 1-10,2-1-6,0 2-5,2-7-8,-1 8-4,4-3-5,2-4-6,0 7-4,1 0-3,2-1 2,3 0-4,-1-2 1,-1 0-2,0-1-2,-1-2-4,2 0 0,-3-2-2,0 2-2,1-2 3,-1 1-2,0 0-1,-4-4 1,2 4 0,-1-3 2,-1 3-1,-3 1 0,0 0 0,-2-3 1,-5 5-5,0-5 3,-1 4-2,-2-2 0,-7 0 0,1 0 1,2 1-4,-4-6-7,-1 4-10,1-4-12,-1 1-15,2-4-15,3 2-26,2-3-29,-1 1-31,2-5-47,0 2-52,1-2-174,1 1-448,5-1 198</inkml:trace>
  <inkml:trace contextRef="#ctx0" brushRef="#br0" timeOffset="115463.6347">6628 7907 134,'0'0'182,"0"0"-12,0 0-5,0 0-6,0 0-6,13-12 2,-2 2-9,0-5-6,5-2-4,1-4-4,1 0-10,0-4 1,1 4-5,0-5-8,1 0-6,-2 2-5,1 0-8,-1-1 3,-5 6-17,1-2-3,-6 7-4,0 1 1,-3 3-8,-4 0-1,2 0 9,-2 2-21,1 0 0,-5 0-6,2 2-6,-4-1 4,0 1-13,-3 1-3,2 2-7,-3 1-3,1 2 10,1 0-16,0 5 2,-2 1-5,1 0 3,1 2-7,-2 6 12,2 2-14,0 9 3,6-6 2,-2 10-4,6-1 2,1-2-4,1 2 5,4-1-3,0-2 2,2 4-3,3-6 1,-3 0-1,3 2-1,0-7 0,-5-2 2,-1 0 0,-1-1-2,-1-4 0,0-3 1,-1 8 1,-2-6-1,0 0 4,-5-3-8,1 0 8,-2 1-2,-4 1 0,0-2 0,-1 1-1,-4-3-5,-2-1-3,0-2-4,0 1-9,-2-6-7,-3 2-4,2-3-9,3-2-14,0 0-11,0-3-12,0-4-8,5 0-23,-1-2-13,2-2-27,4 0-7,4-5-22,1 2 2,5-6-15,1-2-145,1 2-360,5-2 159</inkml:trace>
  <inkml:trace contextRef="#ctx0" brushRef="#br0" timeOffset="115896.951">7118 7263 156,'10'-13'193,"-6"2"-1,2 3-7,-3 4-10,-1 1-18,0 3-16,-2 0 0,1 15 9,-2 6-2,-2 6-2,-1 10-1,-2 11-4,1 4-9,-2-1-7,-2 5-6,2-1-9,0-1-11,0 1-7,3-4-7,-3-4-1,1-13-12,3 1-5,0-3 1,-4-3-4,4-1-4,1-10 0,-1-1-1,0-3-7,2-3-2,-1-2-4,1-2 5,1-2 16,0 2 14,0-4 15,0-3 13,0 4 5,0-4-14,0 0-1,3-14-21,1 2-10,3-10-8,4-6-4,-1-2-13,3-2 3,2 2-11,5-12-2,1 5-1,-2 7-4,-1 6-6,2-3 1,-1 5-18,2 4 3,-1 5 6,-2 5-5,-1 4-5,-1 2-3,-1 4-6,-2 6 12,1 0-8,-1 4-4,-3 2 2,-1 3 1,1 4-2,-3 3-5,-2 2-4,-3-2-1,0 2-14,-4-1-14,1-5-16,-2 1-23,0-3-19,-4 1-26,2-3-30,-1 1-30,2-5-34,0-3-31,2-1-25,2 0-21,2-6-191,-1 0-529,6-2 235</inkml:trace>
  <inkml:trace contextRef="#ctx0" brushRef="#br0" timeOffset="116340.1184">7683 7620 49,'3'-5'298,"1"1"-32,-7 4-28,3 0-20,0 0-19,-12 12-6,3 1-10,-5 8-9,3-1-14,-2 3-15,0-1-7,2 1-17,1-1-9,6-4-10,1-1-5,-2 1-9,3-2-12,1 1-4,2-5-3,2 0-8,3 0-6,-1-2-3,2-5-3,3-1-6,4 3 1,-1-5-6,1-4 0,0 0 1,2-7-4,-2 2 6,0-5 2,4-3 1,-2-2-9,-7 3 4,4-7 1,-6 4-3,0-6 1,-1 6-3,-5-4 1,1 1 9,-1-5 8,-2 8-12,-2 1-2,0 4-4,0 1-3,-1 0-9,-3 1-4,4 3-1,-5-1 0,1 4-8,-2 1-3,0 3 0,-2 3-14,0 2-26,0 4-15,1-1-18,-1 4-28,2 2-22,2 0-28,1 2-27,5 0-17,1-2-21,0-1-19,3-1-27,3 2-183,1-4-475,3 0 210</inkml:trace>
  <inkml:trace contextRef="#ctx0" brushRef="#br0" timeOffset="116829.38">7975 7674 166,'7'-10'256,"-1"2"11,-1 2 7,-1 1-7,-1 0-23,1 3-24,-2-1-24,0 1-23,-2 2-14,0 0-19,-2 10-11,-1 0-6,-4 9-10,2-1-6,0 7-13,-2 0-1,1 0-15,5-6-4,-2 7-10,3-9 0,0 0-6,3-1-7,-2 1-2,1-5-8,2-1 0,-1-3-8,3 1 2,-1-2-4,3 0-2,-1-6-3,3 0-1,4-5-2,-2-6-2,3 5-4,-1-7 0,3-3 2,-4 2-3,3-5-2,-3-5-3,-1 1 6,-2-3-6,1 4 1,-4-3-2,0 7 3,-3 1 5,0 6 18,-2 1 7,2 1 13,-3 4-17,1-2-16,-2 3-3,0 0-1,0 3-6,0 0-2,-6 12 6,3-3-1,-2 8-5,-1-2-1,2 2-2,-1 2 1,3 0-5,1 0 4,-2 0-2,4-1-7,-1-3-3,3 2 13,-1-5-7,1 0-1,2-2 3,-1-1-1,4 1 0,-3-6 0,3 2 5,0-2 0,1-4-1,1 0 3,4-7 1,0 2-5,-1-5-1,5-5 2,-1-3-5,-2-2 2,0-3 6,1-3-6,1 0-5,1-15 1,-2 10 3,2-10-2,-5 10 4,0 0 0,-3 0 5,2 0 3,-3 3 9,-1 5 8,-2 5 11,-3 7 15,-1 0-1,0 6-5,-1-3-10,-1 3-32,0 2 15,0 3 1,0 0-4,-8 20-3,-1-3 4,1 7-3,-5 10-8,3-5 7,3 1-4,-3 4 4,2 0 4,2-3-9,-1 2-4,3-3-5,3-2-3,-1 1-15,2-2-26,3-3-24,-1-5-28,0-1-25,4-2-22,1 1-17,3-4-24,2 2-20,7-1-24,3 0-23,3-8-10,1-2-14,2-7-14,-1 2-156,1-5-480,2-4 213</inkml:trace>
  <inkml:trace contextRef="#ctx0" brushRef="#br0" timeOffset="117267.9553">8856 7795 142,'10'-24'223,"-4"5"-3,-2-1 4,-4 3-5,0 1 6,0 3 5,-3 4-13,-2 0-18,0-2-18,-4 6-15,0 2-16,-6 6-17,-5 2-10,-3 9-1,-2 4-13,1 3-6,0 1-6,-3 12-2,8-7-5,2-1-13,3 0-5,4 3-7,0-4-2,4 1-2,5-5-11,1-3-9,1 0 6,1-2-11,2-6-2,0 0-1,2-1-2,0-4 6,2 0-5,2-5-3,1-2-4,4-5 1,-1-3-4,6-9 1,0-1-4,-3-7-1,1 0-1,1 1-7,3-16 4,-4 3-6,2-4 4,-6-4-1,-1 14-3,2-11 0,-4-1-3,-3 13 9,0 1-10,-1 2 2,0 5 16,-5 7 14,0 7 10,-1-3-4,-1 9-16,0-3 0,0 4-10,0 3-5,0 0 0,-5 18-5,1 0 5,-2 7 3,-1 5 2,0 4 0,2 1-5,-2 12-1,2-13-2,1 0 4,-3 1 1,4-6-3,2 3-5,-2-3 1,3-3-17,1-6-10,2-2-14,0-1-19,-3 0-22,4-5-14,-1-1-20,1-1 4,6 1-2,1-3-13,9 4-32,1-3-51,7-4-53,13 1-65,-1-2-167,2-3-530,-2-6 235</inkml:trace>
  <inkml:trace contextRef="#ctx0" brushRef="#br0" timeOffset="117715.2661">9723 7429 68,'5'-27'326,"-3"8"-18,0 7-18,1 1-24,-3 5-27,0 1-30,0 3-22,0 2-5,-7 13 2,2 4-7,-7 12-6,2 4-5,-4 17-6,0 0-1,-1 2-11,1 0-4,0-4-19,2 0-5,5-12-2,-1 9-8,2-9-3,-2-5-9,1 1-6,2 0 5,2-4-18,-1-9 4,0-2-5,1-5 0,2-2-13,-2 2 4,3-8 3,0 1 9,0 3 13,0-7 7,0-1 14,0 7 11,0-7 7,0 0-14,0 0-14,7-10-11,-1-5-10,2-2-9,6-7-8,1 1-9,3-2-7,2-1-5,-1 5-7,2-1-3,-1 3-6,3 3-3,-2 4-7,-3 4-3,-4 3-5,-1 1-6,-3 6-5,0 0-8,-1 2-1,0 4-1,-1 2 1,-4-1 1,4 8-3,-4 3 1,-1-3 1,-3 1 3,-2 6 3,-2 0-1,0-6 5,-2 2-4,-2-5-1,-2 1 0,-1-2 0,-2-4-6,-2 1-5,-5 3-7,6-7-4,0-1-9,-1-2-12,1-2-15,-1-1-15,2 1-6,-1-5-32,4-2-28,3-2-27,0 2-23,1-2-26,2-4-31,0 0-28,4-1-27,6-5-25,-1 0-34,4 1-221,1-6-633,4 3 281</inkml:trace>
  <inkml:trace contextRef="#ctx0" brushRef="#br0" timeOffset="118176.0327">9987 7729 22,'5'-1'236,"-1"0"-26,0-2-21,-4 3-18,1-1-8,-1 1 2,0 0 2,8 5 0,-8-1-7,4 0-8,1 2-6,-3 1-8,2-3-8,0 1 3,-1 1-2,4-2 2,-2-1-5,5 1-10,-1-1-5,2 0-2,4-3-10,1-3-14,1 0-7,-6-4-5,6 4 5,-5-5 4,3 0-4,-2 0 16,-2-1-1,0-1-9,-3 1 13,-2-1-8,1 1-5,-1-2-10,-2 2 4,-1 0-2,-1 5-4,-2-5-10,-2 3-6,-1 0-7,-2 2-14,-2 0 0,-2 4-10,-5 4-4,0 0-3,-9 7-2,5 3 2,-4 4-1,5 2-6,-3 2-1,3 2 5,3 2-9,3-2-20,1-1-10,4 0-6,2-3-17,0 5-5,2-8 0,2 0-1,2-5-6,1 1 10,2-2-16,1-3 5,1 1 1,1-4-4,2-1 0,3 0 1,1-1-3,3-3-3,-2 0-8,1-4-3,4-3-8,2 2-6,-2-4-12,1-1-23,-1-3-40,-2 1-43,5-4-37,-2-1-46,-2 2-148,1-2-476,1-1 211</inkml:trace>
  <inkml:trace contextRef="#ctx0" brushRef="#br0" timeOffset="118635.5464">11200 7372 2,'4'-25'196,"1"1"5,-4 5 5,0 0-8,-4 1-8,-1 1 4,0 6-18,-1 0-11,-3 3-13,1 0-15,-5 3-14,-1 5-8,-4 8-11,-4 9-2,-9 16-3,5 6 0,-2 10 1,-8 33 3,3 0-4,6 0 1,2 8-2,3 0-2,1-1-2,1-3-3,5-3 1,2-23-5,1 22-5,1-24 2,3 25-1,0-25-11,0 0-5,-1 0-6,2 0-11,-1-4-4,-1-1 8,1-5-6,-2 1-9,2-19 0,1-1-8,1-1-13,-1-2-10,2-9-14,1-5-22,0-1-12,-1-2-5,3-2-9,-1-2-34,-1-3-50,3-2-50,-5-9-53,3-8-36,4-3-239,-4-11-559,6-13 247</inkml:trace>
  <inkml:trace contextRef="#ctx0" brushRef="#br0" timeOffset="119105.7505">10731 7882 100,'0'-4'203,"0"4"-21,-1-6-19,1 6-17,0 0-12,0-4-11,0 4-10,0 0-7,7-3 0,-3 1 9,4 2-1,2-1-1,6 0 1,3-3-4,8-3-3,-1 0-5,0-1-10,12-5-8,-9 5-1,-3-3-12,-2 4-1,-3-3-8,-1 5-3,-6 2-9,0-2-5,-5 3 0,-2-1-5,-5 3 2,3 0-3,-5 0-4,5 3 1,-3 4 2,-2-1 13,-2 6 4,-3 7 0,0 6-2,-1 3-7,-1 1 1,-1-1 1,4 0-3,-2-1-7,5-8-1,1 0-3,0 0 1,3 0 1,1-1-4,-1-6 2,3-1-11,1 3 2,4-5 2,0 0-4,5-5-1,-2-1-6,3 0 5,1-6-3,2-2-4,-5-1 5,6-4-7,-1-2 2,-10 1 3,1-3-5,2-7-3,-2-1 12,-7 5-6,1-11-8,-3 5-1,0-4-5,-5 1 4,-1-1 5,0 10-9,-3 0-1,-3 3 0,3 2-4,-6 0-1,3 3-4,-5 3-4,-1 2-4,1 3-9,1 3-12,-2 1-13,3 1-21,-1 3-24,2 0-24,6-1-27,-2 3-17,3-2-10,2 1-7,3-3-10,5 2 4,2-2 0,3 0-14,4-2-157,1-2-386,6-2 171</inkml:trace>
  <inkml:trace contextRef="#ctx0" brushRef="#br0" timeOffset="119800.5985">11486 7631 143,'10'-29'185,"1"0"19,-2 4 12,-4 5 11,0 3 3,-3 6-5,1 1-8,1 2-20,-4 1-23,0 0-23,0 7-15,0 0-17,0 0-10,-4 18-1,-4 6-5,1 9-5,-6 13-6,0 3-1,2-1-5,1 3-7,2-2-7,3 1-5,1-16-7,3 2 0,2-2-6,2 0-7,0-2-2,1-6-8,3 0-3,0-6-6,0-3 3,2-5-5,-1-2 8,3-2-10,2-1-3,0-3-2,1-5-3,3-3 1,2-7-3,3-5-2,0-3-4,-4-5-2,4-2-3,2-12-9,-2-2 2,1 0-12,-7-4 7,-1 0-2,-3 0-1,2 0-1,-7-2 1,3 14 5,-1-14 2,-4 11-4,1 3 1,-5 6 5,1 8 11,-1 4 4,-1 5-6,2-1-2,-1 4-12,-2 4 0,1 2 3,0 0 2,-12 19-5,2 4 3,-4 9 1,2 11 2,-2 3 3,-3 6 2,6-3-3,-4 3-3,8-6 9,-1-1-7,4-11 1,4-2-1,0 0 1,1-2-1,4-5-1,3 1-10,-3-8-11,4-2-8,0-1-8,2-4-3,3-3-7,0-3-7,1-5-11,6-2-12,-1-2-8,1-7-9,0-4-5,0-2-6,-2-2 0,-2-2 14,1-3 7,-4-1 5,0 1 12,-1 2 7,-6 5 13,-3 2 23,0 6 27,-1-3 21,1 7 3,-4-2-8,0 4-6,0 3 1,0 0 2,0 0 0,-11 15 2,5-3 3,0 4 2,1 3 6,-2 4-5,1-3-1,2 0 3,1-3 1,2 1-2,2-1-1,1 1-2,1-1 2,-1-5-3,4-4 2,0 2 6,1-2-4,0-2 3,2-3 6,2-1 0,3-2 5,1-1 3,-2-1 3,-1-3 8,3-1 4,-1-2 4,-2-3 0,1-3-7,-2 2-3,-2-4-8,-2 2 2,-1-5-3,-1 0-2,-1-1-8,-2 2-1,-2-1-5,-1 1 3,1-2-9,-5 3-4,-1 2-4,-1 1 0,2 5-3,-5-2-9,1 5-4,1 0-17,-5 0-13,3 3-17,-4 3-18,4 3-28,-2 0-35,3 2-37,0 1-26,2 2-29,2 0-36,0 3-154,2-1-450,0-2 200</inkml:trace>
  <inkml:trace contextRef="#ctx0" brushRef="#br0" timeOffset="120957.2369">12455 7713 234,'1'-6'244,"2"2"-31,-3 4-20,0 0-13,-3 12-4,2 0-5,-6 7-8,0 6-12,-1 5-9,1 1-8,1-2-9,-1 2-5,2-2-7,0-3-6,2-1-5,1-7-4,1 0-8,1-6-3,1 0-12,3 0-8,-4-3-6,0-4 1,2 3-6,0-4 0,1 1-1,-1-2 10,3-3 7,-5 0 4,12-5 5,0-3-20,4-8-6,-6 4 4,7-5-5,-3-5-3,3 2-4,-2-4-7,-2 4 4,3 3-4,-6 4-7,-3 6-3,-2-1-8,3 1-5,-6 4-7,3 2-3,-3 0-2,-2 1 3,5 5-4,-4 0 6,3 7-1,-1 2 3,-3-3 7,4 3-11,1 2 1,-3 2-3,1-4 7,1 2-3,-1-6 0,0 1-1,4 1-3,0-1 8,0-4-3,-1-2 28,2 3-26,1-4-9,-1 0 10,3-3 0,-1 3-8,2-5 15,-3-2-5,4-1 6,-2-3 1,3-3-7,0 0 2,-4-5-4,7-3 0,-5-3-7,0 0 11,-2-3-5,-3 0-6,0 2 1,-3 1 0,-1 3 2,0-1 0,-3 2-4,-3 3 0,3 1 1,-1 2-5,0 3-2,0-2 2,-1 5-2,2-2-2,0 0-7,1 4-15,-2-1-10,1 4-20,3-5 1,2 3 6,-4 0 6,9 1 4,0-2 1,6 6 4,-1-3-4,9 0 1,-6 0 4,6-3-4,-4 3 6,-3 0 2,-2-1 1,1-2 5,-1 3 2,2-5 2,-5 0 4,2-2 4,-2-2-5,-2-1 5,1-2 6,-5 2 4,4-4 7,-3 6 10,-4-2 6,1 4 15,-4 2-5,4-3-8,-4 5-8,0 2-7,0 0 2,-15 2-2,2 9-1,-8 5 1,-3 3-2,2 3-2,-7 12 3,4 0 1,7-7-7,2 2-1,4-3-2,-1 1 6,3 1-2,4-2-10,4 2 2,3-4 1,0-7-1,4 0-9,3 0-7,2-2-1,1-1-17,6 1 1,6-4-7,-1-1-10,3-3-9,4-2-14,0-2-1,9-7-6,-8 3-5,8-12-5,-10 5-2,10-9 11,-10 4 5,6-11 7,-12 7 8,3-4 4,-5-1 11,0-2 14,-1 2 10,-3-3 11,-1-1 5,-4 2 7,-1-1 1,-5 7 9,2 3 6,-5-2 5,-1 5-3,-4 6-3,1-5-3,-5 8-3,-2 0 0,-5 6-2,-6 5 2,2 4 2,-5 3-1,2 3 0,2 3 0,-2 3 0,5 2 0,2-3 0,2 4 3,1-2-1,2-2-2,4-3 3,1-3-3,2-1 4,0-3-1,3-4-1,-2 3 6,2-4 5,0-3 13,1 2 9,2-2 12,-2-4 13,3 1-2,1-4 4,2 1-1,2-7-8,3-1-3,2-5-3,1-6-12,2 2-7,-1-5 2,1-5-9,-3-2-4,6-11-9,-7 11-6,4-15-3,-4 1-9,-3 11 1,-2-1-3,-1-1 1,1 1-5,-4 1 5,2 6-1,-4 2 5,-1 9 5,-1 7 5,1-2-8,-2 2-5,0 7-2,0 2-5,0 0-5,-5 15 6,-2 2-1,-1 12 0,-1 4 5,0 13 3,-1-3 1,0 4 0,0-12-1,4 0 0,1-1 3,-4 0 1,5 1 0,1-3-2,0-4-2,-1-2 4,3-7 1,1-1-4,1-3-2,3-4 0,-4 0-1,0-4 6,4 2-7,-1-3 8,2 0-2,2-2 2,-2-3-2,4 0 0,1-2-9,2-5-16,2-1-21,0 1-22,-1-3-20,1 2-21,3-7-24,-3 1-20,-3 2-26,6-4-28,-7 2-31,-1 4-217,-2 2-489,-2-3 216</inkml:trace>
  <inkml:trace contextRef="#ctx0" brushRef="#br0" timeOffset="121688.053">14148 7503 38,'0'-8'246,"0"-1"-26,0 4-26,0 5-20,0 0-7,-10 20-2,3 6-7,-6 21-7,-2 7-12,0-2-12,-1 4-11,4 1-4,-1-3-9,1-2-5,3-4-10,3-14-2,0-3-8,4 1-2,-3-6-3,3-8-5,2-2-2,-2-3-3,-1-4-3,2 0 8,-1-3 5,2-1 11,0 0 18,2-3 17,-2-2 19,1 5-4,-1-5-7,0 0-10,5-9-11,0-1-14,1-4-10,4 0-6,-4-2-9,9-8-11,0 2-8,-1 5 11,0 0-22,1 5-9,-1 5-5,0 0-4,-2 4 15,1 2-22,0 2 0,-2 2-3,0 5-2,-4 1-4,4 3-1,-3-3 3,-3 6 2,-1 1-5,-1 0-4,-3 0 5,0 4-9,-5-4-4,0-1 0,-5 1-9,2-1-5,-3-1-9,0-1 0,-2-1-7,-2-2-11,3 0-4,-5-6-4,3 3-9,0-1-10,1-2-8,2-4-14,1-1-14,0 1-27,3-3-2,0 1-14,4-2-38,2-3-15,2 0-14,2-2-13,3-2-184,2 0-455,2-1 202</inkml:trace>
  <inkml:trace contextRef="#ctx0" brushRef="#br0" timeOffset="122314.2559">14424 7875 165,'3'-5'246,"1"0"-9,-1 1-12,-1-1-22,0 2-22,-2 3-21,3-1-15,-3 1-18,0 0-12,-4 13-9,1-1-8,0 3-11,2 1-3,-2 5-17,0 3 1,3-5-5,0-1-8,0 2-4,0-5-7,6 1-6,-5 0-3,5-4 0,-2-2-5,3 1-1,-1-3-6,1-2 1,1 2-5,-1-3-1,3-3-2,1-1-1,3-1-1,-4-1 1,5-4-2,-6 3-1,3-7-1,0 1-4,-2-2 3,-3-2-4,4-3 3,-3 1-3,0-2 0,-1 0 1,0-2 2,-1 2-1,1-8 0,-2 6-1,1 0 1,1 0 8,-3 4 8,1 0 12,-3 4 3,1 1 6,0 3 3,-2-1 0,-1 3-5,2-1-2,-2 1-8,0 4-7,1-3-7,-1 3-6,0 0 12,0 0-13,-5 11 0,0-2 2,-1 8-2,3 1 9,-7 7-1,0 7 5,0 0-1,0 2 2,-5 10 5,2-2 5,4-8 1,-5 12 0,4 2 9,-1-1-1,2 0 16,-2 1-11,3 1 0,-1 0-4,0-3 4,1 4-1,0-4 1,-2 1 1,3-2-14,1-10 10,-2 1 7,1 9-3,0-15 2,-3-2-5,3-1 1,0-3-2,0-7 1,0 0-4,-3-2 1,5-5 6,-2-1 6,0 0 5,1-1 12,0-1-2,1-4 5,0 1-3,0-2 6,1-1 0,-1-2-3,5 1-2,-12-6-9,6-1-4,0-3-8,-1-5-5,3-3-6,-2-10-3,2 2-13,3-6-8,1-4-7,1 0-7,5-10-9,0 14-3,4-17-9,-2 14 0,5-9-9,-2 10-7,3 8-10,1-6-11,6-7-10,6 5-23,-7 10-14,0 0-21,11-5-19,-9 10-9,12-3-14,-9 6-16,-1 2-14,-1 5-16,-1-3-25,0 4-23,-1 0-31,-1 2-23,-4 1-226,-2 4-580,0-5 256</inkml:trace>
  <inkml:trace contextRef="#ctx0" brushRef="#br0" timeOffset="123194.1763">15374 7585 41,'5'-24'226,"2"7"2,-4 0-3,2 1-6,-3 7-13,2-1-19,-4 4-23,0 3-18,0 1-16,0 2-13,0 15-1,-4 6-5,-3 10 2,0 16-11,-6 3-8,4 0-3,-4 1-6,0 5-1,2-5-9,-2-1 0,2-3-1,1-15-1,2 1 0,2-4-2,-1-3 6,1 0 0,1-10-4,3-4-4,-2-1-6,1-2-3,2-2 3,1-2 3,-2-1 13,1 0 5,1 0 19,0-4 8,0 0 10,1 5 6,-1-5-13,0 0-10,0 0-12,10-22-10,-3 6-9,6-9-11,0-1-2,5-2-5,0 1-12,2 1-1,2 5-8,1 1-6,-2 1-3,3 5-11,-3 3 2,0 9-10,-4 3-2,-3-1-10,0 7-4,-1 2-4,-2 1-11,2 4 3,-6 1 0,1 2-10,-6 1-10,-2 3-3,-3 3-2,-7 3-14,-4-4-2,-3-1-11,-2-3-3,-3-1-12,0 0 1,-2-3-1,0-5 1,3-3 3,-2 1 1,1-6 7,-1-2 2,6-1-16,3-1-6,-1-5-20,6 2-10,0-2-19,3-2-31,2 0-21,2-4-25,8-2-25,1 1-171,4-7-455,6 1 202</inkml:trace>
  <inkml:trace contextRef="#ctx0" brushRef="#br0" timeOffset="123631.925">15883 7485 152,'2'-7'303,"-1"1"-22,-1 0-27,0 4-26,0 2-22,0 0-17,-11 7-19,5 3-16,-1 4-12,-3 2-11,-2 9-16,2-1-10,-2 1-9,3 1-15,0-2-28,0 2-37,0-2-33,2 1-48,0 0-40,3-8-45,0-1-47,1 1-160,1-5-387,2-2 171</inkml:trace>
  <inkml:trace contextRef="#ctx0" brushRef="#br0" timeOffset="124073.2094">16118 7749 247,'5'-9'272,"-1"2"-3,0-1-10,-4 1-16,3 0-8,-3 2-21,0-1-10,0 1-9,0 1-17,-3-1-28,0 4-18,-5-2-16,0 6-9,-4 1-14,-6 0-8,6 1-8,-7 4 9,2 2-24,5-5-6,-4 5-1,5-1-8,2-5-6,2 6-6,0-5-2,4 2-5,-1 0 0,3 1-2,2-1 10,2 2-16,3-2 3,1 1-1,4 0-6,2 3 2,6 0-2,-2-2 1,-3-2-2,1-1 1,0 0-1,0 0 1,-2-2 1,2 4-4,-3-5 5,-4 2-1,-1-1 0,-1-2 5,-2-1-5,0 0 2,0 1 2,-2-1 10,2 1 7,-4-3-12,0 3 0,0 1 2,0-4 7,-3 8 6,-4-2-10,-4 2 4,0 2-5,-2-1-1,-3-1-3,-3 1 2,-1 1-4,5-3-5,-8 3-3,6-3 1,-5 0 1,1 1-10,1-1-10,4-4-5,1 0-21,1 0-23,0-2-32,1 0-23,-1 2-23,6-3-26,-2 1-36,1-1-33,4-1-46,0-2-268,-3 3-582,4-4 258</inkml:trace>
  <inkml:trace contextRef="#ctx0" brushRef="#br0" timeOffset="125404.4887">1818 8314 87,'-3'-1'227,"3"1"-12,0 0-12,-6-3-20,6 3-17,0 0-7,0 0-29,0 0-15,0 0-7,8-4-5,0 1 1,7-1-5,8-1-5,4 0-29,15-2 7,4-1-7,5 2-6,21-4 0,-24 4-7,25-4-5,-2 3-4,-1-2 1,-1 6-4,0-2-7,-2-2-3,-20 7 0,2-3-4,-3 1-5,-1 0 5,1 2-9,-8-2 1,-8 1 4,9-1-7,-13 0 0,-1 1-5,-3 0-2,-6-2 1,-1 3 0,-5 0-5,0-1 1,-1 1-2,-4 0-9,2-1-4,-5 1-11,-2 0-14,0 0-19,11-1-39,-11 1-37,0 0-33,0 0-34,0 0-159,0 0-385,-29 2 171</inkml:trace>
  <inkml:trace contextRef="#ctx0" brushRef="#br0" timeOffset="125879.8188">2060 8481 183,'-8'1'191,"2"2"-8,0-2-15,2 0-21,0 2-14,1-2-11,3-1-17,0 0-2,0 0 10,10 3 11,0-5-4,11 4-9,4-4 0,5 1-10,8-1-6,7-2 2,0 0-9,3-3 2,1 1-4,2 1-5,-2-2-9,22 2-5,-25-3-4,1 1-7,-2 4-6,-2-3-4,1 3-4,-14 3-6,-2-5-3,-3 4-1,-1-2-7,-3 3 3,-7-2-5,-4 0-3,0 1-9,-3 1 0,0 0-5,-7 0 3,10 0-15,-10 0-11,7-2-11,-3 1-24,-4 1-34,3-6-37,-3 6-39,4-11-53,-2 7-201,-2-6-450,3-1 199</inkml:trace>
  <inkml:trace contextRef="#ctx0" brushRef="#br0" timeOffset="126342.1464">2773 7982 67,'-7'-10'175,"1"1"8,1 4 5,3-1-7,-1 1-15,0 1-21,2 1-18,-2 1-19,3 2-16,-4-2-10,4 2-8,0 0-1,7 10-11,-3-2 0,3 5 0,2 2-4,2 1-6,3 4-3,-1-1-3,2 2 2,2 2 6,0-7 5,1 2-4,2-2-9,0-1 5,0-4-6,1 0 1,4-2-2,-5-4-2,1 2 0,0-4 0,0 1 1,-5-4-9,-1 0 2,-1 0 6,-2 0 11,-3-1 4,0 0 6,-1-1 12,-2 1 7,-2 0-6,0-2-2,-1 1-4,0-1-6,0-1-7,-3 0-1,1 0-7,-1 4 11,-3-5-14,2 1-9,-2 0-3,-1 0-2,-2 4-10,-3 0 0,-1 0-4,-4 7-3,-9 3-6,2 5-2,-5 2 0,-6 12-5,-2 1 5,2 3 2,1 4-8,-1 0 6,1 2-11,1-2 8,6-3 0,4-8-4,2-2-1,4 2 1,1-5 10,2 2-16,4-7 3,1 0 0,1-2-2,2-4-12,0 1-11,0-1-18,2 0-16,2-2-10,2 3-13,-2-7-5,2 2-17,2-1-23,2 0-27,1-4-34,-1-2-37,4 1-219,1-2-482,3-3 213</inkml:trace>
  <inkml:trace contextRef="#ctx0" brushRef="#br0" timeOffset="127787.0992">4359 8337 9,'1'-9'176,"-1"-1"4,0 5-9,0-2-6,0 2-14,0 1-23,0-1-22,0 5-8,0 0-16,0 0-4,0 0-6,-7 23-7,3-6 11,1 2-16,-4 8-2,-1 3-3,0 1-5,0-2-5,1-3 0,2 0 3,-2-1-3,2-9 1,1 3 0,0-5-3,1 0-8,1-4 0,0 0-7,-1-3 3,2-1-2,-1 0 1,2-2 11,-2-1 15,1 0 13,1-3 11,-1 4 10,1-4 8,0 0-10,0 0-8,0 0-6,2-19-4,0 8-7,0-5 9,-1-3-19,0-5-2,4-2 2,-4-1-2,0 0-1,-1 0-1,3 1-1,0 2-2,1 4 0,-1 1 0,1 4-4,-1 3-3,0 0-3,-2 2-15,2 1 8,0 4-14,0 0-4,0 3-5,2-1 1,1 6 1,2 1 4,6 4-6,2 2 1,1 4-4,-2 2 4,2 2-4,3 1 2,-6 0-4,2 0 5,0-1-2,1 1 6,-5-7-2,0 3-5,1-4-4,-2 1 14,-1-3-6,-3 2-1,0-6 0,-1 3 2,-2-4-1,0-3 3,-2 2 10,2 0 15,0-2 27,-4-1 13,4 3 11,-4-3 13,5 1 9,-5-1-13,1-9-7,3-1-13,-1-3-11,3-6-1,-1-8-5,-1 0-13,1-2-2,0-1-5,-2 0-7,2 0-2,-3 0-15,2 0-5,0-1 16,-2 5-8,2 6-4,-1-6-7,0 9-11,0 1-10,-2 6-7,2 0-20,-2 3-18,-1 2-45,3-1-45,-3 2-45,3 1-9,-3 3-6,0 0-12,9 7-11,-1 1-22,-1 2-23,0 2-39,0 4-165,0-1-522,0 2 231</inkml:trace>
  <inkml:trace contextRef="#ctx0" brushRef="#br0" timeOffset="128248.8916">4883 8310 79,'0'0'250,"1"-4"-5,-1 4-10,-1-5-18,1 5-27,0 0-24,0 0-17,0 0-18,0 0-13,-7 14-7,1-4-8,2 9-7,-3 6-7,1 1-4,2 1-10,0-10-8,0 3-8,2-1-5,2 0-3,0-1-9,0-2-3,3 0 1,1-3-6,-1 1 3,1-7 1,-1 2-2,1-2 3,2-1 3,-2-1 10,2-2 2,1-1 13,0-1 0,4-5 1,-4 0 8,3 1 4,1-8 0,-4 4 0,0-3-2,3-3 0,-3 1-10,-1-3-10,-2-2 7,-2 1-14,-1 0 2,-2-2 1,-2-7-23,-1 7 0,-1 0 8,-2 3-19,0 1-3,0 0-7,2 4-12,-1 0-14,-1 1-7,0 2-11,0 1-16,1-1-11,-4 5-22,5-1-22,-1 1-24,-1 2-40,2 3-35,5-3-28,-5 4-17,4 1-28,-2-1-150,4 3-462,-1-7 204</inkml:trace>
  <inkml:trace contextRef="#ctx0" brushRef="#br0" timeOffset="129369.92">5853 8314 152,'-4'-11'295,"3"2"-5,-3 4-10,-1-4-11,1 3-15,1 1-26,-4 0-23,2 4-12,0-1-31,-2 3-21,-2 5-12,-1 3-14,-2 6-13,-3 7-12,1 4-7,2 7-11,1-4-10,3 2 0,2-1-7,0-3-9,5-2-6,1-4-4,3 1 2,1-4-7,0-2-4,2 0-2,0-6-5,1 0 3,1-6 6,3 1-10,1-1 6,2-3-4,1-3-3,1-2 2,-1-1 1,-1-3-3,2-2-1,-5-2 7,0 1 0,2-3 4,-6-1 2,0 0 1,-3 0-3,1-3-1,-3 0-2,-2-2-5,-2-7-3,-3 3-3,-3-3-5,1 1 2,-4 4-3,1 8-2,0-3 0,0 6-4,0 1-5,0 3 3,0 3 0,-1 3-8,1-1 5,0 5-3,-4 3-5,6-1 0,-1 4 6,2 3-10,0 2 8,2-2-2,3 2-3,1-1-2,4 1-2,1 1 7,0-5 0,3 0-1,6 2 4,-1-2 0,8-1-2,1-4 7,1 0-3,3-3 5,-1-4-3,-2-3-1,2-2 3,0-1 1,1-3-1,-2 0-1,-2-1 4,3-2-1,-4-3 4,-2 2 1,2 0 8,-2 0 10,-4-3 4,-1 4 2,-3-2 6,1 2 5,-1-1 3,-3 1 7,-2-1 8,1 6-17,0-1 12,-3 1 13,0 3-10,-3 1-5,4 1-7,-4-1-8,0 5-13,4-5-8,-4 5-5,0 0-4,0 0-2,0 0 2,0 0 1,-8 20-4,5-8 9,0 7-5,-3-2-7,0 8 5,4-8-4,-4 8 3,2 4-10,-3-2 8,3-2 0,-2 2 1,2 0-1,-2-1 1,3 1-1,-2-2 0,2 0-3,-3-1-1,2-7 3,-2 10-3,2-4 7,0 2-4,0-5 1,2-3-7,-3 2 0,3-2 6,1-2-4,-2-1 2,2-4-1,-1-1 0,1 2-3,-1-3 3,1-2 3,1 1-6,-1-2 2,1 1 2,-2 0-3,2-2 4,0 1-4,0-2 10,0 2-3,0-1-5,0-4-2,0 6 1,0-6 4,0 11 0,-2-6-6,2-5-2,2 5 2,-4-3 8,2-2 2,0 9-12,0-9 9,-1 4-5,1-4 2,0 9 2,0-9 0,0 6-6,0-1 1,-1-1-10,1-4 21,0 10-29,0-6 28,0 3-2,0-2-6,0 2 2,0-7 1,0 9-3,0-5 0,0-4 2,1 7-6,-1-2-2,0-5 1,1 5-4,-1-5 1,2 5-1,-2-5 5,0 0 9,0 0 2,3 4-26,-3-4 10,0 0 9,0 0-7,7 0 3,-7 0 4,0 0 0,0 0 2,14-4-4,-11 0 12,1 0-12,2 1 1,-2-2 0,3-1-1,-1-2 9,1-1-3,-2 1-2,1 0-5,0-3 8,-1 1-3,1 3 0,-2-4 5,-1 3-4,0-2-10,-3-2 1,1 2-10,-1-2-2,-1 3-7,1-4 8,-3 3-4,-1-1-2,-2-4-7,2 3 1,-2 3 5,1-1 2,-1 1 3,-4-4 0,3 6 3,0-3 2,1 3 2,-1-1 1,0 4 0,3-1 0,0 0 5,0 0-4,1 3 6,0-1 1,0-1-6,3 4 1,-3-5 3,3 5 4,-1-3-6,1 3-2,-3-3 4,3 3-4,2-5 4,0 3 1,1-2 8,3 1 0,2-5 0,-1 4-14,3-2 6,2 0-6,3-3 0,5-1 10,-2 1-5,5-1-4,-4 2 1,4 2-8,-5-1 3,-2 3-15,-1 0-16,-3-3-2,-1 4-8,-3 0-9,2-1-8,-3-1-5,-3 3-7,2 1-7,-3-1-8,0 1-7,-1-1-20,-2 2-15,0 0-31,6-7-40,-2 6-254,-4 1-504,0 0 223</inkml:trace>
  <inkml:trace contextRef="#ctx0" brushRef="#br0" timeOffset="132760.8488">7256 8369 61,'2'-11'108,"-1"2"8,0 0-1,1-2-12,0 0-3,0-1 6,1 2-4,-3-1 10,3 0-6,-3 2-1,0 2 4,3 2-3,-2 0-14,-1 2-12,1-2-13,-1 5-9,0 0-7,0 0-1,0 0-12,-2 29 7,-1-1 3,0 4 0,-2 3 1,-1 11-7,0 4 0,0-4 0,1-12 4,2 0-3,-3-2 3,3-1 2,1 0 3,0-4-3,-3-1 0,3-7-2,-1-1-1,2-6-2,0 0-4,-1-3-2,2-1-1,0-3 8,0 2 3,0-3 9,-3 0 8,3 0 13,0-4 5,-1 3 10,1-3 8,0 0 5,0 0-2,0 0-17,0 0-12,4-11 0,-2 4-12,-1-4-4,3-5-2,2 0-8,-2-1-3,2-2-14,1 2 0,1 0-6,2-5 3,0 6-8,1 1-3,-1 3-2,3 0-6,1 0 1,4-2-7,-4 8 4,0 2-5,0 2-3,-1 3-1,1 0-2,-1 3-3,-5 1 6,2 1-5,-2 0-4,0 5 1,-1-1-4,-3 2 5,0 3-11,-4 0-3,0 1 0,-4-1 1,0 2-4,-3 0 0,-1 0-1,-2-1-5,-2-3 3,-1 4 3,-1-5-6,-1-3 1,-1 4-2,1-5-2,1-2 1,0-2 0,-2-1 1,5-2-4,1 1-4,-1-2-9,3-3-12,0 0-13,1-1-30,0-1-31,4-1-33,-1-2-30,4-4-28,0 2-196,4-2-456,2-4 202</inkml:trace>
  <inkml:trace contextRef="#ctx0" brushRef="#br0" timeOffset="133215.8168">7728 8214 171,'4'-6'225,"-1"2"-18,-1 1-22,-1-1-25,-1 4-13,0 0-18,0 0-12,0 0-9,-7 21-12,0-13-8,-2 8-7,2-1-6,-4 9-10,0 1-3,0-9-8,2 7-7,0-7-3,0 8-3,-1-4-6,0-1-25,6-4-20,-6 2-30,5-3-30,0-3-40,0-1-25,2 1-162,0-2-322,0-1 142</inkml:trace>
  <inkml:trace contextRef="#ctx0" brushRef="#br0" timeOffset="133747.2104">8044 8518 196,'0'0'215,"1"-5"-4,0 3-15,2-2-6,-3 0-8,0 0-6,0 4-7,2-5-9,-2 5-6,1-4-10,-1 4-7,0-5-15,0 5-9,-1-5-15,-1 0-7,1 3-9,1 2-9,-4-5-9,1 1-8,-1 1-2,-1-2-12,0 2-3,-1-2-4,-2 3-4,-2 2-4,0 0 0,2-3-5,-2 6-7,0-1 3,-4 3-3,1 2-5,0-2 0,2 4 2,-2-1-8,2 4-1,1-3-1,2 3 1,1-3 1,0 2-5,1-4 2,2 4-1,0-3-1,2 3 0,2-2-2,0-1 1,0-3 2,0 2 0,2-2 4,-1 2 0,2-2 3,1 0-2,2-1 4,-2 1 3,4 0 4,-3 0-2,3 0 4,0-1-3,1-1 3,-2 0-2,0-1-5,1 3 4,-2-3-3,4 2 0,-3 0 13,0 0-12,-2-1 0,3 1 5,-3 1-9,0 1-2,2 2 4,-3-2-4,1 3 2,0-3-3,-4 3 0,3-1 0,-2-1 0,-1 2 14,1 1-6,-4-1-4,1-1 2,-3 1-6,-2 0 3,-1 2-1,1-4 0,-2 0 2,-1 3 9,-5-3-5,3 0-7,-5-2 0,2-2-3,-1 0 3,-3 3 0,3-4-6,-6-4 2,6 2-3,-2-4 5,-4 3 0,4-1-7,3 0-3,1-4-6,-1 2-11,4-1-18,0 0-6,1 1-24,0-1-29,2-1-41,-1 0-40,5-2-58,-1-1-236,1 4-513,3-5 227</inkml:trace>
  <inkml:trace contextRef="#ctx0" brushRef="#br0" timeOffset="134691.8489">8930 8525 19,'-2'-4'196,"4"1"-21,-2 3-18,0 0-12,-9 10-5,4-1-7,-4 8-5,1 4 0,-4 5-12,1 0-6,3-2-6,-2 1-6,4 1-16,2-8-3,1-2-11,0-1-12,2-2 0,1-2-5,1-1-3,2-1-1,0-2 3,0 1 2,2-1 6,2-3 1,2 0-3,-1-3 2,4-2 4,2-3 0,1-1 1,-1-3-1,0-2-2,5-2 5,-2-3-1,-5 3-3,4-5 2,-2 0 2,1-3 1,-3-1-6,1 2 0,0-4 3,1 0-7,-5 1-8,-1 3-3,-1 0-1,0-3-2,-2 5-4,-1 0 3,-1 6 1,0-2 5,-2 5 3,0 3-5,2 0 8,-3-2-5,0 5-20,0-2-8,0 4-5,0 0 1,-4-4-5,4 4 1,0 0-10,-13 14 2,5-1 12,0 2-13,0-1-5,1 2 0,0 0-1,2-2 2,0 3-2,2-2-4,1 0 4,0-1-2,4-2-1,-2 5 3,2-5-5,1-2 4,2 1 1,0-1 2,1-3-1,-2 3 1,6-1 3,-5-3-7,5 4 0,-1-6 5,-2 4-1,1 0 0,1-1-1,-1-1 0,-1 1 2,2-2-2,-3 2-1,2-2 4,-3 0-1,0-1-1,0 1 1,-2-2-6,4 2 6,-7-3-1,3 1 2,0 0-4,-2-1 5,-1-2 0,3 2 0,-3-2 1,0 0-2,-3 9 16,0-4-13,-1-2 2,1 2-6,-4 0 2,0 0 2,-1 1-2,-1-1 1,1-1 14,-1 2-14,0-1 0,-1-2 0,0-1-1,1 0 1,1 1 0,-1-1 3,4 1-7,-1-1-4,2-2-9,-2 0-3,1 0-18,-1 2-3,6-2-11,-10 0-8,6-2-5,4 2-4,-10 0-7,5 0-6,-1 0-5,0-2 2,1-1-3,5 3-1,-10 0-10,7 0-10,-2-1-11,5 1-15,-10 0-17,7-3-13,-2 2-23,1-1-199,-2 2-414,2-2 184</inkml:trace>
  <inkml:trace contextRef="#ctx0" brushRef="#br0" timeOffset="135416.9483">8752 8386 115,'0'0'267,"-3"-1"-7,3 1-8,0 0-17,0 0-19,0 0-21,0 0-18,-4-2-23,4 2-15,0 0-17,0 0-15,0 0-15,0 0-34,0 0-37,0 0-36,0 0-41,-3 9-42,5-4-40,-1 2-53,0-3-128,1 5-345,2-4 152</inkml:trace>
  <inkml:trace contextRef="#ctx0" brushRef="#br0" timeOffset="136403.9563">10214 8424 60,'0'-10'184,"0"3"-7,0 1-14,2 0-32,-2 1 7,0 2-21,0 3-22,0-4-12,0 4-7,0 0-10,0 0-2,0 0-17,-2 18 1,-3-2 3,2 3-4,-4 6-1,-2 1 2,1 3 3,0-3-7,-3 1-4,2 1 1,0-2-1,1 0-3,1-7-2,-2 5 0,4-6 0,2 1-8,-1-4 0,-1 4-2,2-7-6,3-1-1,-2 0 3,2 0-3,0-3-4,1 1-5,-1-3 1,1 1 0,4-2 0,-2 1 2,-1-1-4,3-4-4,0 1-5,1-1-11,1 1-21,3-4-18,0-1-14,-1 2-24,4-8-15,1 1-29,-3-1-17,1 0-116,-1-2-288,-1 2 128</inkml:trace>
  <inkml:trace contextRef="#ctx0" brushRef="#br0" timeOffset="137244.0697">9952 8657 46,'-3'-1'183,"-1"-1"-10,1 0-16,3 2-18,0 0-20,-3-3-9,3 3-8,9-4-11,-2 0-18,0 0 7,9-1-6,-1 1 0,6-2 0,3-1-2,3 3 2,0-4-2,2 3-3,2-3-4,-4-1-4,3 2-9,-2-3-2,-3 3 1,2 3-14,-5-6-1,-1 4-4,-5 4-4,-2-2-1,-4 2-6,-2 1 2,0-1-2,-3 2-6,-1-1-3,-4 1-2,7 1-3,-7-1 5,2 5-6,-2 1 8,-2 3-3,-2 7 2,-3-1 1,1 6-1,1-4 1,-4 8 1,2-7-5,0 6 1,3-10 0,0 3 0,0 1 1,-1-2-3,3-4 0,0-1-4,1 0 3,-1-2 0,2-2-4,0-2 1,0 1 3,-3 0-3,6-2 0,-3-1 5,2 0 7,-2-3 6,3 4 10,-3-4 1,0 0 2,15-8-4,-8 2 0,4-5-4,3 1-2,3-6-4,-5 4-6,2 0 3,-2 1-5,0 4-2,-2-2-5,1 7 0,-4-3-3,1 0-2,-4 3 0,2 0-3,1 5 1,-1-2-1,-1 4-2,1 0 3,1 0 2,-1 5-4,-1-5-2,2 4 4,-1 2-2,1-3 3,0 2 2,1-2-1,0 1 0,-1-2 1,-1-2-5,2 0 4,2-2-2,2 1 4,-3-2-3,1-1-3,-1-1 0,1-1 1,0-1-3,-3-2 0,0 0 4,0 0 2,0-3-1,-1 0-1,-2-3-2,0 0 1,-1 1-5,-1-3 3,-2-2-5,0 1 10,-4-4-7,4 0 2,-3 5-2,0-6-1,-1 2 0,-1-1 1,1 3 2,1 2 0,-1-3 3,1 5-1,2 3-1,-2-2 2,2 1-3,2 1-1,-1-1 0,3 2-3,2-1 0,1 2 1,4-1 3,-1-1 2,6 2-5,0 1 1,-1-1-1,3 3 3,0-1-1,-3 5 3,0-1-1,1 1 4,-3 3-2,1 1-2,-3 4 4,0 0-1,-2 4 3,-1 1 1,-1 3 4,-3 3 3,-1-3 0,-3 8 0,1 0-5,-1 1 6,-1-8 0,-2 1 1,4-1-6,-3-2 2,1-4 3,1-1-4,0-2-2,-2-2-2,3 0 3,0-2-2,0 0 0,2-1 3,-1-1-1,1-2 2,2 1-3,1-2 2,1-1-5,5-2-21,2 0-29,-1-5-35,5 0-34,-4-3-37,7-5-20,-5-2-16,2-1-7,-6 3-151,-1 0-374,0-10 166</inkml:trace>
  <inkml:trace contextRef="#ctx0" brushRef="#br0" timeOffset="137771.7847">11093 8520 146,'-1'-9'130,"-4"1"-11,4 2-9,-3-2-14,2 4 4,-1-1 5,1 0-22,-2 2 2,2 1-15,2 2-14,0 0-8,0 0-33,-6 10 5,6-5-41,1 1-34,1 2-30,1 4-86,1-2-185,0 5 83</inkml:trace>
  <inkml:trace contextRef="#ctx0" brushRef="#br0" timeOffset="137814.706">11266 8574 76,'2'-5'250,"1"0"1,-3 1-3,1-1-9,0 3-14,2-4-16,-3 6-21,0 0-19,0 0-19,0 0-16,0 0-18,-18 8-15,7 4-4,1-2-14,-4 11-4,-2-1-7,2 1-8,1 1-5,1-2-8,2 3-3,4-5-6,2 0-7,1-2 17,3 3-5,2-3-5,3-1-1,-2-5-4,4 5-2,2-4 2,3 1-3,-2-4 1,7 1-8,4-5-2,-5-2-4,8 0 0,-3-2-3,3-4 3,-3 1-1,3-7-3,-3 2 0,3-6-2,-5 0 2,1-1-1,-1 1-2,-4-2-2,-4 0 0,1 2 4,-3 1 17,-2-1-7,-1 0 9,-2 7 4,-1-6-3,0 4 2,-2 1-2,-1 0-13,0 4-5,-1-1-4,-2 2-4,3 3-3,-8 1 1,1 6-5,-5 5 0,3 0 6,0 5-10,-1-2 0,2 0-4,1 1 0,1 1 3,1 5-2,3-6-3,2-3 3,2 3 2,3-2 1,1 0 4,-1-2-6,2 2-3,3-6-8,0 2-12,3-4-6,-2-1-16,3-1-15,2 0-22,1-2-28,-3-2-37,7-2-42,1-1-36,-1-2-48,-5 0-176,0 1-488,0 1 216</inkml:trace>
  <inkml:trace contextRef="#ctx0" brushRef="#br0" timeOffset="138701.4076">12235 8404 143,'0'-18'198,"5"0"1,-4 6-3,0 1 0,1 2-12,-1 2-15,1 1-24,-2 1-21,1 2-17,-1 3-10,0 0-6,-4 14 0,-3 8 0,-1 6 3,-3 6-6,-3 9-3,-3 0-4,6-11-5,-4 12-6,5-11-5,1-2-4,2-1-4,0-3-10,5 1-1,0-9-1,1 2-7,1-5 0,3 1-3,-1-3-4,4-5 0,1-1 0,4 1-4,3-6-2,2 0 2,5-6-4,2-2-3,0-4-10,0-3-8,2-3-5,-1-3-3,-1-3-7,-2-1-1,0-6 5,-3 0-2,-1-1 1,4-9 1,-7 9 0,3-12 3,-4 7 2,-2 5 5,-1 0 16,-3 6 1,-2 7 15,2-1 6,-3 7 1,-2 1-7,1 2-7,-1 4-7,1 0-7,-3 3 3,0 0-4,-8 13 4,3 4-6,-6 6 3,-2 5 1,2 0-2,-2 1 7,0 4 1,1-4 0,-1 0 16,3-3-8,0 1 3,2 0 2,3-9-2,-1 0-2,1-3 5,3-1-12,-1-5 1,1 2 2,0-5-1,2-1 3,-2 2 1,2-3 2,0-3 12,0-1 5,0 5 2,0-5 9,0 0 7,16-6-10,-7-5-12,11-1-6,-3-5 4,4 0-9,0-4 1,-2-3-7,2 3 2,-1-2-4,1 3-8,-4 3-3,0 0-5,-6 10 18,-3 0-22,-1 0 1,-1 2-11,-2 2 0,-1-2-9,1 4 5,-4 1 3,4 7 3,-1-3-1,-1 6 3,-1 0 5,3 5-7,-1 3-1,0-2 4,2-1 2,0 1-3,0 1 8,1-1-7,1-2 24,1 1-22,-1-8 0,3 6 1,2-3 2,0-3 3,2-2-5,-1-1 15,4-1-8,-3-3-1,2-3-4,5-3 6,-6 0-3,6-4-14,-2 1 13,-3-5 5,4-2-7,-6-1 5,5-4 0,-4 2-1,1-4 0,-2 5-3,-2-2 2,-5 6 3,2-3-10,-2 4 5,-1 2 0,-4 3 0,0 1-6,-1 2-10,-1 1 10,0 4-8,-5-3 1,5 3 4,-24 14-4,5 3-1,-2 2 5,4 1-8,-1 4-11,1-2 15,4 3-4,2-4 0,3 3-2,3-7-4,3 0 6,0 1 6,4-1-6,2-6 3,2 4-2,0-1-7,4-4-2,2-1-8,0-2-10,1-4-12,1 4-13,2-5-8,-1-2-18,2-2-16,-2-2-22,0-3-23,-1-1-16,-4-1-27,2-4-16,-2 1-21,3-2-19,-5-1-170,-4 1-455,-1 0 201</inkml:trace>
  <inkml:trace contextRef="#ctx0" brushRef="#br0" timeOffset="139183.3553">11892 8525 6,'-14'3'224,"2"-3"-5,5 1-20,2 1-1,5 2 3,0-4-8,12 0-9,9 0-17,9 1-16,15 0-12,24 2-13,0-1-18,0-1-11,-20-1-31,21-1-36,-23-1-48,-3 4-51,3-4-63,-7 4-73,1-1-109,-4-2-341,-10-1 151</inkml:trace>
  <inkml:trace contextRef="#ctx0" brushRef="#br0" timeOffset="140013.915">13700 8695 41,'0'-8'249,"0"2"-15,0 1-27,0 2-24,0 3-24,0 0-18,0 0-10,-3 12-15,-2 6-7,0 0-13,0 8-3,-3 0 1,3-2-4,0 3-8,0-3-10,3-8-7,0 0-9,1 2-2,-1-6-5,2-2-5,0 1-5,0-5 3,-1 4-2,1-6 11,1-1 15,-1 1 12,0-4 11,3 3 10,-3-3-4,0 0-6,13-9 0,-5 1-5,0-1-13,3-4 2,-2 0-3,7-7-11,-2 2-2,0-3-2,3-1-6,-6 3 0,3-1-5,-1 1 1,-3 7 3,-2 3-6,-3 2-3,0 0-6,1 1-12,-2 3-7,0 1-7,-4 2 5,0 0-3,7 11-5,-7-4 4,0 4-3,1 6 3,-1 3-2,0-1 2,2 3 1,-2 2-3,2-5-6,-2-2 3,1 1 3,4-1-4,-5-6 3,1 1-2,1 0-4,1-4 0,2 1 4,0-2 1,-1-2 0,3 0 5,3-1-3,-3-3-1,5-1 0,-3-2-5,4-4-4,8-3 4,-7 2-10,5-8 2,-1 3-3,0-6 5,-4-3 9,1 2-15,-3 0 4,-3 2-1,0 2 4,1 1 2,-4 4 5,0 2-1,-4 2 3,1 1-5,-1 1 1,-1 1-12,2-1-2,-2 3 3,-1 1 0,0 0 2,-1 9 1,-1 1-4,1 2 12,-1 3-8,0 0-3,-1 2 4,3-1-2,0-1 4,3 1 0,-1-3 2,3 0 0,-1 0 1,5-1 1,-1-4-2,3 1 3,2 0 2,0-4-4,2-2 4,0-1 2,1-2 12,1-2-9,-3-1-2,0-2 0,1-1 5,-5-4-1,2-1 7,-1-2-1,-4 1-5,-2 3 8,1-7-2,-1-2 1,-4 0-11,-2-1 3,-1 0-2,-3 1-5,-4 2-3,2 3-10,-3 0-6,0 2-6,-3 2 0,1 4-2,-4 2-21,2 2-18,-3 5-24,3 3-30,3-1-33,-2 3-27,4 3-33,2-3-30,4 3-244,0 0-524,4-2 232</inkml:trace>
  <inkml:trace contextRef="#ctx0" brushRef="#br0" timeOffset="140800.5043">15158 8702 117,'1'-7'253,"-1"2"-24,-4 2-6,0 2-16,4 1-6,-17 7-8,4 2-3,-1 1-21,2 2-11,-4 6-19,6-4-17,0 0-6,3 1-16,0 3-11,3-1-10,1 0-4,3-5-10,3 3 0,-1-4-12,3 2 0,2-5-6,0 2 0,3-2-4,4-2-5,-1 0 1,0-4-4,9-2 1,-11-1-5,-1-3-2,2-1 1,0-4-1,-1-1 2,1 0-3,-4-4-3,-1-1-1,0-2-3,-2-1 2,-3-1-9,-2-2 1,-2-4-6,-4 0 3,0 0-6,-4 3-1,1 7 0,-3 0-4,2 4-1,-2 0-3,0 5 3,0-1-4,1 4 2,-1 6-5,2 0-2,-1 1 3,1 1-4,3 4-4,4-1 3,-1 4 1,1-2 3,6 2 0,-3 5 1,7-10 4,0 8-3,9 2 2,-4-6 7,8 1-6,1-4 2,2 1 0,2-6 0,1-2 1,2-2 1,-4-2 2,0-2-3,0-2 4,-3-2 2,1-1-3,0-3 7,1-3 7,-3-2 3,-2-1 6,2-2 14,-2-2 3,-2-3-2,-1-3 6,-1 4 0,0 0 12,-1 2 14,-6 5 0,0 4 11,-3-2-2,1 7-3,-4 2-10,2 2-11,-2 0-21,2 2-12,-3 3-1,0 0 7,-5 17-14,0 2 2,-6 10-1,-2 5-5,-1 15 6,-3 2-2,1-3-7,-1 3 3,1-3-4,3-2-7,1 0 7,2-11-2,-1 9 4,2-12-3,2 2-6,0 0 0,4-5 4,-4 3-1,6-6-5,-1 6 10,2-13-10,3 5 4,-3-8-8,4-3 6,-1-3 2,1 0-5,2 0 3,0-3-8,2-1-7,-1-3 1,0-3 11,3 0-26,0-4 8,0-1-25,1-3-12,0-5-17,-2 0-12,2-9-9,-2 6-1,-5-4 8,1-5 2,-2 6 7,-1 2-1,-4-2 6,2 0 8,-7 1 4,4 2 3,-4-1 6,0 2 5,-1 1 4,2 6 7,1-1 8,-3-1 8,4 5 8,0 0 5,0 0 1,1 1 2,0 0-1,3-2-1,0 3-3,3-1-1,1 0-1,4-2-7,5 0-17,8-2-24,1 0-33,3 1-27,0-2-29,1-1-29,3-2-36,-1 4-197,-2-1-443,12-5 197</inkml:trace>
  <inkml:trace contextRef="#ctx0" brushRef="#br0" timeOffset="141303.1531">16491 8681 132,'5'-16'225,"-1"-2"-5,-1 1-3,-1 1-12,-1 0-10,0 0-7,-1 6-12,0-2-14,-2 2-18,-3 0-16,1 5-14,-3-2-13,-1 4-12,-6 4-9,-2 1-9,-4 10-10,-2 3-7,-2 4-9,-6 8-3,8-4-4,2 4-6,1 0 0,3-1 0,0-1 0,4 2-1,3-5-2,4-3-4,0-2 3,4-3 0,-2 2 0,6-5 4,-2-2 7,4 1-2,2-4 3,1 0-6,5-2 1,-1-3-3,5-2-2,3-5-2,-3-2-2,1 1-1,2-7-1,-3-1 0,-2-1-10,1-1 4,-1-4-2,-2 0 2,-2-1 3,1 3 3,-3-3 10,-3 6 16,-2 5 7,-1 2 1,1 4-14,-1-2-9,-3 2-5,2 3-9,-2 2-4,0 0-4,0 0 4,-5 11-3,1-1-4,1 0-5,1 2 3,-4 3 1,2 1-5,3-1-1,-3-3-1,2 3 1,0-3-5,-1-2-20,3 2-27,0-1-28,1 0-32,1-2-34,-2 0-34,3-2-26,2-2-33,1 0-49,-1-2-154,0-2-475,4-2 209</inkml:trace>
  <inkml:trace contextRef="#ctx0" brushRef="#br0" timeOffset="141824.7444">16812 8311 176,'3'-8'264,"-2"2"-23,0 1-27,2-1-31,-3 3-18,0 3-13,0 0-15,-5 11-11,0 1-10,0 2-11,-1 2-11,-4 6-6,2 1-9,0 1-5,0-2-19,-2 2-41,6-5-44,-6 5-48,5-7-56,-1 1-59,-1-1-115,1 2-334,2-3 147</inkml:trace>
  <inkml:trace contextRef="#ctx0" brushRef="#br0" timeOffset="141863.7495">17098 8443 101,'4'-7'278,"-1"3"-10,-2 1-18,0-2-24,1 1-25,-2 4-21,-6-6-18,-3 7-11,1-1-25,-7 5-14,1-1-8,-2 4-16,2 1-10,0-1-7,0 0-9,3 3-6,1-1-4,3-1-10,1 1-2,-1 0-7,4-1 0,3 3-2,0 0-3,0-2 1,3 0-2,1 1 3,4-1-1,-5 0 0,5 0 0,-3-1 0,5 1-1,-3 1-2,0-3-1,0 0 1,0 2 1,-1-3-1,-2 4-2,-1-3-2,1-1 2,-1 5 1,1-4 0,-4 2 1,-4-4 3,4 6 2,-4-6-3,-2 6 2,-4-3-1,-4 4-3,-7-4-6,-1 3 4,-3-4-12,0-1-21,-3 0-33,0 0-42,-12 1-53,12-6-63,0 0-66,-1-2-196,-1 2-500,3-4 221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9T10:21:09.80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5235 2721 80,'0'0'92,"0"0"-8,0 0 5,0 0-3,0 0 4,0 0-6,3-2 4,-3 2 4,0 0-5,0 0 1,0 0-4,0 0-2,0 0-8,0 0 1,0 0-7,0 0-6,0 0-3,0 0-3,0 0 5,0 0 0,0 0-1,0 0 7,0 0-3,0 0 8,0 0 6,0 0-10,0 0 1,0-5-8,0 5-1,-2-8-4,1 5 2,0-4-7,-1 0-5,-1 2-5,-1-4-5,0-2 0,1 3-4,-4-2-8,4-2 5,-1 2-5,-3-4-6,1 6 5,-1-6-6,3 6 6,-3-2 0,1 0 0,1 3 0,-1-2-7,-1 4 1,0-4-2,1 5-1,-2 0 2,2 1-10,-1-2-1,0 4-2,-1 1-1,-2 2 2,0 2-4,-5 4-2,3 0 2,-9 4 1,4 1-1,-1 0-4,1 2 5,4-2 0,-4 3-1,3-6 0,4 2 1,-1 3 1,1-2-3,2 2 2,-3 0-5,4-2 5,-2 2 3,5-3-8,-2 1 8,2 6-1,1-4-4,2-1 4,-2-2 1,3 3-5,0-4 5,0 5-4,0 0 4,3-3-2,1-3 2,-4 2-2,3 5 1,0 0 0,1-5-3,-2-1 5,3 1-1,-1 3 0,-1-6 2,3 1 3,-2 0-4,3 0-1,0 2-2,0-1 1,-3-2 1,6 4 4,-3-5-6,0 1 4,3 4-5,-3-4 1,3 2 3,-3-5-6,4 6 5,-4-3-2,0 2 1,0-4 1,0 0-1,-1 3 0,1 0 0,0-3-3,0 0-1,-4-1-1,4 0 2,-3 0-1,-1-1 2,0 2 0,0-3 3,-2 1-6,1 2 5,0-4-4,1 1-2,0 4 3,0-3-1,-3-1 3,0 1-5,0 2 5,4-2 0,-4 2 5,0-2-5,0 2 2,1-1-2,1-2 3,-4 3-5,4-2-2,-2 2-1,0 0 3,0-3-2,0 3 4,0-1-1,0-6 2,-2 9 2,2-4-3,0-5 2,-1 4 1,1-4 4,-4 7 2,4-7 1,-1 5 7,-2-2-2,3-3 1,-3 6 0,-1-3-4,1 2 1,0 0 2,-3 0-4,0-1-1,0 2-2,-3-1 0,5-1-1,-6 1 4,4-1-4,-2-1 3,0 2-4,1-4 0,-1 2 5,0-2 2,1 0 2,0 0 2,-3-1 0,3 1 3,0-2-1,0 0 2,-2-1-2,2 1 2,-1-2 1,0 0-1,1 1 4,-2-4 0,2 1 9,0 1-12,0-1-5,0-4 3,0 4-1,1-2 1,0-1-6,0 1 4,0 1-7,0-2 1,-1 1 2,3 0-4,0-2-3,0 1 3,-1 0-1,1 1 2,3-4-5,-4 3-5,4-5 7,-3 1-5,4 0 4,-1 1 3,-1-5-9,2-2-3,2 0 5,-1 2-2,0 1 0,2 3-2,0-5-4,0 7 11,2-4-13,-2 2 2,1-1-2,-1 4-5,4-1-7,-3 0-7,2 1-10,-2 1-8,1 2-17,0-2-19,-1 2-25,-1 0-24,1 2-42,2 0-40,1-1-46,-1-2-218,-2 1-512,3 3 227</inkml:trace>
  <inkml:trace contextRef="#ctx0" brushRef="#br0" timeOffset="795.7247">5653 2609 106,'0'-4'206,"0"1"-14,0 3-15,0-4-11,0 4-12,0 0-9,0-10-3,0 9-5,0 1-3,0 0-8,0 0-8,2-4-10,-2 4-4,0 0-9,0 0-1,0 0 2,0 0-3,0 0-8,0 0-4,0 0-8,0 0-8,-13 2-5,13-2-9,-4 3-2,-2-1-5,4 1-6,-4 2-6,-3-1 1,2 1-12,-1 1 0,-1 1 2,1 3 2,-3-1-5,2 0-1,-2 6 2,1-3-1,-4 9 1,4-4-4,-1 3-1,-3 2-3,2-1 1,3 3-2,-1 1 1,1-3-2,-1 2 2,2 0-3,1 5 3,-1 0-1,2 0 1,-1 1 1,3-1-2,-1 2 0,0 3 6,2-3-2,-1-2-7,1 0 4,1 1 1,-1 1 3,2-3-5,0 1 2,1-3-3,1 1 0,-1-1 0,1-8-2,2 10 10,-1-10-10,4-1-20,-1 2-9,1-2-16,1 1-27,3-3-28,-2 1-31,5-3-43,0-4-55,2 0-52,5-1-158,1 0-464,-3-7 206</inkml:trace>
  <inkml:trace contextRef="#ctx0" brushRef="#br0" timeOffset="1891.8478">5945 2972 133,'1'-7'144,"-1"7"-3,3-6-17,-1 3 12,0 0-4,0 0-8,0-3-5,0 3 0,-1-1 21,-1-3-5,3 1-11,-1-1-11,-1-1 2,0-1-12,1-1 0,-1 2-5,-1-3-5,3 3-4,-3-3-5,0 1-1,0 3-2,-1-1-8,-1 1-7,1 0 2,-2 2-12,2 0-4,-1 0-6,-1 0-4,1 1-8,0-1-3,-1 3-3,-1 0-5,1-2-4,-4 0-4,3 3-1,-4 0 1,-1 0-2,1-1-2,-2 4 1,1-2-4,1 1 0,-2 0-5,-3 3 1,2 1-2,0-1 0,-3 3 1,1 3 0,-1-3-3,1 5 2,1-2-2,-1 2-1,0-1 3,2 0-1,-3 8 0,4-3 0,-1 5 2,2-4-3,-2 4 3,7-2-3,-5-2 4,2 1-4,6 1 2,-3-2 0,2-1 1,2 1 3,-2 1-1,2-3-4,2-4 5,0 1 1,0-2 0,1-1-3,0 1 2,1-3 1,-1-2-3,4 1 5,-1-2-4,-1-1 3,5-2-2,-1 0 4,-1-3-4,6-2-2,-2-1 0,3-1 3,-4-4-1,2 3-3,1-4 0,1 2-1,-2-5 1,1 2-3,-2 2 4,-1-4-3,0 2 3,-2-1-3,2-1 2,-4 2-2,0-5 5,-1 5-4,-1-3 0,0 3 0,-1-3-2,-1-1 0,0 3 0,-1-3-2,1 3 3,-3 2-1,1-6-2,1 5 2,-2 2-4,1-3 7,1 2-5,-2 3 3,0-2-1,1 6-2,-1-3 3,0 1 4,0 2 4,0 0-6,0 4 2,-1-4-7,1 4 4,0 0-4,1-4-3,-1 4-1,0 0-3,0 0-2,0 0 0,0 0 5,0 0-4,-4 14 8,1-2-4,0 3 4,0 2-3,-2 6 2,1 6 4,1 3 0,-1 1 5,-1 0-1,1 0 4,-3-1-2,4 3 8,-1 0-3,0 1 2,-2-2 0,3-1 2,-2-4-4,-1 1 5,2-3 5,-1-2-2,3-6 0,-1-2-3,0 1 1,0-3 2,1 0-5,2-3 4,-2-2-8,2-1 4,0 1-3,0-3 0,0 0-6,0-3 7,0 1-5,0-1 3,0-1-1,0-3 5,0 4 5,0-4 0,0 0 7,0 5 1,0-5 10,0 0 1,0 0 2,0 0-2,0 0 4,0 0-5,13-9-4,-8 1-6,4-4-2,6-8-1,1 3 3,1-6-8,1-1-6,3 2 2,-2-3-2,2 3-4,3-2 3,-5 5-24,1-1 19,-3 6 2,-3 0-3,-5 6-12,1 0-7,-2 3-24,-1-3 4,1 4-13,-4-1-28,-1 2-29,2 0-34,-1 0-25,-4 3-56,6-4-39,-4 1-46,-2 3-181,6-2-521,-6 2 231</inkml:trace>
  <inkml:trace contextRef="#ctx0" brushRef="#br0" timeOffset="2520.0043">6369 3188 96,'-3'-3'261,"-1"0"-13,1-1-17,0-1-17,-1 5-10,1-3-24,3 3-15,-4-5-10,4 5-20,-4-2-16,4 2-10,0 0-15,0 0-13,0 0-8,0 0-9,-8 3-5,6 1-8,-1-1-4,-2 4-6,0 1 1,1 1-8,-2-1 3,2 3-7,0-1-2,-2 2 1,1-4-6,0 9 5,1-5-6,1 2 3,1-1-6,0-1 4,2-1-2,0 2 2,-3-2-2,3 1 8,0-1-2,2 1 1,1-1-2,0 0 3,1 1-2,1-3 3,1 2-1,-1-4-4,3 3-1,0-3 3,-4-1 1,3 1 1,2-1 10,-4-2 3,4-2 9,-1 2-4,-4-3 7,5 0 4,-1-1 5,2-2 5,-4-1-1,4-2-5,-3 0 5,1 0-3,1-2 9,-2 0-6,-2-3-8,2 0-6,-1-2 3,-2-5-10,2 2 0,-3-2-1,-1-1-9,0 2-1,-2 0-9,0 5-6,-2 0 4,1-1-4,-2 0-4,2 2 1,-2 1-1,0 2-13,2 2-4,-3 0-15,1 1 10,-3 1-10,2 2-27,-2 1-28,-4 1-29,-2 2-31,-2 1-28,1 6-46,-1-3-38,1 3-56,-2 1-275,2-1-621,2-2 275</inkml:trace>
  <inkml:trace contextRef="#ctx0" brushRef="#br0" timeOffset="3989.8471">6721 3170 19,'1'-2'150,"-1"2"-8,0 0-3,0 0-9,0 0 18,0 0-25,0 0-3,0 0-10,0 0 3,0 0 1,0 0 0,0 0 3,0 0 2,0 0 4,0 0 6,0 0-1,0 0 8,0 0-2,0 0-3,0 0-3,0 0 4,0 0-16,-8 7 1,8-7 3,0 0-10,-4 1-1,4-1-8,0 0 4,0 0-8,0 0 3,-3 1-11,3-1 7,0 0-1,0 0-3,0 0-5,0 0 1,0 0-7,0 0-6,0 0 2,0 0-9,0 0-1,0 0-13,0 0-4,0 0 0,0 0-3,0 0-6,0 0-7,0 0-9,0 0 1,0 0-4,0 0-2,0 0-4,7 7-1,-6-3 3,6 3-4,-2 3-7,2 2-1,0 5 4,3 5-2,-5-3-20,1 0-24,-2 6-27,-3 1-58,-1 0-62,-2 2-51,-4-2-74,-1 4-62,-6-3-252,1-2-672,-1-3 298</inkml:trace>
  <inkml:trace contextRef="#ctx0" brushRef="#br0" timeOffset="5135.7312">7006 2780 8,'0'0'137,"0"0"-20,0 0-3,0 0-10,0 0-2,-7 2-3,7-2-7,0 0 3,0 0 1,0 0-2,0 0-6,0 0 8,0 0-4,0 0 1,0 0-3,0 0 1,-2-5-10,2 5 6,0 0-8,0 0 3,0 0-4,0 0 4,0 0-11,0 0 1,0 0-4,0 0 1,0 0-5,0 0 1,0 0-3,0 0-5,0 0-2,0 0-7,0 0 1,0 0-9,0 0-3,0 0-2,0 0-2,0 0-2,0 0-3,0 0-3,0 0-5,0 0 3,0 0-3,0 0-6,0 0 0,0 0-3,0 0-4,0 0 3,0 0-4,0 0 0,0 0-20,0 0-16,0 0-29,-3 7-24,3-7-41,0 0-46,0 0-45,0 0-192,0 0-442,0 0 196</inkml:trace>
  <inkml:trace contextRef="#ctx0" brushRef="#br0" timeOffset="7697.3354">7015 2792 58,'0'0'68,"0"0"0,0 0-9,0 0 3,0 0-6,0 0-1,0 0 9,0 0-1,0 0-6,0 0-3,0 0 3,0 0 1,0 0-9,0 0 4,0 0-5,0 0 5,0 0-10,0 0-6,0 0-1,0 0 7,0 0-11,0 0-6,0 0 1,0 0-3,0 0-1,0 0-5,0 0 7,0 0-13,0 0 6,0 0-2,0 0-5,0 0-8,0 0 3,0 0 0,0 0 2,0 0-15,0 0-6,-4 4-20,4-4-14,0 0-12,0 0-22,0 0-22,0 0-73,0 0-190,0 0 84</inkml:trace>
  <inkml:trace contextRef="#ctx0" brushRef="#br0" timeOffset="8705.649">7173 2965 11,'0'0'68,"0"0"-8,0 0 3,0 0-6,0 0 9,0 0-1,0 0 3,0 0-1,0 0 6,0 0-4,0 0 2,0 0 4,0 0 0,0 0 0,0 0-1,0 0 0,0 0-4,0 0 2,0 0-5,0 0-8,0 0-2,0 0-4,0 0 2,0 0-5,0 0 4,0 0-7,0 0 3,0 0 3,0 0-9,0 0-5,0 0-1,0 0-8,0 0 3,0 0-6,0 0 0,0 0-5,0 0 0,0 0-4,0 0-3,0 0 5,0 0-10,0 0 2,0 0 0,0 0-2,0 0 6,0 0-11,0 0-4,0 0-12,0 0-9,0 0-20,0 0-10,0 0-25,0 0-17,0 0-31,0 0-41,0 0-107,0 0-293,0 0 129</inkml:trace>
  <inkml:trace contextRef="#ctx0" brushRef="#br0" timeOffset="10258.173">284 4884 87,'0'0'106,"0"0"5,25-28-6,-25 28-11,0 0-3,6-14-4,-6 14 0,0 0 0,4-23-9,-4 23-1,3-19 3,-3 19 4,0-22-11,0 10-2,0 12-4,2-25 0,-2 25-7,0-24-6,-2 7-5,2 17 1,-3-20 2,3 20-7,-4-18-3,4 18-7,-3-16 1,3 16-5,0 0 1,-7-14-5,7 14-7,0 0 2,0 0-10,-10-9 1,10 9-7,0 0 3,0 0-3,0 0 1,0 0 0,0 0-3,-38 26 1,28-14-4,1 0 2,-3 3 0,4-1-1,-5 7 0,2-1 1,0 3-8,1-2 43,0 1-5,4 3 3,-1 4-6,0-5 2,3 5-6,1-3 2,0-1-2,3 0-2,0 0 1,0-7-4,3 0 1,-3-1-4,0-17-2,7 27 7,-3-15-3,-1 0-1,-3-12 2,13 20-4,-7-11-7,-6-9 10,12 14-3,-12-14 3,10 6 0,-10-6 5,0 0 0,17 7 2,-17-7 4,0 0 0,0 0-7,31-13 4,-20 4 0,0 0-8,2-2 2,-6 0-3,3-2 1,0-1-5,-2 0-1,2 0-4,-3-3-2,0-1-1,0 1 5,-1-2-2,0-8-4,-1 1 0,1 1 0,-2-1-4,0-1 3,-2 2-4,-1 0 0,1 7 6,-1-3-5,-1 4 2,0 17-1,-1-26-9,2 9 14,-1 17 7,-3-20 0,3 20-1,0 0-2,0-17-6,0 17-5,0 0-7,0 0-1,0 0-3,0 0 5,0 0 2,0 0 2,0 0-1,-11 61-3,5-34 5,3-1-4,2 3 2,-2-1 2,0 0-1,2-1 2,0-1-1,-2 0 5,3 1-2,0-3-3,0 2 1,0 1-2,0 0 3,3-10 4,-1 2-9,1-2 1,-1 0 8,-2-17-3,5 25 2,-3-9 1,-2-16-3,8 20 2,-5-12 2,-3-8 0,7 13 1,-7-13 2,0 0-7,11 15 8,-11-15-1,0 0 1,20 2 1,-20-2-1,0 0-2,0 0 2,39-12-3,-26 7-1,-2-4-5,-11 9 6,17-13-2,-7 6-4,-1-2-13,-2 1-11,0-1-9,1 6-14,-1-8-10,0 5-12,0-3-20,0 3-7,-1-1-23,-2 0-19,2-2-28,-1 4-30,-2-5-19,1 5-126,0-1-367,-2-1 162</inkml:trace>
  <inkml:trace contextRef="#ctx0" brushRef="#br0" timeOffset="11524.838">957 4898 84,'0'-8'158,"0"8"-7,2-8-10,-2 1-11,0 7-1,1-8-2,-1 8-3,0-12-3,0 5-2,0 0-8,0 0-7,0-2-9,0 0-3,0 0 6,-1-3-7,-1 1-12,-2 2 2,4-3 0,-3 3-6,-1-2-4,0 2 6,1-2-3,0 3-9,0-2-4,-4 3-6,3-3-6,1 3-6,-1 4 4,-2-4-3,2 3-11,1-1-1,-4 2-5,7 3-5,-7-8 1,0 7-5,7 1-4,-10-3 1,2 1-4,-1 2-5,9 0 4,-15 4-3,5-2-2,0 2 2,-4 0-3,3 4 0,-2 0-2,1 2 1,0 2 0,-2-4 1,4 4-2,-4 2-3,5 1 4,-3-2-3,1 2-3,1-1 7,0 0-1,2 2-10,-1 0 7,1 0-2,-1-1 1,2 2 1,0-1 0,3 2 4,-2-2-1,2 1-2,1 1 3,-2-1-3,3-1 0,-1 1 1,2 0-2,0-3 5,1-3-5,1 3 1,-1-2 1,1 0 0,2-2 2,-3 1 0,2-3 0,1 2 1,-1-3-4,1 0 6,-2-3 0,2 2-2,3 1-2,-6-7 6,7 6-1,-5-3-2,3 0 3,-5-3-2,10 5-13,-10-5 18,11 0 0,-11 0-7,14-3 6,-4-2-7,0 2 3,-2-2-1,5-1-4,-2-2 2,-1 2 2,2-4-1,0 2 1,-2-2-6,4-1 3,-4 1 4,1-2-6,-1 0 1,-1 1 5,-2-2-7,3-3 1,-3 1 3,0 0-7,0 1 6,-2-3 1,2 0-3,-1-2 0,-2 2-1,0-2 1,2 1-2,-2-1-1,-1 1 1,1 0 3,-2 2-1,1 5 2,-2-1-2,0 2 3,2 0-7,-1 1 12,-1 2 1,-1 2 3,0 5-2,0-9-2,1 4 4,-1 5-3,0-7 0,0 7 3,0 0-6,0 0 1,0-10-5,0 10 2,0 0-5,0 0 2,0 0 0,0 0-4,0 0 0,0 0-1,0 0 1,0 0-7,0 0 1,0 0 0,0 0 0,0 0-4,0 0 1,0 0-1,0 0 3,0 0 0,0 0 3,0 0 2,-7 18 2,7-11-1,-1 1-2,-3 0-4,4 2 6,-2-1-1,1 0-1,1 0 8,-3 2-8,2-1 2,0 2 6,0 0-1,0 0-3,1 2 2,-2 1-1,4-1-1,-1 1 1,0-1 0,-1-2-1,1 2 3,-1 2-11,1 0 12,-1-2 3,0-4-6,3 3 3,-2 1 0,1-3-2,-1 1 3,2 0-2,0-1 3,-2 1-3,2-1-2,1-2 1,-1 0 1,-2 0-1,2-3 1,0 3 0,1-4 0,-4-1-2,0-4 1,3 8 2,1-3-1,-4-5 4,0 0-5,6 3 4,-6-3-4,3 6 5,-3-6-2,0 0-6,8 3 10,-8-3-2,0 0-2,14-5 3,-14 5-2,13-6-2,-6 5 4,0-2-12,2-3 5,1 1 1,-2 0 5,2 0-4,-2 0 2,2 1-5,0-1 2,0 1 1,-2 0-10,-1 0 8,3 0 6,-3 0-2,0-1 1,-4 3-2,4-1 0,-7 3-2,10-4-1,-6 0 2,-4 4 2,7-5-1,-7 5-4,3-4 4,-3 4-1,0 0-2,7-3 1,-7 3-1,0 0-1,0 0 2,4-4-2,-4 4-5,0 0-6,0 0-14,0 0-24,6-4-21,-6 4-28,0 0-28,0 0-27,0 0-39,5-10-40,-5 10-166,3-4-432,-3 4 191</inkml:trace>
  <inkml:trace contextRef="#ctx0" brushRef="#br0" timeOffset="12805.997">1339 4586 9,'1'-12'130,"-2"2"-2,2-4 3,1 0-4,-1-1-11,-1 5-9,3-5-2,-3 3 4,1 1-10,-1-5 7,2 5 2,-1 4-9,-1-3-1,3 5 2,-3-2-5,0 7-6,0-9-4,0 9-8,0-6-13,0 6-6,0 0-11,0-7-13,0 7 1,0 0-9,0 0-2,0 0-4,0 0 2,-4 19-10,2-8 5,-2 13 1,0 1-4,0 2-1,0 2 4,-1 1-5,1 0 5,0-1-1,1-2 1,3 1 6,-3 0-6,1 1 3,0-1 1,2 0-2,-4-3-1,0 1-1,2 1-1,-1-7 3,0 4 0,2-5-1,-2 0 2,3 1-2,-4-2 0,1-1 2,2-2-3,-2 2 0,0-6 1,3-3-4,0 5 1,-3-4-3,2-1-3,1-1 2,-3-1 1,3 2 0,0-8-1,0 9-3,0-9 3,0 11-2,0-11-1,0 5 0,0-5-3,-3 7 0,3-7 3,0 0-2,0 0-2,0 0 2,0 0-2,0 9 4,0-9-2,0 0-2,0 0 3,0 0 1,0 0 5,0 0 6,0 0 5,0 0 2,0 0 5,0 0 3,0 0 1,0 0 1,0 0 3,0 0 3,0 0-1,0 0-3,0 0 8,0 0 1,0 0-2,0 0 4,0 0-10,0 0 1,0 0-2,0 0-3,0 0-2,6-20-7,-6 20 1,1-11-3,-1 6-8,3-1-12,-3-1 14,0 1-4,0-2-13,3 1 11,-3 1-3,3 0 3,-2-4 0,-1 6-3,3-5 4,1 3-6,-2-6 0,-1 7-4,2-6 0,1 3 2,0 1-2,-1-3 1,0 3-13,1-1 14,0-1 2,1 2-6,-1-1 1,0 1-1,2-3 2,-2 1 0,0 1 0,0 1-4,-1 1 3,3-3-8,-2 5 7,-1-5-5,5 4-3,-3 2 5,0-5 0,0 1-1,0 5 2,1-5 1,2 1 0,0 1 0,-2 1 3,4-1-6,-3 1-1,0 1 8,3 0-6,-2-1 0,0 2-14,0 1 18,-1-2-9,3 3 9,-10 0-9,13 1 2,-6 2 2,0-1-1,1 0 2,-1 1 1,0 1-2,2 1-3,-2 0 4,1 0-1,-1 2 3,0 0 3,0-4-3,-1 5 2,0 0-20,-1-4 16,3 5 3,-3-2-18,3-1 17,-1 2 2,-4-3-2,0 0-2,1 3-2,-1-3 2,-2 2 0,-1-7 0,6 12 1,-4-7-5,0 1 4,-2-6-4,3 12 3,-1-4 3,-1-1 0,-1-7-5,1 15 6,-1-8-3,0-7-1,0 15 9,0-10-9,0-5-1,-1 15 5,1-8-2,0-7-2,-1 12 2,-1-5 2,2-7-8,-4 12 7,1-6 3,2 1-2,1-7 2,-5 10-14,4-4 12,1-6-1,-6 10 4,5-5-2,1-5-3,-6 9 4,6-9 1,-5 8-3,5-8 3,-6 7 2,-1-3-6,4-1 5,-4 2 1,7-5-3,-17 6 4,10-1-4,-3-2 0,2-3-15,-2 3 14,-1-3-2,-2 2 6,-1 0-4,1 0-6,1 1 5,-1-5 0,3 1 1,10 1 0,-21 0 1,11-2-2,10 2-13,-17 0 17,11-2-1,6 2 2,-15-2-6,15 2 5,-10 0-4,10 0-2,-7-2-21,7 2-4,-7-1-15,7 1-19,0 0-25,-8-2-18,8 2-27,0 0-35,-6-6-43,6 6-53,0 0-196,2-11-495,-2 11 220</inkml:trace>
  <inkml:trace contextRef="#ctx0" brushRef="#br0" timeOffset="13890.4124">1855 4523 132,'0'-10'191,"0"4"-5,0 6-3,0-12-11,0 12-8,2-10-7,-2 10-9,0-7-8,0 7-10,0 0-7,0-11-11,0 11-10,0 0-11,0 0-10,0 0-16,-2-6-9,2 6-9,0 0-5,0 0-5,0 0 3,0 0-10,-3 31-1,1-12 0,1-2-5,-1 2 0,0 7 5,-1-3-2,0 5 0,0-1 3,2 0 2,-2 0 0,0 2 1,2-4-1,1 3-8,-3-1 6,3 1 2,0 0-1,-4 0-1,0-3 1,2 1-2,1-7-3,-1 6 2,2-5-10,-4-1 11,3-2-3,-2-2 3,0 1-7,2-4 1,1 0 4,-3 0-7,1-3-1,1 1 1,-1 0-4,1-5-1,1-5 0,0 10-1,0-10-3,0 0 2,-3 8-1,3-8 4,-1 8 2,1-8 8,0 0-1,0 0 3,0 0-1,0 0 7,0 0 6,0 0-3,0 0 8,0 0 5,0 0 8,0 0 3,0 0 2,0 0 11,0 0-3,0 0-22,0 0 15,0 0-8,0 0-16,0 0 7,0 0-25,10-21 15,-10 21-3,3-17-17,-2 7 11,-1-2-4,3 3-1,0-3-6,-1 0-4,1 0 9,0 0-8,1 2-2,2-4-3,-2-1 1,-1 5-2,2 0 2,4-5-3,-3 5-1,2-4-16,2-1 11,1 5 4,1-2 0,0 1-3,1-1-2,1 2 10,0 0-11,2 0-2,-2 4 1,1 1 6,1-3-7,-2 4 3,-1 2-3,2 1-6,-4-2 3,-1 3 7,-2 4-3,2-3-7,-1 0 1,1 3 2,-2-1 6,-1 2-5,0 0-1,1-2-3,1 2 10,-3 3-2,-1-4-6,3 5 5,-3-4 3,-1-1-5,2 4 0,-2-3 1,0-1 2,-4-4-2,6 10-1,-3-7 3,0 2-4,-3-5 5,5 9-3,-2-3 0,-3-6 0,4 8 2,-4-8-2,3 8 3,0-3 4,-3-5-10,1 10-2,2-3 11,-3-7-12,1 9 5,-1-9 2,1 14-2,-1-14 3,1 9 3,-2-1-2,1-8-3,-1 11 2,1-11 2,-1 11-6,1-3 4,0-8 5,-4 10-9,3-3-4,1-7 9,-4 10-4,3-3 3,1-7 2,-4 9 1,4-9-1,-3 10-5,-1-6 1,4-4 6,-6 11 2,5-7-10,1-4 8,-4 8-5,4-8 6,-6 9-8,6-9-3,-7 4 4,7-4 9,-7 10-3,3-7-6,4-3 7,-11 5-3,5-1-11,-3 1 12,1-2 7,1-2-13,-1 3 8,-1-2 2,2 3-1,-3-3-9,0 1 2,10-3 5,-18 2-3,7-1 3,2 2-6,-5-1 8,3 0-6,1 0 6,0-2-6,-4 1 4,1 1 1,2-2-10,0 0 13,-2-2-9,2 2-1,11 0-5,-20-1 6,10-1 0,1 0-11,9 2 16,-16-3-1,10 1-7,6 2 9,-14-1-11,14 1 1,-8-4-10,8 4-12,-7-3-15,7 3-12,-9-2-25,9 2-23,-4-7-29,4 7-36,0 0-36,0 0-65,-4-8-290,4 8-605,0 0 268</inkml:trace>
  <inkml:trace contextRef="#ctx0" brushRef="#br0" timeOffset="15130.5655">2394 4517 48,'0'0'87,"7"-10"-1,-3 5 22,-1-2-28,1 3 13,-1-3-4,4-2 3,-4 4-19,1-2 26,-1-2 4,1 1 0,-1-1 4,1 0 2,-1 2-4,0 3 12,-2-3-3,-1 7 2,3-10-4,-1 7 2,-2 3-3,0-9-7,0 9-8,2-5-17,-2 5-6,0 0-15,0 0-6,0 0-9,0 0-7,0 0 2,0 0-8,0 0-2,-5 27 0,2-16-7,2 7 3,-2 6-4,1-7 2,2 9-5,-4-8 0,4 8-1,-2-8 11,1 9 3,1-3 4,-4-5 0,1 2-3,2-1 11,-2 3-1,0-4-3,0 6 1,-1-5 3,4-2-16,-3 3 19,1-2-19,0 2 15,2-3-15,-3 0 10,3-1 0,-3-2-7,3 2 2,-1-1-5,1-3-13,0-1 18,0 0-3,-3 0 4,2-1 0,1 0-5,0 1 0,0-4 9,0 5-7,-2-4-9,2-2 4,0 1-1,2-3-3,-4 3-2,2 0-6,-1-1-1,2 0 8,-1-7-5,-1 12 0,1-12 0,-2 13-3,2-6 8,0-7-6,0 11 0,0-11-2,-1 10 7,1-10-10,0 8 0,0-8-7,0 0 10,0 11-7,0-11 0,0 0-1,0 5 1,0-5 2,0 0 4,0 0-1,0 0-13,0 0 21,0 0 2,0 0 17,0 0 1,0 0 12,0 0 0,0 0 7,0 0 2,3 8-3,-3-8 3,0 0-4,0 0-4,0 0-3,0 0 2,0 0-12,0 0-6,0 0 2,3-24-9,-3 24-1,1-11 1,2 5-13,-3-1 7,0 7-5,1-18 7,2 8-9,-3-1-3,3 0-1,-3 1 2,4-2 1,-4-1-5,3 2-4,1-4 7,-1 2-3,0 4 0,1-4-3,-1-2 1,2 4 6,1 0-5,-1-2-4,0 4-11,2-2 8,0 1 2,-1-1 1,0 2-1,3-1 0,0 2 4,-1-1-3,2 3-1,1-1 1,-1 0-6,2 2 3,0 2 2,1-3-5,1 3 12,-7 1-15,7-1 9,0 2-2,-4 2-6,0 1 4,-2-1-3,2 0 6,3 2 6,-5-2-8,2 5 1,-3-3-12,3-1 11,-3 3 4,0-3 0,0 4-5,-1-2 0,2-4 3,-5 5-1,3-2 0,-3 3 3,4-3-5,-3-1-2,1 4 5,0 0 0,-1-2-8,0 1 6,0 1 0,-1-3 2,1 4-2,-1-2 4,0 0-3,1 4-2,-1-4-4,0 2 6,-1-2-4,0 3-11,0-1 12,-1-1 2,0 2 4,1 1-2,-1-2 3,0-1-2,-1 1 0,0 0-4,-1 3-6,2-4 5,-1 3 5,0-9-7,-1 12 5,0-4-4,-2-3 4,3 0-1,-3 3 2,3 0 4,-2-1-1,1-2-9,-1 0 4,-3 1 3,4 0-11,-5 1 9,2 0-2,0-2 5,0 2-1,-2-2 2,-1 2 2,1-2-5,-1-2-1,0 1 3,0 1-1,-3 1 1,3-4-2,-2 1-7,1 3 6,-2-1-7,2-3-2,-5-1-6,2 4 6,1-3-5,-4-2-8,0 0 6,0 3-6,0-4-2,1 2-2,-2-1 1,2-1 5,0 1-6,2 1 3,11-1 2,-20-1-8,9-1 1,1 2 0,0-2-7,10 2 1,-14-3-13,10 1-14,4 2-21,-10-2-19,10 2-19,-7-4-23,7 4-26,-4-11-38,4 11-34,-1-10-60,2 3-182,2-1-524,0 0 232</inkml:trace>
  <inkml:trace contextRef="#ctx0" brushRef="#br0" timeOffset="16584.0576">2995 4628 95,'2'-8'150,"-1"-4"-10,5 3-3,-3-1-2,-2-1-10,3 0-2,-1 2 0,0-2 4,1 2 1,-4 0 0,3 3-1,-2 0 0,1 1 1,-2 5-7,0-10-3,0 10-6,1-7-3,-1 7-5,0 0-8,3-6 2,-3 6-12,3-5 3,-3 5-5,0 0-3,0 0-2,0-9-8,0 9-1,0 0-3,0 0 1,0 0-6,0 0-4,-3-7-11,3 7-3,0 0-5,0 0-6,0 0-6,0 0-10,0 0 6,0 0-11,0 0 12,0 0-12,0 0-2,0 0 1,0 0-6,-4 27 1,4-16 0,-3 1-2,3 5 1,0 0 3,0-1-4,0 3-1,0 1 2,0 3-1,-3-3-1,3-2 4,0 10-4,0-9 0,0 5 2,0-6-1,0 7 0,0-6 2,3-1-6,-3 1 0,0-2 0,-3 1 2,2 0 2,0 2 1,1-6-2,-2 3 0,1-4 1,-1 1 0,1 0-1,1-2 0,0-1-6,-2 1 5,2 1-2,0-2 3,0 0 1,-2-1-2,2 0 2,0-1 0,-2 1 1,1-3-6,-1 1 4,2-3-1,0 3 1,0-8-3,-1 10 2,-1-4 2,2-6-4,0 9 1,0-9-1,-1 8-1,0-3 1,1-5 3,-2 9-1,2-9-2,0 0-1,-1 6 0,1-6 3,0 0-1,0 0 1,0 8 1,0-8 3,0 0-6,0 0 3,0 0 2,0 4 5,0-4 8,0 0 13,0 0 6,0 0 4,0 0 9,0 0 10,0 0 5,0 0 6,0 0-4,0 0-10,0 0 2,0 0-11,0 0 2,4-25-8,-3 17-8,-1-1 0,3 1-4,-1-2-9,-1 1 5,1-3-8,0 3-4,-2-3 6,5 2-4,-2-2-5,-1 2 0,2-2-1,1 2-5,1-4 2,0 3-1,0 0 6,1-2-9,0 1 2,3-1 0,-2 0 1,2 1-7,0 3 6,-6-1-4,8 0-1,-3 0-5,0 3 7,-1 0-4,2 0 2,-3 4-11,2-4 19,-2 2-10,1 0-2,-1 3 14,-1 2-13,-2-1 2,5 1 7,-1 0-12,-1 1 2,0-1-3,0 0 4,3 2-1,-3 0 2,4 1-1,-5-1 3,4 4-8,-3-2 2,3 0 5,-2 3 1,-1-1-4,3-5 1,-4 5-1,-1-1 5,2 1-3,-2-2-4,0-2 8,-3 3-4,3 0-5,-2 0 2,1-3-2,-1 3 3,0 1 1,1 0 3,-1-2-3,-3 0 12,0-4-14,4 11 0,-2-5 1,-1 1 0,2-1 3,-3 0-2,1 0 0,-1 0-3,3 0 6,-3-6-6,0 13 6,0-7 0,0-6-2,-3 12 2,6-5 0,-6 0-1,3-7-3,-1 12 2,-2-5 1,2-1-4,1-1 11,0-5-6,-2 12 1,-1-8-4,2 1 6,1-5-3,-3 9 0,0-4 3,2 1-4,1-6-2,-3 8 4,-1-3 0,1 0-2,3-5 1,-6 5 4,6-5-3,-4 7 6,1-4-5,3-3 1,-5 7 1,5-7-3,-4 7 9,4-7-7,-6 3 3,6-3 6,-7 4-3,7-4-4,-6 7 4,2-4 4,4-3-6,-8 1 1,2 1 14,6-2-16,-10 4 3,3 1 4,7-5-2,-10 3-3,6-1 0,4-2 0,-13 2 1,9-1 4,4-1 10,-10 2-15,10-2 4,-12 3-3,7-1-1,5-2 2,-10 0-9,10 0 4,-11 3 1,7-1 0,4-2-4,-11 2-1,11-2 6,-12 3-2,12-3 2,-11 2-5,7-1 1,4-1 2,-11 4-4,5-4 5,6 0-7,-7 4 15,7-4-8,-7 1 0,7-1 4,-9 2 3,9-2-2,0 0 0,-11 1 0,11-1 0,-7 1-2,7-1-3,0 0 3,-11 0-1,11 0-2,-9 0-1,9 0-2,-11 0 2,11 0 5,0 0 3,-11-1-5,11 1-3,0 0 1,-11-1-4,11 1 3,0 0 1,-12 1-2,12-1 2,0 0-3,0 0-11,-8-1 13,8 1-4,0 0 3,0 0-6,-9 1 5,9-1-3,0 0-13,0 0-22,0 0-32,0 0-38,0 0-20,0 0-31,0 0-21,0 0-32,0 0-36,0 0-59,0 0-48,-11-5-228,11 5-629,-8-3 278</inkml:trace>
  <inkml:trace contextRef="#ctx0" brushRef="#br0" timeOffset="23973.7341">122 4209 66,'0'0'193,"0"0"1,-27-8-14,27 8-11,0 0-14,0 0-18,0 0-7,0 0-13,0 0-17,0 0-5,0 0-16,0 0-8,0 0-5,0 0-9,0 0 14,0 0 13,0 0-1,0 0 8,0 0-1,34 29 4,-10-21 2,1-3-3,5 2 3,9-2 0,5 0-3,1-1 2,3 0-2,25 0-8,-2 1 2,-2 0-7,4-5-5,3 4-10,-3 0-7,2-3-2,1 1-4,-3 1-3,5 0-5,3-1 6,-2 3-11,0-2-7,0 1 1,-2 1-7,1 2-12,-3-2 9,-1-3-1,-2 0 0,6 2 1,-1 0-6,-4-4-17,-4 0 15,0 0 1,0 0-2,0 3 1,-1-3-2,-18 0 0,21-3-1,-5 3 0,-18-1-4,0-1 3,2 2-6,0 0 2,-5 0 5,2 0-8,-4 2-2,-2-2 6,0-3-5,0 3 1,-12-3-4,2 3 0,-4-1 0,4 0 7,7 0-2,-10-1-19,-1 0 16,-3 2 4,0 0-4,3 0 1,-5 0-11,-1-3 14,2 3-6,-2 0 2,-5 0 2,-2 0-10,4 3 9,3-6 3,0 3-4,-5 0-1,-1 0 6,2 0-8,-4 0 5,2 0-1,-2 3-1,-3-3 0,0 0 0,0 0-5,-10 0 5,15 0 0,-4 2-5,-11-2 2,17-2 1,-7 2 2,-10 0-5,16 0 7,-16 0-1,15 2-3,-15-2 5,14-2-6,-14 2 7,10 2-1,-10-2-3,0 0 6,13-2-14,-13 2 10,11 0-8,-11 0 7,11 0-7,-11 0 0,11 0 7,-11 0-7,13-3 4,-13 3-13,16-1 14,-8 0-2,-8 1 4,14-2-1,-14 2-1,14 2-2,-14-2-4,10-2-1,-10 2 3,0 0-7,0 0 3,13-1 5,-13 1-4,0 0-6,0 0 4,0 0-6,0 0 2,11 0 2,-11 0-1,0 0 2,0 0-1,11-2-5,-11 2-1,0 0-6,0 0-11,10 2-3,-10-2-18,0 0-11,0 0-6,0 0-22,0 0-32,0 0-47,0 0-48,0 0-58,0 0-195,0 0-511,0 0 227</inkml:trace>
  <inkml:trace contextRef="#ctx0" brushRef="#br0" timeOffset="34935.0867">153 5871 87,'-31'-12'171,"18"6"-5,13 6-2,-25-12 0,15 9-1,10 3 14,-17-7-8,17 7-1,-12-7-4,12 7 0,0 0-8,-16-5-11,16 5-17,0 0-8,0 0-12,0 0-3,-13-8-13,13 8-10,0 0-7,0 0-9,0 0-4,0 0-13,0 0-4,0 0 0,0 0-9,0 0-4,0 0-2,0 0 11,0 0 17,0 0 16,0 0 6,0 0 0,0 0-6,65 7 7,-39-6-4,4 0 1,11 0-11,-3-1 6,4-1 3,2 1-8,4 1-7,21-2 2,-18 1 3,-2-1-11,23 2-5,-4-1-9,-1-2 3,-19-3-5,20 5-5,-21 0 0,0 0-5,28 0-5,-5 0 3,-22 0-5,25 0 3,-5 0-3,-17 1-1,16 4-5,-19-3 1,20-2-3,-22 3-4,2-2 4,1 1 1,1-1 1,-1-1-6,-1 0 12,-2 3-9,2-3-3,-1 0-2,-2-3 2,1 6 0,-1-3-1,-1 0-1,-2 1 5,1-1-4,-4-4 2,3 4 1,-1-3-4,0 3-8,-3-1 11,0 1 1,-7-3-4,7 1-1,-8 2 1,-1 0-6,1-1 6,-2-1 0,2-1 2,-1 3 1,2-3-7,-3 2 3,2-2-2,-2 0-2,0 3-3,0-1 6,12 1-1,-9-1-4,8-1 1,1 2 6,-1 0-5,-12-2 1,2 1-7,1 1 8,1-2 5,-3 2-7,13-1 1,-10-1-4,-3 2 3,0-2 0,0 2-2,2-1 3,-2 1-7,2-3 4,-2 3-1,3-3-1,-3 3 1,2-3 3,12 0 0,-4 1 4,-7 0-8,-3 0 1,2-1-2,-2 0 1,0-2 1,-1 3-3,-2-1 3,-1-1 3,0 2 0,-1-1-1,-3-1-1,-5 1-4,6 1 2,-5 0 3,5-3-3,-6 2 1,8 1 7,-1-1-9,2-1 6,-2 2-4,1-1-1,0 0-2,-3 1 5,2-1-4,-8 3 1,-1-1-3,1 0 15,-4 1-13,-2-2 1,-8 2 1,10-2 3,-10 2-6,0 0-2,10-1-15,-10 1-6,0 0-24,0 0-41,0 0-28,0 0-31,0 0-27,0 0-34,0 0-32,0 0-60,0 0-57,0 0-207,-31-6-613,24 5 272</inkml:trace>
  <inkml:trace contextRef="#ctx0" brushRef="#br0" timeOffset="35911.648">533 4461 24,'0'0'111,"0"0"-1,7-21 12,-7 21 0,0 0 5,-1-19 3,1 19 3,-3-21-15,3 21 8,-3-15 3,3 15 6,-4-17-6,4 17-2,-6-12-8,6 12-3,0 0 2,-8-18-2,8 18-5,0 0-1,-4-13-8,4 13-9,0 0-1,0 0-11,0 0-6,0 0-12,-6-14-11,6 14-4,0 0-4,0 0-10,0 0-1,0 0-3,0 0-1,0 0-5,0 0 0,-3 57-2,3-25-3,0-3-1,1 17 2,-1 0-4,-2-10 3,1 13-7,-1-14 2,1 12-3,-1-14 0,1 15-1,-1-15 14,1 1 1,4 2 16,-2 1-8,2 9 0,1-13-2,-1 1-2,4 13 3,-5-16 3,2 2 5,-1 16-1,-1-15-2,4 13-4,-2 0 0,-1-11-9,-1-4 4,0 1-3,-2-1 3,2 0-3,-1 0-2,3-1-9,-1 0 9,-1-8-8,0 3-2,-2-7-1,5 8 0,-4-10-5,-1 0 3,0-1 2,0-1 7,0-2-10,1-2-4,-1 0 2,2-1 0,-1 0 0,-1-1-4,0 0 7,0-3-6,0-1 1,0 1-6,0-6 1,2 6 6,-2-6 3,-2 8-8,2-8 3,0 0-13,2 5-19,-2-5-24,0 2-50,0-2-89,0 0-102,-2-17-289,4 5-629,-4-5 280</inkml:trace>
  <inkml:trace contextRef="#ctx0" brushRef="#br0" timeOffset="36598.0136">1025 4463 65,'0'-6'171,"1"-1"-5,-1 0 28,0 1-8,0-1-8,2 2 3,-2 0-4,1-1 3,-1 3-9,0 3-5,2-5-5,-2 5-11,2-4-9,-2 4-7,0 0-8,0 0-14,0 0-13,0 0-14,0 0-12,0 0-5,0 0-3,0 0 0,0 15 0,0-2-1,3 6 1,0 6 3,-2 5-2,2-1 7,-3 0 1,2 1-7,-2 3 3,0 1 2,0 3-10,0-2-1,0 0-3,0 0-16,-2 14 22,2-3-9,-1-14 6,-1 2-9,2 1 3,0-1-5,-1-2-7,0 2-1,2-5-1,-1 5-7,0 4 0,0-4-1,-3 1-13,5-2 8,-4 1-7,2 1 3,0-2-1,-1-1-1,1-1-1,-2 2 3,5-6-7,-6 2-1,3-3 1,-4-2 4,1 1-4,3-1-7,-1-6 3,0 1 4,-1-2-6,1 0 3,-1-3-1,1 2-3,-1 0 1,2-4-9,-1-1 7,1-1-3,0 0-5,-3 0 9,3-2-1,0-1-6,0-2-1,0 1 6,0-6-6,-1 10 2,2-5-8,-1-5-8,0 6-11,0-6-22,0 0-4,-1 5-23,1-2-30,0-3-32,0 0-41,0 0-50,0 0-96,0 0-321,0 0-695,0-19 308</inkml:trace>
  <inkml:trace contextRef="#ctx0" brushRef="#br0" timeOffset="37223.2532">1695 4478 30,'2'-3'207,"-2"3"-8,0-8-9,1 7-6,2-4-9,-3 2-3,0 3-11,3-5-4,-3 1-3,0 4 0,0 0-1,3-3-3,-3 3-6,1-3-4,-1 3 0,0 0-16,0 0-6,0 0-7,0 0-18,0 0-3,0 0-12,0 0-12,0 0-7,0 0-8,-3 18 1,3-1-5,0 1 2,3 10 3,-2 0-7,-1 4-2,3 1 6,0 2-8,-3 1 3,1 11-4,-2 2 1,4 2 2,0-2 5,-3-5 2,1 3 2,-1-9 9,-1 8-11,1-10-8,0 10-3,0 2-5,0-12 18,1 14-21,1-3 5,-4-13-13,1 2 1,2-2 2,-2 12-5,1-12-1,-2 1 0,4-2 2,-2-2-4,-2-2-7,1 3 8,-2-6-4,3 2 4,-1-5-6,-1-2-2,3-3 3,-5 2-3,3-3-2,-2-1 2,0-4 1,1 0-12,0-1 0,1-2-22,-2-2-26,4-1-31,-2-1-41,1 1-48,0-6-49,0 0-59,0 4-80,0-4-207,0 0-609,3-19 269</inkml:trace>
  <inkml:trace contextRef="#ctx0" brushRef="#br0" timeOffset="37875.1328">2342 4435 9,'-2'-6'217,"2"1"-10,-1 1-7,1-2-3,0 3-14,0-2-8,-1 1-8,1 4-9,-2-5-5,2 5-6,0-4-4,0 4-2,0 0-8,0-5 1,0 5-5,0 0-9,-2-4-13,2 4-3,0 0-14,0 0-7,0 0-12,0 0-6,0 0-7,0 0-5,0 0-9,0 0-5,0 0-2,-5 11-6,5-4 2,-1 5-1,-1 1-1,2 6-4,-2 5 8,0 5-4,-1 1 5,2 1 1,-1 2 0,0 2 12,2-1-14,-2 12 7,2-11-8,-1 12 7,1-13 3,0 12-2,0-12 4,-3 0 4,3 2-2,-1-3-6,-1 4 3,1-3-9,1 1-5,-2 0 2,4 2 13,-2 7-15,0-10 9,-2 13-16,1-13-3,1 0 0,0 0 2,0 2-5,-3 0-13,3-2 18,-1-2-8,-2-2 4,3-1-5,-3-2-2,3-2 1,-4-5-4,1-2 5,-1 0-6,4-1 9,-4-4-5,4-2-4,-3-2 5,0 1-11,3-5-14,0 2-24,-1-2-27,-1 2-31,2-5-38,0 3-36,0-5-33,0 0-65,0 0-58,0 0-247,0 0-618,3-22 273</inkml:trace>
  <inkml:trace contextRef="#ctx0" brushRef="#br0" timeOffset="38413.5622">2804 4351 103,'0'0'175,"0"-4"-3,0 4-22,0 0-2,0 0-7,0-2-6,0 2-2,0 0-6,3-4-4,-3 4-1,0 0-1,0 0-10,0 0 3,0 0-16,0 0-5,0 0-11,0 0-7,0 0-10,0 0-2,0 0-7,0 0 5,-3 16 7,3-5 6,0 1 2,-2 8 3,2 7 2,-1 0-1,2 2 2,-1 2 4,-1 16-6,1-13 5,0 11-3,0 0-7,0 4-4,0-5-1,0 3-2,1-9-8,-1 10-1,2 0-8,-2-3-3,0 2 4,0-2-9,-2-8 1,1 14-11,-2-2 3,3-2 1,-3 0-4,1-11 0,0-3-6,2 1 7,-3 1 2,3-1 0,0 0 1,-2-4 9,0 2-8,2-2-1,-1-2 2,-1-1-5,2-3-8,-1 1-1,1-8 1,-3 0-2,5-1-9,-2-4 0,-2-1-16,2 0-17,0 0-18,0-3-38,0-2-37,0-1-47,0 1-36,0-6-54,0 5-76,0-5-258,0 0-629,0 0 280</inkml:trace>
  <inkml:trace contextRef="#ctx0" brushRef="#br0" timeOffset="39001.9855">3443 4349 44,'-1'-7'209,"0"-2"-4,-1 1-6,2 4-12,0-1-9,-1 0-13,1 1-15,0 4-15,-3-7-14,3 7-14,0-1-16,0 1-7,0 0-11,0 0-4,0 0 0,0 12 2,0-2 9,0 4 13,3 5-5,-2 6 2,-1 3 6,2 1 11,0 5 8,1 0-4,-3 12-8,-3 5 5,6-5 8,-6 5-12,3 1-4,0-1 2,0-2-11,0 3-2,0-4 1,-1-1-3,1-10-5,4-3 2,-4 2-5,0 1-5,0 8-4,0-8-6,2-3 1,-2 1-13,1-1 2,-1 1 1,0-4-4,0 2-4,-1-4 7,-1-2-3,2 0-6,-3-2 3,2 1-6,0-7-6,1-1-2,-2-1-1,2-5-4,-1 0-5,-1-1 0,1-2-4,1 0-1,-2-4-2,2 4 4,0-4-5,0-5-5,0 6-13,2-2-28,-2-4-28,0 0-35,1 4-41,-1-4-67,0 0-75,0 0-89,5-18-314,-4 7-734,0 0 325</inkml:trace>
  <inkml:trace contextRef="#ctx0" brushRef="#br0" timeOffset="39388.6625">4043 4787 177,'6'-16'241,"-2"1"-6,-1-1-5,1 7-7,-1-2-14,-3 2-10,0 1-8,3 3-9,-3-4-11,0 5-9,0-1-13,0 0-11,-3 1-11,3 4-11,-3-4-11,-1 3-14,4 1-5,-13 5-9,2-1-5,-2 5-4,-3 5 0,-3 3-5,0 2 3,-1 1-21,1 4 6,3 5-2,-3-5 1,2 7 2,3-6-1,0 7-3,4-4 4,0 0-8,3-1-5,2 2 3,3-2-10,1 0 5,1-3-8,1-5 1,2 0-1,1 1-8,2-3 2,1 0-6,0 0 9,3-4-1,1-2-5,3 0-3,-1-3-1,4 0 3,-3-6-11,9-2-4,-2 0-37,1-1-19,-2-3-25,1-3-27,-4 2-37,-3-3-55,0-1-53,0 0-41,-2-3-240,-1 2-575,-1 0 255</inkml:trace>
  <inkml:trace contextRef="#ctx0" brushRef="#br0" timeOffset="39631.8628">3843 5044 227,'-5'0'296,"1"-2"-8,4 2-13,-5-2-13,5 2-17,0 0-22,-3-3-18,3 3-18,13-2-19,0 2-10,8 0-23,0-1-2,5 1-16,-3 0-12,0-2-15,-2 2-6,0-3-4,-4 5-11,-3-4-5,0 2-24,0 0-20,-4 0-23,-1-2-31,-4-1-32,1 3-35,1 0-38,-7 0-32,8-1-52,-5 0-233,0-1-494,-3 2 219</inkml:trace>
  <inkml:trace contextRef="#ctx0" brushRef="#br0" timeOffset="43488.871">4528 571 143,'0'0'177,"0"0"-2,0 0 3,0 0-10,0 0-4,0 0-4,0 0-11,0 0-7,0 0-9,0 0-8,0 0-14,0 0-13,0 0-8,0 0-12,0 0-4,0 0-10,0 0-2,0 0-12,0 0-9,0 0-2,0 0-2,0 0-3,0 0-2,0 0 2,0 0-1,0 0 5,0 0 11,0 0 15,0 0 4,0 0-1,0 0-5,0 0 1,0 0 4,0 0 2,0 0 2,-3 52-2,3-35 3,-3 0-3,2 0-3,0 2-6,-1 6-4,2-4-5,-3 4-5,3-1-2,0 2-2,0 0 0,0 1-8,-1 0-3,-2 2 0,3 0 8,1 3-11,-2-1-4,1 1 8,-1 2 7,1-3-4,-2 3-3,2 2 6,0 0-11,-3-3 10,1 17-6,1-5-2,0-11 2,-2 16-5,3-16 7,0 15-2,-2 1 1,0-15 4,2 12-6,-3-1 1,3-11-5,0-1-2,0 1 0,0 12-7,0-12-4,0-2-2,3 3 6,-1 11 0,0-13-2,1-1 8,-2 16-1,1-1-5,-1-13-1,-1-2-2,2-2 11,-1 4-3,1 1 2,-2-4-4,0-2 10,2 2-10,-2-1-7,2 1 0,-1-1-1,2 1 7,-1-3-1,-1 0 1,3 0-1,-4 0-6,3 0 11,-3-1 3,1 0 1,2-1-6,-2 1 1,1-4 0,-1 4-3,1-2-1,-1 0-3,-1-1 3,3 6-4,-3-5-2,3 0-1,-3 3 0,1-4 0,-1 2 1,3 0-4,0-1-2,-3 1-1,4-1 3,-4 1-4,0-1 8,4-1-7,-1 0 2,-1-5 2,-1 4-8,0-6 1,0 8-1,1-6 3,2-3 2,-4 9-4,2-6 3,-2 4-3,1-4 2,1-1-1,-1 1-4,-1-2 5,3 5 0,-3 2 4,3 0-7,-3 2 1,0-3-1,2 2 2,1 3 1,0 0-2,-1-5 1,-1 1 3,3 1 0,-4-2-2,2-2 2,-1 3-1,0-6 1,1 2-3,-2 3 0,1-3 4,-1-2-5,0 8 0,2-4 4,-1-2-3,0 3 2,1 2-2,-2-7 2,1 6 1,2 0 2,-3-6-2,1 0 3,2 7-4,-1-2-2,-2-4 3,1 6 2,-1-2-2,1 1-3,2-1 5,-3 2 8,0-1 5,2 3-2,-2-1 4,0 0-2,0-1 0,0-1-3,0 1 2,1 3 1,-1-2-7,2 2 3,-2 1-2,1 0-1,0 1-1,-1-1 1,3 2-2,-3-1-2,2-1 0,-1 0 1,-1 1-6,1 1 7,0-2-2,3-2-3,-3 4 0,-1-1-4,3-1 1,-1 4 1,0-3-2,1 2 1,-2 1 3,1 1-1,-1-2 0,2 1-1,-2 1 1,2 0-5,1 14 5,-1-13-1,0-1-3,0 9-1,1-6 2,0-4 1,-1 11-1,1-9 0,-1-1 3,3 0-3,-5 2 2,5 11 0,-2 2-1,2-4 1,-2 0-1,-1-11 1,1 13-1,-1-12 0,1 13 1,4-1 1,-5-13-1,2 12 4,-3-10-3,3 7 2,-1-6-1,2 5 3,-4-7 6,4 11 2,-2-1 2,-4-10 0,4 13 3,-2 1 4,1-3-7,-1-2-1,1 6 1,-1-1-2,2-1 1,-3-3-2,3 5-1,-4-3 0,3 1-3,-1-1 0,1-2-1,-1 3 1,-1-2-3,-1 4 0,2-3 4,1-1-6,0 3 2,-3 0 1,0 0 0,3 1-3,-4-2 12,2 2-2,0 2-1,0-4 1,-1 1 1,0 0 0,0-1-2,-1-1-1,2 3-2,-1-2 0,0 1 1,0 5-1,-1-3 0,2 0 2,-2 1-7,2 1 0,-1 0 1,0 1-3,-2-4 0,3 2 0,-1-2 2,-1 2-1,2-3-1,0 0-4,1 3 2,-1-3 1,1-4-2,2 3 4,-3-1-5,2-1 0,1 1-3,-1-1 1,-3 0 1,3 0 5,0-10-7,1 11 3,0-3-5,-1-9 2,1-1 0,-1 3 2,3 10-3,-1-2 3,1 4 0,-2-15 2,-1 10-1,0-8-3,1-1 1,-4 12 0,6-2 0,-2 3-1,0-15-1,-1 1 2,1 0 7,-1 11-6,-2-10-1,-1-1-4,2 1 6,2 0-3,-2 11 2,0-12-4,1-1 7,-2 3-5,4 10 3,-4-11-1,2-1 4,-2 1-5,2 0 2,0-1 2,-2 12-4,2-10 4,-1-1-4,-1-3 12,3 1-13,-4 1 3,3 1-1,0 10 2,1-14-2,0 1 2,1-2-5,-2 3 4,-1-2-1,2-1-2,-2 4 1,3 0 4,-2-1 0,2 1-2,-3 0 0,1-1-4,4 12 2,-4-11 8,1-2 3,-1 3 4,2 0 4,-2 0-3,5 11-1,-4-13-1,-1 3 1,1-3-2,0 2 6,3-1-5,-4 12-4,3-11-1,-2 10 4,1-12 0,1 12 4,1-9 2,-1 8 1,-1 1 3,1-11-2,1 12 0,-1 1 1,1-13-3,1 13-3,-1-13-2,0 13 8,3-3-5,-4-9-6,1 11-1,-1-1 0,-1-12 0,2 11-4,-3 2 3,1 3 2,-1-1 13,0-2-20,0-12 0,-4 13 7,4 1 2,-1-3 6,0-1 0,-1 2 2,0-1-10,1 0 1,0-11 2,1 9-1,-1-7 0,0 9 0,1-2-1,-1-8-1,1 10 3,3 5 1,-1-5-3,-1 1 0,0-12-5,0 12 1,-1 2 2,3-3-2,-2-2 2,-2 5-3,2-2 7,-3-11 0,2 11-9,0 3-6,-3-2 15,2-1-4,0 0-10,0-1 9,-2 2 0,2-1-10,-3-1 8,6 1-3,-4 1-3,0 0 1,2 2-4,2-1 0,-2 0 1,1-2 3,0 0-1,-1-1-2,0 2 3,-1-12-4,3 12 3,-1 2 4,-3-2 1,2-2 5,-3 1-3,2-2 2,2 3-3,-4 1 11,0-14-4,2 13-3,0 2 3,0-1-6,0-3 5,1 0-5,-1 2 4,2 0-4,2-1-1,-4 0 2,3 0-8,-2 2-2,3-1 0,-1-2 0,-2 2 0,0-2 0,0 2 0,2-1 0,-4 1 0,3 2 0,-2-2 0,1 1 0,-4-12 0,4-1 0,2 13 0,-2-1 0,0 2 0,2-4 0,-5 0 0,2-10 0,1-2 0,1 0 0,-1 12 0,-2-9 0,3 13 0,-2-16 0,-3-2 0,3 14 0,-2-10 0,2-2 0,1-2 0,0 16 0,-1-14 0,0 0 0,0-5 0,-3 4 0,4 3 0,-3-1 0,4-5 0,-1 2 0,0 2 0,-1-2 0,1 1 0,0-3 0,1 3 0,-1-1 0,0-1 0,-1 1 0,1-1 0,-1 1 0,-2-1 0,2-4 0,1 2 0,-1 0 0,1-2 0,-4 2 0,2 0 0,2-2 0,-4-1 0,1 3 0,1-3 0,-1 1 0,1 2 0,0-3 0,4-1 0,-6 1 0,3 2 0,-2-2 0,2-9 0,-3 3 0,3-2 0,-3 2 0,3-3 0,-2 3 0,0-2 0,1 2 0,-2-2 0,0 3 0,0-3 0,0 2 0,0-1 0,-2-2 0,2 0 0,-1 0 0,2 1 0,-2 0 0,0 1 0,1-2 0,0-17 0,-3 31 0,3-19 0,-3 4 0,3-16 0,0 22 0,0-22 0,0 22 0,0-22 0,-3 23 0,3-10 0,0-13 0,0 19 0,0-19 0,-1 21 0,1-21 0,0 17 0,0-17 0,0 0 0,0 0 0,0 0 0,0 0 0</inkml:trace>
  <inkml:trace contextRef="#ctx0" brushRef="#br0" timeOffset="48665.5332">15438 463 45,'-7'-24'138,"3"8"-5,1-1 14,0 2 0,1-2-6,0-1-4,-1 0-1,3 18-2,-1-33 0,1 15 1,0 0 0,0-2-2,4 4 2,-4-1 0,3 0 0,-2 1 9,-1 16 5,6-28 0,-3 17 6,-3 11 0,3-17-4,-3 17-5,0 0-15,4-12-13,-4 12-6,0 0-19,0 0-9,4-16-6,-4 16-9,0 0-6,0 0-6,0 0-16,0 0-4,0 0-6,0 0-2,0 0-8,0 0 1,0 0 0,0 0 1,0 0-2,0 0 1,14 36 1,-12-16 2,1 6 4,1 0 3,-1 5 8,0 2-3,2 1 6,-5-1-2,1 3 4,-2 10 2,1 2-3,0-19 2,0 18 1,-3-13-5,3 2 5,-2 10 3,-1-10 10,1 13-11,-1-1 4,-1 2 0,0-1-2,0-1-2,-1 3-4,2-2-1,1-13-2,-2 11 8,-1 7-4,-2-8-7,3 3 11,-2 6-6,2-1 1,-3-1-5,4-1 1,-1 4-3,2-2-3,-3-4-1,2 4 1,0-1-8,3 2-4,-4-4 3,1-2-2,-1 2-4,4 2 5,0-2-10,-3 4-1,3-3 8,-3 3-2,1 0-6,0-1 1,-2-2 2,3 0-2,-1 2 0,-1-4 2,1-1-2,-1 3 4,-3-6 4,3 3 3,-4 1 8,2 1-9,0-3 2,2 3 0,1 0-1,-4-2 0,3 2 1,-1-1 0,1 4-3,1-1-1,0-2 3,-2 0 0,1-3-5,0 3 1,0-2-2,2 1-1,0-1-3,1 1 2,-2 5-3,2 0-1,0-3 2,0 4-1,2-3-1,-2 2-1,0-1 2,2-2-4,-4 1 1,2-3 1,-2 0-3,2 2 1,0-1-1,-3 0 1,3 0 4,0-1-2,-3 3 2,1-6-3,-1 6 5,0-2 1,1 1 8,1 2 0,-3-3 2,4-1-3,2-1 3,-2-1 1,0 1-1,0 1 0,2-14-8,-2 17 4,0 2-11,0-5-3,1 1 4,1 4 3,-2-5-9,-4 4 10,3-2 1,1 0 0,-2 1-4,1-2 3,-1-2 0,-2-1 2,1 0-6,-1 3-9,1-2 7,0 4 8,1-5-8,-3 5 3,-2-2 2,3 2 1,-1 0 3,0-2 0,-2 5 0,4-5-2,-4 2 1,1 1-3,1-1-1,-1 2 0,2 1 3,-1 0 17,0 2 4,2 0 6,-1 0-17,-1 26 9,3-30-11,1 4 7,-2-2-8,3 0 1,-2-1-1,1 2 2,-1-3-13,1 2 3,-3 2-2,4 0-1,0 2 5,-1-3-2,-1 3 3,2 0-6,0 0 4,0-4-3,-2 3 3,4-7-11,-4 5-8,4-2 0,-4 1 0,2 1 0,2 2 0,1-3 0,-3 0 0,3 1 0,-1 1 0,0-1 0,1 0 0,1-1 0,0 2 0,-1-5 0,1 1 0,-1 2 0,2-5 0,-1 5 0,1-1 0,0-1 0,-4-3 0,3 4 0,0-1 0,1 0 0,0 4 0,-2-3 0,-1-1 0,0 0 0,3 0 0,-2 0 0,2-1 0,-2-1 0,1 4 0,0 0 0,-1-1 0,1 0 0,-4 2 0,6-2 0,-3 0 0,1 0 0,-1-2 0,1 3 0,-4-3 0,4-3 0,-1 1 0,3 4 0,-2-3 0,-1 0 0,1 1 0,0-3 0,-1 3 0,0-3 0,1 1 0,-4 0 0,2-2 0,0 0 0,1 3 0,1-2 0,-1-1 0,-1 1 0,0-3 0,2 2 0,-2 4 0,1-1 0,0 0 0,0-1 0,1 1 0,-1 0 0,2 1 0,-3 0 0,0 2 0,1-3 0,1 1 0,-1-2 0,0 0 0,-1-2 0,0 4 0,-2-2 0,2 0 0,-2 1 0,-2-1 0,2 0 0,3 5 0,-2-4 0,-2 2 0,1 0 0,1-1 0,-1-3 0,3 4 0,-3-3 0,0-1 0,0 3 0,3 0 0,-3 1 0,0-1 0,0 2 0,2-3 0,-2 3 0,2 1 0,-2 0 0,0-1 0,3-1 0,-3 2 0,0-1 0,0-2 0,0-2 0,-3 6 0,3 2 0,0 2 0,0-4 0,0-1 0,0 4 0,0-4 0,-2 1 0,4 2 0,-2 0 0,0-7 0,3 4 0,-3-4 0,3 3 0,1 5 0,-4-4 0,3 0 0,-2 2 0,2-1 0,-3 28 0,1-28 0,-1 3 0,0-1 0,0 0 0,-1 23 0,-2-25 0,3 26 0,0-25 0,0 2 0,0 22 0,0-28 0,0 3 0,-1 0 0,1 4 0,0-3 0,0-4 0,-3 4 0,3-3 0,-3 6 0,3-4 0,-2 2 0,0-2 0,-1 3 0,1-1 0,0-3 0,-1 2 0,-1 0 0,-1 2 0,5 1 0,-2-3 0,-2-1 0,2 2 0,-2-5 0,4 4 0,-5 0 0,1-1 0,2 0 0,-1-3 0,0-2 0,1 1 0,2 3 0,0-7 0,-5-4 0,5 4 0,0-13 0,-3-2 0,2 16 0,-2-12 0,-7 7 0,9 3 0,-2 0 0,0-14 0,2-2 0,1 2 0,-3 1 0,-2-1 0,2 3 0,1-3 0,-2 12 0,3-13 0,1 1 0,-5-2 0,4 0 0,-2-3 0,0 2 0,1 2 0,0-2 0,2-1 0,-2 0 0,1 3 0,0-4 0,0 1 0,1-3 0,-2 2 0,-1-6 0,2-3 0,-2 5 0,0 1 0,3-2 0,-1 1 0,-2 0 0,0-5 0,3 3 0,0 3 0,-3-5 0,3 3 0,-4-6 0,1 1 0,3-2 0,-4 2 0,1-2 0,0 2 0,-1 0 0,2-3 0,-3 0 0,2 1 0,1-3 0,-3 3 0,0-2 0,-1-1 0,3 1 0,3-15 0,-7 27 0,4-16 0,3-11 0,0 0 0,-11 7 0,11-7 0,0 0 0,0 0 0</inkml:trace>
  <inkml:trace contextRef="#ctx0" brushRef="#br0" timeOffset="53350.6092">21204 173 51,'0'0'274,"0"0"-10,0 0-20,0 0-13,0 0-8,0 0-16,0 0-12,0 0-17,0 0-9,0 0-4,-6-20-9,6 20-12,0 0 1,0 0-7,0 0-4,0 0-4,0 0-19,0 0 4,0 0-5,0 0-21,0 0-16,0 0 9,0 0-6,0 0-11,0 0-6,0 0-2,0 0-6,0 0-8,0 0-9,0 0 4,0 0-9,0 0-2,0 0-2,0 0 5,0 0-5,0 0 10,0 0-6,1 57 7,2-40-6,-3 1 3,2 0 4,2 2 9,-1 6-5,0-3-5,-2 2 8,4 5-3,-3 1-1,-2-4 1,3 1-8,-1-2 10,-2 2 0,3 3 0,-3 1-20,2-1 20,-1 3 0,3-3 4,-4 4 4,3 0-10,-1-1 6,0 3-1,1-1 1,1 11-5,-1-13-8,-3 13 3,0-11-5,3 10 0,-3-12 3,0 3 1,4 11 7,-4-14-5,0-1-1,0 18 0,0-2-2,-4-15-2,4 2 3,0 10-6,4 0-2,-8 0-2,4-12 3,0 0-6,0-2 0,0 18-2,0-16-1,0 1-4,4 2 4,-4 9-6,0-10 3,0-4-6,0 4 6,3 12-1,-3-2-2,0-10 4,0 13-5,4-3 2,-4 2 0,0-3 1,0-9 3,0 10-4,3 2 3,-6 2 1,3-1 5,3-1-1,-2-2-2,-1-12 0,3 14-5,-1-2 2,-2 1-2,3-1 5,1-10-4,-1 13-3,1 3 2,-3-6-1,5 0 0,-2-9 0,0 14 3,-1-3-4,1 2 0,2-4 0,-2 2 1,0-1-3,-1 1 5,3 0-1,-4-14 6,3 11-5,-2-7 4,1 10 0,0 0-3,-1-2-1,3 3-4,-4-13 6,4 13-4,0 2 4,-1-1-1,0 1 1,1 0 6,0 0-2,1-2 3,-4 2 0,1-3-7,-1 0 11,4 3-8,-4 0-2,1-3-3,-1 3 2,3 2 0,-5-2-6,6 2 0,-7 0-2,4 1-1,1-3 4,-4 4 3,3-5-6,-4-1 0,2 1-5,-2 3 4,1-1 14,-1 2 4,3 0 0,0 0-6,1 3 7,-1-1-1,-3-1 5,3 5-4,-2-5-1,2 2-1,-2 1-3,1-1-5,0-1 1,1 2 1,-1 2 0,0-2 2,1 22-4,-3-22 13,2 3 9,-1-3-5,-2 25 5,4-28-5,-1 3-3,1 0-4,0 0 1,-2 2-14,0 22-15,0-23 5,0-1-5,2 0-1,0 1 0,-2 0 2,3 21 1,-2-22 3,-1-1-6,2 3-1,1 22 2,-4-28-4,3 3 9,1 1 6,-1 1-5,1 0 4,-1 0 5,-3 28-6,3-8 1,1-22-4,-3-1 6,2 3-2,3 24-5,-5-25 2,2-2 1,0 25-5,1-20 0,-1-2 6,4 25 0,-7-24-8,3 21 6,-3-23-2,3 2 0,1 22-3,-4-25 0,4 2 1,-2 0 3,-1 25 2,-1-26-2,4 24 6,-4-26-5,2 26-5,-1-23 4,1 21-2,-2-22-4,1-2 5,2 1-3,-3 4 5,4 28-4,-4-5 2,0-28 0,0 29-3,0-4 2,1-22-1,1 23 3,-1-25-7,-1 4 0,3 27 0,-3-30 0,0 0 0,4 24 0,-1-25 0,3 4 0,-1-2 0,4 21 0,-5-22 0,3-1 0,-3-1 0,4 3 0,0 0 0,-1 0 0,1-4 0,0 4 0,1-2 0,-2 5 0,0-3 0,6 20 0,-6-21 0,-5 0 0,0 2 0,4 1 0,-3 22 0,1-28 0,-1 4 0,0 1 0,-1-2 0,1 3 0,0 19 0,-2-19 0,2-2 0,0 0 0,0 1 0,1 26 0,-1-31 0,1 4 0,0-2 0,0 25 0,-2 0 0,2-28 0,0 3 0,-1 25 0,0-21 0,-1 23 0,0-25 0,-2 20 0,-2-18 0,4 19 0,0-25 0,-4 30 0,4-30 0,-4 5 0,2-1 0,0 27 0,0-27 0,0-1 0,2 3 0,-4 23 0,4-25 0,-1 21 0,3-22 0,-1 2 0,0 20 0,1-21 0,-1 23 0,2-22 0,3 24 0,-3-26 0,-2 23 0,1-25 0,2 3 0,1 22 0,-4-24 0,1-3 0,0 3 0,3 25 0,-7-28 0,6 4 0,-2 1 0,-1-1 0,4 2 0,-3-2 0,-1 2 0,0 22 0,0-21 0,-2-7 0,2 4 0,1 2 0,0 20 0,-1-22 0,2 0 0,0 24 0,-3-31 0,3 5 0,-3-3 0,0 1 0,5 4 0,0 24 0,-2-28 0,-1-3 0,-1 4 0,1 3 0,0-1 0,-1-3 0,1 2 0,0-1 0,1 1 0,0-1 0,-2-3 0,1-1 0,-1 8 0,1-5 0,-4-3 0,3 4 0,0 0 0,-3-1 0,4 1 0,-4-2 0,0-2 0,3 1 0,-3-1 0,0 0 0,0-3 0,0-13 0,0 12 0,0-1 0,0 4 0,0-17 0,0 13 0,0 1 0,0-12 0,0 2 0,-3 8 0,3-12 0,0 4 0,0-2 0,0-3 0,0 0 0,0 0 0,0-1 0,0-4 0,0 0 0,0-2 0,0 0 0,0 1 0,0-6 0,0 0 0,0-2 0,0-18 0,0 0 0,0 0 0,0 0 0</inkml:trace>
  <inkml:trace contextRef="#ctx0" brushRef="#br0" timeOffset="54683.0263">16762 402 53,'0'0'141,"0"0"2,0 0-4,0 0-2,0 0 4,0 0 6,0 0 4,0 0-3,0 0-7,48-28-8,-31 11 20,0-2-7,0 0 3,-3 0-6,0-1-6,0-2-17,-2 0-9,-2 6-5,-1-7-13,-2 6-8,0-7-12,-4 6-8,0 2-4,-2-2 0,-1 1-12,0 17 5,-1-21-3,1 21-6,-3-14-4,3 14-9,0 0-3,-7-14-7,7 14-8,0 0-3,0 0 0,0 0-3,0 0-5,-31 31-1,28-14-1,-1 10 4,1-1 0,6 1-4,-2 1 0,2 1 4,4-1-3,-1-2 0,1-1-3,-1 1 0,2 1 6,2-6-3,-4 2 1,4 0 1,-5-5 0,2-2 0,-3 1-2,1-2 0,-3 2 3,3-5-1,-5-12-2,2 17 1,-2-17 4,0 0 3,0 0 1,-4 24-6,4-24-4,-15 10-1,2-5-8,13-5-5,-31 4-3,16-1-6,15-3-13,-47-10-13,33 7-13,-9 1-16,6-3-17,2-2-24,0-1-16,15 8-20,-23-9-32,23 9-36,-14-10-155,14 10-406,-7-14 180</inkml:trace>
  <inkml:trace contextRef="#ctx0" brushRef="#br0" timeOffset="54947.2009">17127 192 2513,'9'-14'83,"-9"14"0,8-13-36,-8 13-23,7-9-16,-7 9-7,0 0 2,0 0-8,0 0 4,0 0 11,0 0 13,4 54 3,-4-21 0,-3 1 2,2 0 2,-1 12 6,-3-10-4,2-6-8,-1-1 0,3 2-4,1-5 3,-2 1-4,4-10-2,-1-2 0,0 4 1,-1-19-8,3 22 3,0-12-3,-3-10 8,0 0-5,11 15-3,-11-15 6,0 0-1,0 0-11,20 0-16,-20 0-27,0 0-28,28-20-33,-18 8-29,-10 12-13,20-19-11,-12 6-27,1 0-27,-4 1-162,-5 12-398,6-21 176</inkml:trace>
  <inkml:trace contextRef="#ctx0" brushRef="#br0" timeOffset="55133.389">17213 437 55,'0'0'154,"0"0"4,-27-7 12,27 7 4,0 0 1,-11-7-15,11 7-9,0 0-14,0 0-17,0 0-12,0 0-15,0 0 0,25-30-14,-12 21-13,4-1-22,3 3-25,2-4-44,-1 0-31,1 4-46,-6 2-64,-16 5-103,30-5-289,-16 5 129</inkml:trace>
  <inkml:trace contextRef="#ctx0" brushRef="#br0" timeOffset="55514.0705">17706 439 174,'0'0'279,"0"-27"-8,0 27-19,-3-24-18,-4 9-1,0-1-22,3 3-13,4 13-17,-13-18-13,3 5-20,10 13-17,-16-11-15,16 11-7,-20 1-17,20-1-6,-34 19-8,15-1-13,1 1 0,-1 6-10,0 1-10,5 2 4,0 3-8,2-3-4,2-1-5,3-3-2,2 5-1,5-10-3,0-2-7,3-3 2,1 3 5,2-2 3,-6-15-10,11 19 2,-4-12 1,-7-7-3,24 1-4,-24-1 0,0 0-1,41-20-1,-24 5-3,-6 4 5,1-6-3,3-5-4,-5 2 1,-4 2 0,2-5 1,-4 4-3,1 3 11,0-1 8,-5 17 11,4-24 14,-4 24-4,3-13-2,-3 13-8,0 0-4,0-16-20,0 16 3,0 0-2,0 0 6,0 0-3,0 0-2,0 0-10,0 0 10,-3 72-2,6-55-2,-3-2 3,2 0-11,0 2 0,3 1 3,0-2-17,2 0-12,0-2-26,2-6-37,2 4-40,2-6-29,-13-6-49,27 6-39,-2-4-45,-25-2-216,39-9-546,-15-3 242</inkml:trace>
  <inkml:trace contextRef="#ctx0" brushRef="#br0" timeOffset="56232.6718">18006 345 126,'0'0'268,"-4"-22"-7,4 22-23,-10-14-10,10 14-18,0 0-12,-20-3-14,20 3-8,0 0-6,-38 34-10,24-14-14,0 3-13,3-1-16,5 5-4,1-4-13,3 2-11,2 1-4,4 4-4,3-6-12,-1-6-10,4 5-5,4-3 2,-3-7-4,2-3-12,1 1-2,4-1 6,-4-4-3,-14-6 5,30 1 4,-30-1 8,37-16 9,-22 11-1,2-8 6,0-4-13,-1-3-3,0-1-4,-3-2 13,-2-6-14,-1 0-2,0 3 0,0-1 2,-3-3-3,-3 1-1,0 2 2,-1 2 10,0 8 10,-2 0 7,-1 17 8,2-23 8,-2 23-2,-2-13-3,2 13-12,0 0-15,0 0-8,0 0-13,0-20-9,0 20 0,0 0-3,0 0-6,0 0-2,-4 53 1,4-29-1,0 6-3,0-5-2,0 2-2,0 0 6,2 1-2,-1 1-5,-1-3 0,0-6 0,3 6-2,-2-3 2,-1-5-5,2 0 6,-1-2-5,-1-16-2,1 24 8,-1-24-11,3 17 1,-3-17 8,3 12-5,-3-12-7,0 0 10,0 0 8,4 15 6,-4-15 13,0 0 9,0 0-5,0 0 5,0 0-4,25-30-1,-9 8-10,1-2-3,4-2-7,7-15 0,-1 2-3,1 1-4,-4-1 2,-6 10-5,-2 2-3,2 0-1,-1 4-1,0 7 0,-10 3-9,-1 3 5,-6 10-2,8-15-4,-8 15-10,7-10-14,-7 10-1,0 0-2,0 0-8,0 0-8,0 0-8,0 0 6,0 0 1,0 0-1,0 0 2,-38 54 9,27-30-5,-2 0 7,3 2 1,2-5 6,0 5-6,3-2 5,2 1 5,1 1 7,4-7-3,0 4 3,1-5 5,5 4-3,-5-2 1,8-3 11,-1 9-3,1-2-1,5-5 0,-2-3-5,4 2 10,1-1 6,0 0-14,1-2 7,5 4 4,-5-2-1,4-3 10,0 1-10,-3-2-2,0-2 6,-2 1-9,0-2 3,-5-3 1,0-1-29,-1-2-25,-3 1-6,0-2-8,-2 1-24,-5-4-19,-3 0-17,14 3-17,-14-3-29,0 0-65,10-4-57,-6-1-324,-4 5-675,0 0 299</inkml:trace>
  <inkml:trace contextRef="#ctx0" brushRef="#br0" timeOffset="57065.1395">22009 809 185,'0'0'286,"0"0"-4,0 0-17,0 0-36,0 0-15,0 0-25,-10-45-23,20 19-16,5-2-9,5-11-16,-3 10-7,7-14-5,-1 4 12,-5 0-10,-4 8-12,0 2-2,0 1-7,-5-3-12,-1 3-5,-2 6 4,-2 2 7,-1 2 1,-3 2-17,0 16-2,-3-22-12,3 22-2,-4-16-8,4 16-10,0 0-3,-16-11-4,16 11-5,0 0-2,-30 24 2,18-3-10,1 4-9,5 3 3,1 2-5,3 5 8,4-2-3,3-2-3,1 3 6,5 0-7,-1 0 0,8 7 3,-6-12-18,2 1 21,-3-2-1,2-7-10,-5-4 6,-1-5 1,-3 5 2,-1-6-7,-3-11 4,0 0 4,7 18 7,-7-18-3,0 0-5,-10 15 2,10-15-1,-21 11 5,21-11-5,-36 3-27,20-1-2,16-2-16,-32-6-18,32 6-16,-30-5-17,16-2-28,14 7-24,-17-10-28,11-1-25,6 11-41,-1-32-52,5 14-178,6-10-500,3 1 221</inkml:trace>
  <inkml:trace contextRef="#ctx0" brushRef="#br0" timeOffset="57309.3672">22409 319 56,'14'-10'305,"-14"10"-23,10-8-16,-10 8-18,0 0-23,10-11-23,-10 11-23,0 0-21,0 0-15,0 0-8,0 0-6,0 0 0,-3 50-6,-4-21-9,1 0-1,-2 0-13,1 0-7,3-1-4,-2 3-8,3-3-11,-1-9-7,1 0-5,3 9 4,3-9-11,-3 1-6,4-1 0,2-1-3,-2-1-14,3-2-4,0 0 15,-7-15-8,12 17-10,-2-7 3,-2-2-2,-8-8-9,15 6-23,-15-6-21,19 4-27,-19-4-36,0 0-36,31-13-39,-26 4-45,9-6-49,-8 2-211,-1-2-512,-2-3 226</inkml:trace>
  <inkml:trace contextRef="#ctx0" brushRef="#br0" timeOffset="57497.3386">22468 565 151,'0'0'228,"0"0"-14,0 0-19,0 0-23,0 0-12,0 0-23,0 0-12,0 0-6,19-26-23,0 15-40,3 5-39,1 1-40,3-5-60,-4 2-178,1 3-283,-2 1 125</inkml:trace>
  <inkml:trace contextRef="#ctx0" brushRef="#br0" timeOffset="58239.5151">22888 590 140,'4'-20'306,"-4"20"-34,0-25-10,0 25-18,0-28-21,0 10-6,0 18-15,0-23-2,0 23-15,-4-20-18,4 20-12,-3-16-6,3 16-19,0 0-8,-7-12-29,7 12-2,0 0-13,0 0-8,0 0 0,-52 32-16,35-14-4,0 6-1,2 0-5,2-1-5,2 0-5,1 1-12,6 1 12,-2-8-13,3 0-8,3 1 4,0-1 3,0-17-8,3 22-5,-3-22-3,7 15 10,-7-15 2,19 6 8,-19-6-11,0 0 1,38-17-3,-19 8 1,-2-5-12,-2-6-1,-4 3-2,4-4-2,-4-1-1,3 1 1,-8 6 7,0 0 1,-3-2 3,-3 17 2,5-23 9,-5 23 16,6-15-5,-6 15-5,0 0-1,4-14-10,-4 14 0,0 0-7,0 0-5,0 0-2,0 0 5,0 0 0,0 0 2,0 0-5,1 56-6,1-31 8,3-10-7,-3-3 8,3 4-8,1 1 7,1-3 2,2-2-12,-1 1 17,3-5-6,1 1 8,-12-9-3,26 6 6,-26-6 16,37-8-9,-16-2 13,0-2 0,0 1 3,-4-6-3,2-4-25,0-4 22,-2-1-14,0-1-3,-3-5 8,-3 1-1,2-3 5,-2 2-5,-4 0-7,-1 6 22,-3 0 1,1 6 11,-3 4 11,1 4 9,-2 12-6,0 0-14,1-24-7,-1 24-4,0 0-14,0 0-5,0 0-4,0 0 2,0 0-2,-31 49 3,20-22-7,0 4-2,5 2-1,-1 0-2,7-4 4,-3 5-7,3 0 7,6 2-7,-4-7 16,4 1-17,1-5 12,3 0-3,3-4-1,-2 1-2,0-9-3,-1 0 5,3-4-2,-2 0 10,5-4-7,-16-5 2,29-2-7,-29 2 7,38-17-1,-19 5-5,-1-2-4,-1 0 12,-2-3-3,-1-2-5,-4 8 1,-3-6 4,0 2 0,-7 15-2,10-17-2,-10 17 4,7-9-8,-7 9 2,0 0 2,3-14-7,-3 14-3,0 0-4,0 0-3,0 0-7,0 0-1,0 0 14,0 0-10,0 0-9,0 0-19,-24 47-13,24-35-2,0-12-7,0 24-8,0-24-18,4 24-3,-1-13-17,-3-11-17,10 19-11,-3-9-13,-7-10-19,17 14-23,-7-11-29,-10-3-39,0 0-51,39-8-197,-26 0-550,-2-6 244</inkml:trace>
  <inkml:trace contextRef="#ctx0" brushRef="#br0" timeOffset="58441.6488">23305 355 3569,'0'0'110,"-20"2"-32,20-2-57,0 0-21,0 0 3,0 0-3,0 0 10,0 0 9,42-44-11,-8 25-1,9 3 5,-3 0 0,1-1-2,0 5-26,-1 1-27,-4 3-36,-8 0-50,-4 1-51,3 1-54,-3 1-296,0-3-574,-4 1 254</inkml:trace>
  <inkml:trace contextRef="#ctx0" brushRef="#br0" timeOffset="60035.3122">5269 283 33,'0'0'216,"-7"-23"-10,7 23-12,-7-15-8,7 15-11,-7-18-9,7 18-3,-10-13-2,10 13-15,-10-15-13,10 15-6,-17-11-12,17 11-9,-14-7-15,14 7-9,0 0-12,-30 4-4,30-4-8,-24 12-11,13-3-1,0 4-8,1-1-5,-1 2 0,5 1-7,1 1-1,2 2 0,3 4 0,1-3-5,5 6 3,1 6-6,4-5 3,-1 1-1,3 5-4,2-3 2,-1 1-3,1 2 2,5 11 4,-7-11-7,0-1-3,-2 0 4,-2 2 5,-3-4-14,-1 0 6,-1 0 3,-7 2-2,-1-6-2,-4-2 0,-1 0 6,-4-1-1,-2-3-4,-2-2 2,0-3 0,-3-5-1,-1-6-2,0 2 6,4-5 4,-2-3-5,3-3 0,-1-10-5,0-1 2,3-6-9,4-8-11,2-1-6,2 0-6,6-6-4,0 4-9,4 0-1,1 1-7,4 7-9,1-4-19,4 10-28,-4 3-44,10 0-50,-2 3-57,3 4-136,1 1-416,0 2 184</inkml:trace>
  <inkml:trace contextRef="#ctx0" brushRef="#br0" timeOffset="60613.2228">5900 340 136,'0'0'255,"0"0"-27,0 0-22,0 0-22,0 0-16,-18 32-18,10-6-11,0 8-10,1 1-11,0 13-15,-3-1-8,3 0-1,4 0-12,0-10-14,-1-2-1,4-1 2,-3-1-6,2-1-5,-3-3-7,2-5 6,1-4 3,-1-2-4,1-6-3,1-2-3,-2 0 9,2-4 17,-1 0 14,1-6 21,0 7 20,0-7 27,0 0 16,0 0-13,0 0-25,0 0-15,0 0-14,6-59-6,-3 29-15,2-19-10,1 1-5,1-2-10,-3-2-16,1 1 11,4-2-9,-2-5-13,3 2-9,0 3 1,1-2-7,2 3-13,3 4 11,-1 7-17,-1 15-6,0-3-5,3 7 0,0 4-10,3 4-3,-1 4-1,-4 5-9,-1 1-34,-14 4 0,0 0-3,34 13-5,-22 0-10,-6 2-15,-1 10-12,-3 6-20,-6 1-18,-5 1-21,-4 13-21,-4-2-15,-5-1-10,1-1 8,1-14 0,-8 9 29,5-18 19,5 1 20,1-3 36,7-9 32,-2 0 37,12-8 33,-16 14 22,16-14 11,-8 8-2,8-8-4,0 0-4,-6 13 0,6-13-2,0 0 5,14 24 11,-4-10 2,4 8-4,3-4 7,-3 3-3,4 3 1,-1-2-3,3-1-4,-2 1-4,1 0 6,-2 1-3,1-2-8,-3 1-15,4-1-22,-1-1-33,-2-2-49,2-3-47,-5-5-42,2-1-124,-5-4-338,4-7 150</inkml:trace>
  <inkml:trace contextRef="#ctx0" brushRef="#br0" timeOffset="61691.3009">6283 616 5,'-3'-19'272,"3"7"8,0 12-9,-4-15-28,4 15-30,0 0-25,-4-13-19,4 13-20,0 0-14,0 0-10,0 0-8,-5 60-12,8-35-13,-1 2-7,2 3-4,0-1-1,3-4-7,2 0-13,-2-1-6,4-3 0,-2-3-8,1-3-3,2-4-10,-1-1 3,2-3-1,-5-2-2,4-2-3,-12-3 0,0 0 0,33-15-1,-20 5 1,-2-1-4,-1-5 2,1-7-1,-5 7-1,4-8 5,-3-2 1,-4 2 7,1-1 2,-4 4 11,3 5 12,-3 16 4,2-25 11,-2 25-6,0-14-6,0 14-15,0 0-12,0 0-10,2-16-5,-2 16-2,0 0-7,0 0 5,0 0 3,0 0-6,-2 52-9,4-36 10,2 2-10,-1 2 6,3-4-8,-3 1 1,5 0 1,-1 0 11,-3-3-12,2-5 3,-6-9 1,14 20-5,-7-13 4,0 1-2,-7-8-3,0 0 2,27 3-5,-27-3 6,0 0 1,34-17 4,-22 2-8,-2 0 4,4-6 1,3-6-4,-8-1-2,2-3-4,-3-4 4,1-10-2,-4 12-2,-2-3 0,4-11-1,-7 17 4,2-1-8,-2 0 6,0 3-7,0 9 10,-2 2 3,1-1 1,1 18 7,0-18-3,0 18-3,0 0-18,-2-17-2,2 17 5,0 0-3,0 0 0,0 0-1,0 0 3,-11 58 1,10-28 3,-2 2 2,0 3 11,2-2-10,1-1-4,-3 15 0,3-16 7,1 0 1,1 3-4,2-1 9,-1-1-4,2-1-8,0-6 8,3-1 0,2 0-3,-3-8-1,3-1 6,-2-1-5,1-5-4,2 0 1,0-4 4,5 1 1,-2-3-4,1-5-5,-15 2 17,31-14-8,-12 1 0,-5 3-5,1-7 8,-1-2-5,-2-6-2,-1 2-7,-1-3-1,-2 3 4,1-4-1,-6-2-4,1 3 3,-3 7-6,1-6 1,-4 7-2,2 3 4,0 15 8,-3-22-8,3 22 3,-4-15-5,4 15 1,0 0-6,0 0-9,0 0 11,0 0 4,0 0-5,0 0 0,0 0 2,-31 37-4,25-13 10,2-5-2,1 10 0,3-4 3,0 3 7,0-4-5,6 1 4,-6-6-2,5-2-3,0 0-7,2-1-5,0 1-4,-1-4-3,2-1 4,2 0 11,-2-5-9,2-3 6,6-1-4,-16-3 7,0 0-3,49-14 1,-27 0 8,-2-4-6,0 1 2,0-9 5,1 4-3,3-13 4,-7 10-5,-2-5 4,0 0 3,-2 1-2,1-1 0,-2 1 0,-1 2 4,-5 4-2,-2-5 1,-1 10 8,-2 1 2,0 1-3,-1 16 0,0-22 4,0 22-4,-2-17-9,2 17-3,0 0-4,0 0-1,-10-11-2,10 11 11,0 0-11,0 0 2,0 0 0,-10 39 3,10-39 1,4 31 3,2-14 0,2 5-5,-1-2 6,2-3 0,-2 1-4,1 7 4,1-5 1,-2-2 1,0 0-5,0 8 5,0-8-2,-4-2 5,1-3-11,-1 3 10,0 2 10,-3-18-2,2 23 2,-2-23-1,2 18 0,-2-18 6,-2 19 5,2-19-1,0 0-3,-4 18 2,4-18 2,-10 15 6,10-15-11,-14 7 1,14-7-1,-25 10-4,12-8-10,13-2-31,-35 3-18,18-3-17,-4 0-31,21 0-41,-44 0-34,23 0-49,21 0-62,-28 0-286,11-3-610,17 3 271</inkml:trace>
  <inkml:trace contextRef="#ctx0" brushRef="#br0" timeOffset="65647.7592">17143 2480 20,'-2'-17'187,"2"6"0,0-3-8,-2 9-2,1-5-10,1 5-2,-1-2-21,1 2-9,-1 2-17,1-1-12,-2 1-10,2 3-13,-3-2-4,3 2-10,0 0-5,0 0-2,-1 13 10,1 3 7,-3 10 6,0 2 3,-1 20 8,-1-2 3,-1 8 4,3 1-3,-3-2-3,-1 6 1,3 0-10,0-5 1,-2 1-5,1-3 1,3-2-9,-2 1-10,1-15 7,2 14-4,-2-5-2,3 3 1,-3-15-4,3 2-6,0-2 1,2-1-7,-2-1 6,1-5-15,-1-1 5,0-6-6,1-2 1,1 0 2,-1-4-10,-2-1 4,2-2-7,-1 1-6,0-4-3,0 1 5,2-3-3,-2 1-2,0-6-8,-2 9 3,2-9 4,2 7-5,-2-7-2,0 0 0,0 7-5,0-7 4,0 0-22,0 6 25,0-6-3,0 0-3,0 0-3,0 0 1,0 0 1,0 0-4,-2 6 3,2-6 5,0 0-14,0 0 9,0 0-7,0 0 1,0 0-14,0 0 5,0 10 1,0-10 8,0 0 4,0 0-7,0 5 4,0-5-10,0 0 11,0 0 1,0 13-2,0-13 0,2 6 0,-2-6-10,0 12 6,0-12 5,-2 12 2,2-5-5,0 3-22,0-1 21,0 0-1,2 2 5,-2-1-5,0 1 9,1 2 2,-1-4-5,0 2-5,-1 1 1,2 0-5,-2-3 11,2 0-2,-1 2-9,0-1 3,0-5-6,0 3 7,0 0-5,-1-3 13,1-5-12,-2 11 11,2-6-10,-1 0 7,1-5-3,-2 9 7,1-3 2,1 1-13,-1 2 16,-1-1-4,2 0-2,-3 1-15,3-4 16,-4 2 0,4-7 4,0 10-4,0-5 3,0-5 0,0 10-9,0-10 3,0 0 3,0 6 2,0-6-5,0 0 2,0 0 2,0 8-4,0-8 1,0 0 4,11 0 3,-11 0-8,16-3 3,-8-1-6,8 2 13,-1-3 3,6 2-13,6-1 14,-3-1-3,6 1 0,6-5-4,-5 5 1,7-3 8,6 5-7,0-1-5,-1-2 2,-2 2 0,6-1 0,-4 3-3,1-2 1,1-1 2,0 4-7,0-3 1,-3 5 2,-1-4-5,0 4 4,-1-4-3,-12 4-1,1-1 0,-2 3-2,0-4 5,-3 2-5,-2-2-2,0 2 0,-7 1 4,-1-1 0,0-2-4,0 0 5,-4 1-3,0-1 0,0 0 2,-2 0-5,2 0 7,-10 0 3,15-2 0,-9 2-5,-6 0 3,14-2 0,-9 0 2,-5 2 1,8-2-1,-8 2 0,9-1-2,-9 1 8,0 0-11,8-5 4,-8 5 3,0 0-3,0 0 5,0 0-7,8 0 4,-8 0-4,0 0-1,0 0 4,0 0-3,0 0-7,0 0 2,0 0 3,6-1 5,-6 1-3,0 0 18,0 0 9,0 0 8,0 0 12,0 0 5,0 0 9,4-5 0,-4 5 3,0 0 0,0 0-11,0-12-5,-3 6-2,3-3-7,0-9-3,3 7-5,-3-9-12,0-5-1,-4-3 3,5-2-4,-1 1-1,3-5-4,-6 1 0,6-2-3,-3-11-3,-3-2 0,3 1-1,-2-1-13,-1-4 4,3 4 4,-2 0 1,2-1-4,-4 2 0,0-3-1,2 4 2,-2-4 2,0 2-2,1 1 4,-1-4-5,0 0 1,0 0-2,2-1 1,-1 0-3,-1 1-2,1-4-1,1 1 2,-1 0-1,1-1 0,2 10 4,-3-1 1,3 12-1,-1 2 0,0 3-1,-1 0 0,2 9 4,0 3-2,-1 1 2,-1-1 0,2 8 1,0 2 0,0 1 1,0 0-4,2 0-2,-4 4 1,1-2-4,1 4 6,0-8-24,0 8 2,0-3 2,0 3-6,0 0-3,0 0-1,0 0-16,0 0-16,0-4-22,0 4-32,0 0-40,0 0-44,0 0-39,0 0-36,0 0-27,0 0-28,0 0-15,-1 16-40,1-4-253,0 0-688,-2 5 305</inkml:trace>
  <inkml:trace contextRef="#ctx0" brushRef="#br0" timeOffset="66469.9397">17430 3589 18,'-7'-1'266,"4"0"0,-2-2-6,0 1-7,1 0-17,4 2-14,-4-3-12,4 3-18,-4 0-9,4 0-13,-4-2-8,4 2-7,0 0-12,0 0-18,-2-2-9,2 2-15,0 0-11,0 0-3,7-6 3,3 2-10,-2 1-3,8-2-5,5-4-3,0 1-5,3 1-7,0-2-13,1 4 3,-3 1-5,-3-2 0,2 4-14,-7-3 8,-1 5-11,-4 0-4,-1-1-5,-1 0-4,-3-1 0,3 2-5,-7 0 1,7 2-5,-7-2 6,3 0-5,-3 0 4,0 4-3,0-4 3,-3 10-2,-4-5 3,0 6 0,-3-2-12,-2 4 8,-3 3-2,-3-2 4,-1 3 2,0 0-4,0-1-1,-1 0 3,-3 4-9,2-2 5,-1-3 0,1 4 3,2-3 1,1 2 1,0-6-5,6 1-1,5-7-1,0 0 4,0-1 0,3-3-4,1 1 1,0-2-2,3-1 1,-7 6-5,7-2 3,0-4 1,0 0-5,0 0 8,0 6 0,0-6 2,0 0 6,17 0 0,-4 0 7,2-3-4,5 2 1,4 0-5,0-3 1,1-1-2,3 3 6,-2-2-6,2 3-5,0-6-22,0 4-18,3-2-30,-4-1-25,14-4-35,-14 5-43,0-2-46,2-3-65,-3 0-283,-1 0-609,-3-3 269</inkml:trace>
  <inkml:trace contextRef="#ctx0" brushRef="#br0" timeOffset="66791.1918">18030 3492 62,'0'0'273,"0"0"-31,-3-4-29,3 4-12,0 0-7,-11 7 1,5-2-8,0 5-11,-2 1-17,-2 5-11,3-2-6,0 5-10,0-7-14,3 2-7,0-1-9,1-1-7,2 1-4,-1-3-12,4 1-9,-1 0-3,3-1-5,-1-2-5,3 3-3,-1-7-4,5 3-2,0-4-5,2 1 2,1-4-7,0-1-1,1-3 9,-1 2 8,2-5 5,-5-1 9,0 1 1,-3 1 0,3-5 2,-4 3 8,-1-2 10,1 2-6,-4-3-7,0 2 0,-4-2 0,0 2-8,-2-3-8,-3 3-9,1 2-10,-7-3-7,2 3-6,-2 2-18,-2 3-16,1 2-15,-2 0-20,2 2-22,0 2-26,1 1-25,6 1-37,-2 1-42,3 0-36,2 2-38,2-3-30,2 5-242,2-4-581,0 1 257</inkml:trace>
  <inkml:trace contextRef="#ctx0" brushRef="#br0" timeOffset="67419.6137">17286 4617 123,'-1'-14'250,"-1"1"2,-2-2-6,4-2-4,-4 7-11,1-3-10,1 1-9,-1 2-4,0-1-3,-1 4-6,1 3-25,-2 0-17,-1 1-9,-3 3-23,-3 5-11,-1 3-9,-7 7-15,3 2-8,-1 2-10,2 0-8,2 3-5,3 2-4,1-2-9,4 2-5,2 1-5,2-6 1,4 7-2,4-9-7,-1 3 0,5 4-3,3 0-1,0-2-3,2-2-9,-5-4 2,1-2 3,-1 3 0,1-2-8,1-3 4,-4 3-2,-2-6-3,-2-1 5,2-1 0,-5-1-6,2 0 3,-3 1 4,0 0 0,-3 1 2,-3-1-8,-1 0 5,-7 0-4,0 1 0,0-5-11,1-1-11,-1 0-24,0 1-25,2-3-32,3-2-34,-1-2-40,3 2-38,2-9-46,3 2-37,4-7-200,3-3-529,4-6 234</inkml:trace>
  <inkml:trace contextRef="#ctx0" brushRef="#br0" timeOffset="67665.7997">17458 4565 326,'7'-10'338,"0"3"-9,-2 4-14,-3-4-19,1 3-12,1 0-19,-1 3-31,-3 1-25,0 0-24,0 0-11,0 13-7,-3 3-7,-2 11 2,-1 4-22,-2 4-5,-4 11-5,4-12-16,-1-2-7,2 1-13,3 1-7,0 1-18,1-5-5,2-4 0,-1 0-2,5-6-8,-1-2 1,3-1-5,-2-2-10,1-1-16,0-6 11,2 3-5,0-3-10,-1-2-21,1-1-15,0-1-24,-1-3-39,4-2-28,-1-2-48,-1-1-51,3-4-65,1-4-70,-1-2-260,-1-1-650,-2-4 288</inkml:trace>
  <inkml:trace contextRef="#ctx0" brushRef="#br0" timeOffset="67928.9874">17427 4834 26,'-7'0'270,"3"-1"-19,0-1-14,4 2-9,0 0-25,-6 2-24,6-2-14,0 0-15,0 0-15,17-7-14,-2 5-11,8-3-10,2-1-6,-1 2-24,3-3-30,0 1-44,0 2-57,0 0-66,-1-1-57,-2 2-151,-3 1-360,0-2 159</inkml:trace>
  <inkml:trace contextRef="#ctx0" brushRef="#br0" timeOffset="68229.1883">17999 4768 88,'-3'-11'270,"-1"0"4,1 0 1,-7 0-5,3 2-3,0 1-24,-1-3-10,-1 3-22,-3 1-20,-1 0-22,-1 6-14,0 6-20,-6 2-10,-1 6-10,0 6-7,0 4-11,1 0-3,0 5-6,5 0-6,-1 1-5,5 3-11,1-6 0,3-2-9,4 3-5,2-9-7,2-1 1,2-2-7,3 0-7,-2-3 17,4-4-19,2 0 2,-1-5-3,5-2 7,0-2-4,0-2-7,6-3-2,-2-4-1,-4-2 9,3-3-12,-6 1-5,1 0-1,0-6 3,1-1-5,-2-4-6,-1 4 8,-4 4-2,-1-2 6,2 5 2,-4 3 19,0 1 5,0 3-3,-2 2-11,-1 0-4,3 2 0,-3-1-8,0 4-6,0 0-4,0 0-5,0 0-2,-3 17 8,2-2-6,-2 4 0,2 0 3,-3-1 6,2 1-5,-1 1-1,3 1-3,-1-3-5,1 2-24,3-3-20,0 0-30,2-2-24,3-2-17,2-1-25,0 0-30,4-3-40,0-4-34,9 0-35,-1-5-31,2-1-180,0-7-532,0 0 236</inkml:trace>
  <inkml:trace contextRef="#ctx0" brushRef="#br0" timeOffset="68913.6741">18341 4792 197,'3'-17'239,"1"0"-9,-4 5 0,0 1 17,0 7 3,-1-4-23,-2 3-25,0 4-19,3 1-19,-11 1-13,4 6-13,-6 3-14,-5 9 4,1 1-11,1 3-4,1 1-10,1 2 9,1-2-12,5 0-17,2-6-3,2 1-10,3 0-3,2 1-10,3-3 3,2-1-12,1-2 0,4 2-2,1-8-3,0 0-1,2-1-5,3-3 5,-3-4-2,6 0 9,-2-4-6,2-3 9,4-8 11,-3 0-3,0-2 3,0-3-8,0-4-4,0-2-3,2-8-7,-6 5 7,1-2-11,1-12-17,-7 15 6,0-5 7,-3 9-4,0-3 3,-1 2-4,-5-1 9,1 10 10,-1 5-1,-3 1 0,2 1-1,-1 4-6,-1-2-13,0 4-4,0-1-10,0 4-2,0 0-1,0 0 2,-3 24-5,0-5 3,-1 10-1,1-1 4,-1 6-3,3-1-2,-2 1 2,0 1-3,0-3 3,-1-1 0,3-2-13,-1-1 6,1-3-7,-1-8 8,0 0 4,2-5-6,-2-2 4,2 2-7,0-5 7,0 1 4,0-4 0,0 2 7,0-3 0,0 2 0,0-5 6,3 2 1,-3-2 1,6-7-4,4-6-3,4-6 3,1-6-7,9-9-4,0-4 3,4-3-2,-1 1-9,-3 2 6,-6 10-5,-1 1-1,0 2 3,0 3-4,-6 2 5,-1 6-1,-3 4 1,-1 4-7,-1-4-5,-3 5-6,1 3-7,-1-1-8,0 1 0,-2 2-1,0 0 9,-9 10-5,2 3 6,-4 4 2,1 4 4,-4 3 2,4-1-1,-2-1 3,3 3 0,2-8-4,0 1 7,1 0-1,1 1 2,-1-2-4,2 0 11,1-1 0,0 0-8,2-4-1,-1 0 3,2 1-2,0-2 5,3 0 0,0 2-4,0-3 8,3-1-1,2 4-5,0-1 6,4 0-1,0-3 1,1 1-1,4 0-12,-3-1-4,-1-1-18,-1-2-13,1 2-18,-4-1-24,2 0-19,-3-1-9,-1-2-18,-4-2-13,3 2-14,-1-2-23,-3 3-12,-2-5-21,5 0-27,-5 0-24,0 0-18,0 0-198,0 0-521,0 0 231</inkml:trace>
  <inkml:trace contextRef="#ctx0" brushRef="#br0" timeOffset="69707.8961">16110 3931 10,'-28'-6'223,"1"4"8,3-3-3,2 0 0,-1 1 1,9 4-5,3-3-1,1 3-1,3-2-9,0-2-10,1 3-14,1 1-14,2-2-14,3 2-23,0 0-13,-6-2-16,6 2-12,0 0-6,0 0-5,22-6 0,-1 0-5,5 1-4,5 0-13,10-2 2,3 1-5,-1-3-11,5 7 2,0-2-9,-1-3 1,1 3-5,-2 1-11,1 2 6,-3 2-7,-4-1 12,-12 0-14,0-1-4,-3 0-9,-2 1 2,-7-1-5,1 1-4,-5-1-5,-2 2 0,-3-1-7,0 0 8,-4 0-9,1 0 4,-4 0-5,7-4-16,-4 0-28,-3 1-15,0-3-4,0-3-4,-4 0-5,-2-2 2,-1 0 3,-4-1 5,-2-4 6,3 5 8,-12-5 9,2 1-1,1 2 4,-3-1 7,8 7 6,-2-1 9,4-1 11,-2 4 10,8 1 4,1 1 1,-1 0-3,6 1-3,0 2 1,0 0 3,0 0-3,11 0 4,3 5 2,9 5 3,-2 1 1,3 3-1,0 2 2,0 5 4,-3 3-5,0 1 2,-1-2-3,-3 1 1,-4 1 6,-2-1-5,-3 5 1,-5-4-4,-3 1 6,0 0-2,-7 0 6,-3-4-23,-4-1-10,0 0-23,-3-1-22,-5-6-25,-1 3-26,-1-5-21,-3-2-27,2-4-33,-2-2-18,3 1-28,-2-3-123,2-2-392,0-2 173</inkml:trace>
  <inkml:trace contextRef="#ctx0" brushRef="#br0" timeOffset="70202.5483">15882 3077 14,'-6'-14'219,"3"6"-5,2-3-5,-2 1-4,1 1 2,0 2-5,2 2-11,-3-2-14,3 7-20,-2-4-20,2-1-25,0 5-11,0 0-11,-5 9-6,2 6-4,2 4 1,-3 11-13,0 3 27,-1 2-4,-2 0-11,0 11-3,5-12-8,-3 1-4,3-4-9,-1-1-4,0-2-2,1-1-4,2-4-2,-2-2-7,2-4-6,2-1-5,-2-4-1,3-2 1,-1 0-4,-1-3-2,2 3-8,-2-3-1,4-2-9,-3-1-7,3-1-9,0-3-22,2 0-21,3-1-17,-4-2-33,2-3-33,3-2-43,2-3-37,0 0-222,-3-2-479,-2 0 213</inkml:trace>
  <inkml:trace contextRef="#ctx0" brushRef="#br0" timeOffset="70629.3307">15610 3396 197,'0'0'216,"0"0"-21,0 0-21,10-12-16,3 2-17,5-3-6,3-1-15,6 0-11,-2-2-5,3 5-1,-2-1-7,1-1-6,-1 2-7,0 0-7,-4 5-9,-8 1-7,0 1-4,-4 3-9,-6-1-8,5 2-7,-5-2-5,0 6 7,-1-1 12,0 6 9,-3 3 5,0 3-3,0 7-1,0 1-8,-1-3 2,-1-4-8,0 3-1,0-3-6,2 2-4,0-4-4,1-2 2,2 0-7,-3-3 2,6 1 4,-2-2-2,5-2-4,0 0 3,4-3-2,1 1 3,0-4-2,3-1 4,4-5-8,1 1 2,-4-6 2,-3 5 4,-2-6 11,-2 2 8,0 0 1,-1-4-11,-3 2 16,-2-5-7,-3 2-15,-2-2 13,0 5-8,-4-5-7,0 3 0,-5-1-5,0 3-6,0 2-18,-2 1-7,-3 2-16,0-1-17,-2 4-12,2 3-15,0-3-26,1 7-28,4-4-37,0 2-36,1 1-40,3-2-28,1 3-156,3-2-454,1-1 201</inkml:trace>
  <inkml:trace contextRef="#ctx0" brushRef="#br0" timeOffset="71094.8976">16415 2950 93,'-2'-11'311,"-1"-1"-8,0 5-6,2 1-34,0 1-25,-1 1-37,2 4-21,0 0-25,-7 15-12,4 3-9,-4 14-10,-1 17-9,0 4-5,-4 5-15,-1 23-3,5-25-10,-2-2-5,3-1-9,2-2-3,0-3-2,2-15-2,-2 2 0,2-3-3,-1-1-9,1-5-5,-1 0 1,0-6-13,2-3 7,-1-1 0,0-3-1,2-3 1,0 0 7,1-6 12,-2 2 11,2-6 11,0 4 14,0-4 12,0 6 7,0-6 0,0 0-1,0 0-19,0 0-9,0 0-6,-4-32-4,4 15-11,1-9-6,-1-1-9,3-2-4,-3-6 0,2 1-6,2-12-5,-1 12 2,2-14-5,2 2-3,2 1-5,-1 14-4,2 0 5,1 4-10,-1 2 4,2 4-5,0 7-5,-2 1-4,1 1 3,2 5-5,-2 1-6,2 6 4,-2 0-7,-1 3 0,3 2 3,-5 1-9,2 2 6,-3 2-5,-1 2-5,-3 5-12,-1 0-7,-6 3-6,-3 3-12,-1 5-13,-5-7-11,-2 2-13,-1-2 3,-1-2-13,0-2-14,-3 0-20,2-5-22,-3-4-24,8 1-21,1-6-28,-3-3-36,4-1-38,1-2-212,2-5-561,2 0 248</inkml:trace>
  <inkml:trace contextRef="#ctx0" brushRef="#br0" timeOffset="72245.3946">22643 2392 160,'4'-6'283,"-2"-3"-17,0-3-23,1 2-20,-3-7-24,3 0-17,-1-1-14,-2-9-20,2 10-5,-4 0-16,2 0-6,-2 1-12,1 0-2,-1 4-3,-1 1-6,-1 3-2,4 1-9,-7 0-13,0 1-12,-1 2-7,-5 4-13,-3 8 3,-6 1-10,-2 6 1,0 0-6,1 9 10,1-3-17,1 1-3,4 0-2,0-1-1,3-2-2,7-3-4,1-2-5,2-3 5,4-1-4,0 2 3,4-3-2,2-1-3,1-1 9,0-2-7,7 0 4,-1-3 2,2-4-3,6 0 6,-5-1-4,5-5 4,-5-1 9,3 0-9,-5 1 1,-1-4 0,1 3 5,-3-7 4,-1 2-2,3 2 8,-6-4 0,0-1 2,1 2 10,-2 2-3,-2 4 7,-1 1 14,1 2-4,-1 1-1,1 0-6,-2 3-12,-1-2-14,-1 4-5,0 0-14,0 0 8,0 0 3,4 23 1,-4 2 13,0 6 2,-2 0 5,-1 3 1,-2 14 1,3-12 16,-2 11 2,1-12-8,-3 11 2,5-10 5,-1-3-3,-1-2 1,-1 2-6,4-3 3,-3-1 1,2-2-1,-2-7-3,3-2 0,0-6-2,0 0-3,-3-3 0,3-1 3,0-1 6,0-3 13,0 2 16,0-6 2,0 5 5,0-5 5,0 0 9,3 3 5,-3-3-2,7-10-11,-1 1-12,7-11-6,3-2-8,-3-4-8,4 0-6,1 1-10,-2-2-6,1 0-2,0 0-8,2 2-3,-2-2-2,0 2-19,-1 4-10,-1 1-7,-5 6-5,1 3-16,-4 3-10,0 0-23,-1 0-26,-2 4-27,-1 2-34,-1-2-32,0 0-39,-2 4-41,3-2-50,-3 2-62,6-7-51,-6 7-310,0 0-798,0 0 353</inkml:trace>
  <inkml:trace contextRef="#ctx0" brushRef="#br0" timeOffset="72564.2399">23185 2581 168,'-7'-7'316,"2"7"-28,-4-1-24,4 4-9,-4-1-15,1 1-17,-1 4-20,-2-2-18,0 7-13,2 0-20,0 2-14,3 1-6,0-1-11,3-1-13,-1 3-6,1-4-14,6 6-3,-3-6-11,7-1 3,-3 0-5,4 0-15,3-1 4,-4-3-2,8 0-1,-4 1 3,2-6 11,-2-4 3,2-3 11,-5 2 13,5-8 2,-6 4-5,3-5-11,-3-1-11,0 0-8,-3 1-3,-2-4-8,-1-2-10,2 2-4,-3 1-11,-4 3-26,4 0-25,-3-3-31,0 4-17,-4 4-25,4 0-27,-1 3-27,-2 0-28,-4 2-32,2 4-31,-6 0-28,4 1-32,-4 2-211,-6 5-552,1 1 245</inkml:trace>
  <inkml:trace contextRef="#ctx0" brushRef="#br0" timeOffset="73549.7886">21964 3237 147,'-10'-6'278,"2"1"-3,2 1-10,-1 2-18,4-1-18,3 3-19,-7-1-17,7 1-14,-4-4-22,4 4-17,0 0-13,0 0-10,0 0-6,0 0-2,17 5 1,-2-1-4,7-1-2,3 2-12,-1-3-3,1 1-2,2 1-11,-6-3-2,0-1 5,-7 2-20,-2-2-2,-4 1-11,2-1 0,-10 0 0,11 0-3,-11 0-11,9 0 1,-9 0-3,0 0 1,8-3-4,-8 3-5,0 0 1,0 0-2,0 0 10,0 0-25,0 0-6,0 0-4,0 0 5,7 3-12,-7-3 0,0 0-2,-5 11 2,-1-4-1,-3 10 0,-4 8 1,-2 3 0,3 3 1,-6 12 7,7-10-10,-1-2 14,-1 1-9,7 0 0,-5 2 4,4-5 1,1 1 1,-1-2-1,0-2 2,3-1 6,-2-2-8,4-7-3,0 3-16,-2-8-19,1-3-12,1 2-12,1-5-7,-1 4 1,-1-7-4,3-2-3,-7 7-5,4-4-1,3-3 6,-11 3 5,2-3 14,2 2 2,7-2 19,-15 0 10,15 0 6,-13 1 15,13-1 9,-6 0 6,6 0 8,0 0-3,-11 1 0,11-1-1,0 0-6,0 0-1,0 0 5,0 0-3,0 0 2,27 4 1,-12-4-2,8-3 0,2 1-2,3-4 2,-3 2-4,4 0-2,8 0 2,-12-1-12,-4 0-8,2-2-10,-4-1-3,-5 2 3,-1-4 2,1 2 3,-7-2 7,3-3 2,-2 1 6,-2-3 7,0 0 10,-5 4 14,2 1 11,-3 0 18,1 2 14,-1 2 7,0 1-2,0 5 5,2-9-26,-2 9-8,0 0-9,0 0-5,0 0-4,0 0 2,0 0 1,-7 30 0,5-13 1,-2 8 2,1-2-9,-1 5 4,3-12-3,-1 2-3,1-7 4,-2 2-6,3-1-2,0 0-1,-1-6-1,1-6 7,-2 12 0,2-7 18,0-5 25,0 0 4,0 0 14,2 8 24,-2-8-5,0 0-14,0 0-12,9-27-9,-2 9-11,6-6-5,0 1-5,2 1-7,2-2-5,0 7-9,0 0-7,4 2-2,-7 7 3,0 2-6,-1 1-9,1 3 2,-1 2-2,-5 2-4,2 2-4,-1 3 4,-1 0-6,-1 2 7,0 8-4,0 0 0,-3 2 0,-1-2-13,-3 1-19,2 0-24,-4 0-37,2 3-30,0-4-47,-3 0-40,1-2-62,0-3-49,1-1-284,-1-3-657,2-8 290</inkml:trace>
  <inkml:trace contextRef="#ctx0" brushRef="#br0" timeOffset="73780.0331">22740 3660 173,'3'-4'378,"-3"4"-50,4-7-36,-4 7-28,3-3-30,-3 3-20,0 0-19,0 0 1,0 17-32,0-10-20,0 5-9,-3-2-14,2 1-11,1 2-11,-3-2-15,3 1-27,-3 1-37,3-1-32,0 0-52,-1 0-39,1-2-36,0-1-48,0-2-42,-2-1-184,2-6-446,-2 10 197</inkml:trace>
  <inkml:trace contextRef="#ctx0" brushRef="#br0" timeOffset="74018.2497">22782 3513 106,'-1'-15'200,"0"2"-23,1 4-11,0 1-30,0 0-39,0 8-45,2-9-60,1 6-54,-3 3-82,0 0-156,0 0 69</inkml:trace>
  <inkml:trace contextRef="#ctx0" brushRef="#br0" timeOffset="74261.3952">23147 3400 128,'1'-4'339,"0"-1"-31,-1 5-32,0 0-38,0 0-14,0 0-25,0 0-17,-12 26-10,4-4-14,2 5-13,-2 1-11,-1 2-9,2 2-21,-1-1-1,1-3-15,0 0-9,1-1-10,3 2-4,-4-3-8,0-2-26,6-6-16,-2-2-37,-4 0-34,4-4-30,0-6-40,1 1-27,2-7-39,-5 6-48,5-6-154,-7 2-428,7-2 190</inkml:trace>
  <inkml:trace contextRef="#ctx0" brushRef="#br0" timeOffset="74525.5827">22943 3721 190,'-3'-4'215,"3"4"-12,0 0-8,0 0-21,0 0-19,4-9-15,3 4-14,6-2-12,1-1-10,10 1-5,1-4-10,5 1-10,-2 2-6,-1 0-2,1 5-3,-7-3-6,0 4-3,-4 2-9,-4 2-6,-3 2 5,-3 1 13,0 3 16,-4 3 7,-2 2 2,1 0 2,-5 7 8,1-4-17,-3 4 1,3-1-12,-2-1-6,2-4-4,1 0-8,1-2-4,0-2-7,1 0-3,1-2-1,2-2-10,3 1-12,3 0-18,-3-4-29,8-3-30,-2-2-37,0-2-41,3-4-39,1-6-33,0 0-29,-3-4-172,-5 4-449,4-8 198</inkml:trace>
  <inkml:trace contextRef="#ctx0" brushRef="#br0" timeOffset="74544.625">23412 3623 509,'-1'-19'3,"1"0"-6,0 6 6,0 1-5,0 0-12,-2 2-7,2 4-59,0 2-86,0 4 39</inkml:trace>
  <inkml:trace contextRef="#ctx0" brushRef="#br0" timeOffset="75049.7897">23587 3575 223,'7'-3'223,"1"-3"3,-2 0-13,-2 2-4,3-3-7,-3 1-9,2 1 6,-2 1 4,-4 4-2,4-8-11,-1 2-1,-3 6-4,0-7-12,0 7-23,0 0-24,-5-11-7,-1 9-18,6 2-12,-18 6-8,6-1-12,-7 6-9,0 4-4,5 2-4,-7 1-5,1 2-14,5 1 6,-1-1-6,4 0-1,0-3-7,4 0-4,1 5 0,0-8-4,4-3-2,0 0-1,3-2-8,0-1-4,3-2 7,-1-1-3,3-2-1,-5-3 12,17-2-11,-3-4-1,4-6-12,2-1-3,-3 0-15,0-4-11,-3 0-7,3-1-10,0-5 5,-6 2-5,2 0 11,-3 0 1,-1 4 10,-7 1 0,2 5 14,-1 2 6,1 4-5,-4-1-7,3 2 4,-3 4-7,0 0 7,0 0-1,-8 15 5,1 0 7,2 3-1,-2-1 7,0 9 0,6-9 0,-2 11 8,0-14-3,6 4 3,-3-1 5,4-1-2,2-2 7,2 1 5,-2-7 12,5 1 7,2-4 2,1-1 3,2-4 20,6-3-15,-1-6-2,0 1-8,-1-3-1,1-5-3,0-1 4,0-4 0,-1-1-11,-3-5-2,3-1-2,1-13-3,-6 10-1,4-12 13,-8 13-22,-3-4 3,1-1-1,-2 5-9,-3 3 24,-1 7 11,-2 5 16,-1 4 10,2 2-18,-2 2-8,-2 2-3,2 5-25,0 0 10,-17 21-5,6-1-1,-3 7 2,1 5-1,-3 13 0,3-3-6,6-7-3,1 0 5,3-5 1,3 4-2,0-3 0,3-2-10,1 2 4,2-5-1,-2-5-12,-1-5 1,4-3 2,0 2-6,2-4 18,-2-5-11,1 3-5,-1-7 11,3 0-14,1-2-9,3-1-24,-1-2-21,1-6-23,0 1-22,7-6-27,-5-4-44,2 1-30,-2 1-51,1-3-29,-2 2-267,-7 3-603,4-1 268</inkml:trace>
  <inkml:trace contextRef="#ctx0" brushRef="#br0" timeOffset="77789.391">181 6114 34,'-1'-23'181,"1"23"-17,-2-24-6,2 24-11,3-21-6,-3 21 0,2-13-15,-2 13-9,0 0-12,0 0-18,1-17-9,-1 17-13,0 0-5,0 0 5,0 0-6,0 0 3,-6 68-4,2-36 0,1 4-2,-1-2 3,-3 1-5,0 10-2,1-12-4,2 2 4,-3-2-13,4-1 1,-1-1 1,1-1-9,-1 1-1,1-5-3,3 0-6,-3-8-1,3 1 1,3-4 2,-3-15-10,3 24 1,-3-24-2,0 17-9,0-17-5,0 0-4,4 17-2,-4-17-4,0 0 1,0 0-1,0 17-18,0-17-21,0 0-39,0 0-25,0 0-17,0 0-14,0 0-18,0 0-9,0 0-101,0-59-295,0 43 130</inkml:trace>
  <inkml:trace contextRef="#ctx0" brushRef="#br0" timeOffset="78247.4314">163 6174 30,'3'-22'183,"-3"22"9,1-14-14,-1 14-8,0 0-15,0 0-13,0 0-18,0 0-9,0 0-10,0 0-13,0 0-9,0 0-6,0 0-9,-41 37-9,31-20-8,-2 3-4,3-3 1,-1-2-9,2 1 1,0-1 9,0 0-2,1-2-1,7-13 1,-11 18 2,11-18-2,-4 15-2,4-15-4,0 0 10,-9 13 5,9-13 4,0 0 5,0 0 3,0 0 3,0 0 4,0 0 4,0 0 2,0 0-1,0 0-5,0 0-4,0 0-6,0 0-6,0 0-6,0 0-5,0 0-2,16-62-4,-12 46 7,0 1-4,2-2 9,1 0-12,0 0 13,-1 0-14,1 3 3,1-1-3,-3-1-8,0 5-1,-5 11 1,10-16-9,-10 16-7,0 0 1,7-11-4,-7 11-5,0 0 4,18-2 2,-18 2-4,0 0 1,26 13-2,-26-13-2,25 14 2,-18-6-2,6-1-2,-13-7 8,22 17-5,-12-8-1,0-2 0,1 3-4,-11-10 0,17 15-2,-17-15 5,14 10-11,-14-10-13,13 9-9,-13-9-7,10 7-9,-10-7-16,0 0-12,13 10-13,-13-10-10,0 0-14,0 0-15,14 10-11,-14-10-20,0 0-22,0 0-35,12 9-18,-12-9-33,0 0-140,0 0-432,0 0 192</inkml:trace>
  <inkml:trace contextRef="#ctx0" brushRef="#br0" timeOffset="80346.0538">7283 2946 54,'4'4'128,"-4"-4"-6,0 0-4,0 0-6,0 0-2,0 0 1,0 0 3,0 0-4,0 0-2,0 0 1,0 0-6,0 0 7,0 0-1,0 0 8,0 0-5,0 0 3,0 0 28,0 0 0,0 0 1,0 0-3,0 0 3,0 0-4,0 0-5,0 0-13,0 0-2,0-13-17,0 6-11,0-3-11,0 4 1,0-5-13,0 5-8,0-6 2,0 3-8,-3-3 0,2 2 2,1 0 0,-3-3-12,2 3 16,-1-1-2,-2 1 2,1-1-20,2-1 18,-4 5-7,1-3-5,0 3-9,1-3 1,-1 5-4,1-1-3,-2-2-24,3 3 14,-2 1 1,1-1 0,0-1-7,1 3 3,-1-1-1,-1 3-7,-1-3 0,1 1 3,1 1-7,-1 0 1,0 1 5,0-1-9,4 2 5,-10-1-10,4 2 8,-1-1 1,0 4-1,-1-3-7,-1 1 15,1 1-12,-1 2-4,1 0-11,-1 0 16,2 2-10,-4-2 9,4 0-6,-3 3 1,3-2-9,-3 1 7,3 1 8,-1 1-6,1-1-2,0 2-14,0-3 18,0 2 0,1-2 0,-1 0-2,1 4 2,-2-1-4,2 1-2,2-2 2,1 0 2,-4 5-21,4-3 18,2 1 10,-3-2-3,1 3 2,0 1 0,0 0-4,1-2 6,0 3-26,1 2 21,1-3-4,-2 1 1,2-3 4,0 4 4,0-3-5,0 2 0,2-4-21,0 1 21,-1-2-2,3 1-4,0-2 9,-1 0-5,-2-4 11,5 2-14,-1-2 2,-2 1 3,4 0 3,0-1 6,2-2-4,-2-3 0,3 1 1,-2-1 4,2-4-4,0 2 0,2-3 0,1-1-2,-1-5-2,-1 4 7,1-4 1,0 0-4,-1-1 4,-3-5-5,2 2 1,0-2 0,1-5-1,-3 0-6,1 1 9,-3 2-8,1 2 6,-3-3-6,0 1 1,2 0 3,-3 2 1,-2 4 2,1-3 11,-2 4-1,2 1 4,-2 2 1,0 2 11,0 2-3,-1 1-4,1 1-5,-1-2-5,1 5-10,1-5 1,-1 5-9,0 0 2,-7 15 2,4-5 3,-4 8-1,1 8-10,-1 0 8,2 0 5,-1-2 0,3 2-19,2 2 18,0-10-6,-1 0 2,1 3-2,4-4 4,-2 1-10,1-8-3,6 5 6,-5-3 1,1-3 3,4 3-6,-1-3 2,2-1-6,-1-3 11,2-1-7,4-1 7,1-1 4,1 1-6,0-6 1,-1 0-3,8-2-1,-9 0-3,1 0-2,-3-4-14,3 1-13,-4 0-7,-1 0-7,0 2-13,-3-1-18,2 3-13,-3-2-28,-1 0-28,-2 1-30,1 4-36,0-5-38,-1 0-46,-2 2-269,5 2-613,-6 2 272</inkml:trace>
  <inkml:trace contextRef="#ctx0" brushRef="#br0" timeOffset="80642.6258">7828 3146 14,'0'0'343,"-4"-4"-2,2 1 15,0-1-34,2 0-31,0 4-28,-3-1-27,3 1-31,0 0-36,0 0-5,0 0-17,0 0-14,0 0-9,-6 14-11,4-2-26,0 3 8,-2 2-7,-2 7-6,2-6-5,-3 7 1,-1-3-14,-1 5-4,-1-6-7,0 1 0,-1-2-10,3-3-22,-1-1-23,-1 1-44,2-4-43,2-1-41,-1-5-50,3 3-52,-3-5-56,3 2-222,2-5-551,2-2 244</inkml:trace>
  <inkml:trace contextRef="#ctx0" brushRef="#br0" timeOffset="83479.1287">8154 2745 65,'0'0'134,"-3"-2"3,3 2 3,-3-3-3,3 3-2,0 0 0,-4-3-2,4 3 21,-2-2-7,2 2-6,-7 0-6,7 0-5,-8-2-7,5 0-5,-3 2-4,-1-3-8,7 3-2,-12 0-5,4-1 3,1-1-3,2 1-4,-1 1-2,-1 0-3,3 0-3,-3 1-3,7-1 6,-9-1-11,9 1-4,-4 1 0,4-1-6,0 0-10,-9 0-2,9 0-24,0 0 14,0 0-8,0 0-5,0 0-9,0 0-1,0 0 0,0 0-4,0 0-1,0 0-3,18-4-3,-8 6-2,1-4 3,3 2-1,3-3 6,5 0-15,1 2 10,1 1-4,-2-3-2,1 1-2,-1 0 4,-2 0-7,1-1 6,-5 3-4,-2-1-3,0-1 12,-7 2-10,-1 0-3,1 2 5,-3-4-19,0 1 22,0 0 7,-4 1 2,0 0 8,0 0 4,7 1-2,-7-1-10,0 0 9,3 3 4,-3-3-10,0 0-8,0 0 1,0 0-3,-8 4 6,3 0-8,-2 1 2,-2 2 3,-3 4-12,-2-3 5,-4 7 0,0 1-1,2 2-2,-5 1 3,-2-2 1,4 2-9,-2 0 8,2-2-5,1 1-3,1 1-13,0 2 19,2-4-1,3-4 9,1-1-9,3 2-6,1-2 2,0-3 1,2-1-3,-1-1-2,3-2 5,0 0 4,1 0-7,-1-1 6,2 0-10,1-4 0,-4 5 3,4-5 3,-2 4-2,2-4 3,0 0-1,0 0 3,-1 5-6,1-5 4,0 0-2,0 0-13,0 0 15,4 5 6,-4-5 15,7 2 0,0-2 6,0 0 0,3 0 0,3-2-3,1 2 0,3-2 5,4 1-8,1-4-2,4 4-4,-1-3 3,-1 0-7,2-1-4,0 5 0,-3-1 4,-2 0-5,-4-2-9,-2 1-24,-3 2-19,-1 1-17,-1-1-16,-2-1-21,-1-1-25,0 1-22,-2 1-20,-5 0-23,8-5-36,-6 4-54,3-2-33,-5 3-173,3-8-524,0 3 232</inkml:trace>
  <inkml:trace contextRef="#ctx0" brushRef="#br0" timeOffset="83854.2687">8489 2908 88,'1'-3'236,"-1"3"6,0-7 8,0 7-5,2-4-8,-2 4-22,-3-6-14,3 6-29,0 0-16,0 0-25,0 0-6,0 0-13,-6 12-6,3-4-2,-5 6-4,2 5-5,-2 4-6,2-7-10,2 3-6,-2 0-4,3-2-4,-1 1-14,3-2 1,-1 2-3,2-6-10,2-1-2,-1 2-1,2-2-2,1-3 6,-1 1-5,1 0 4,1-1-17,0-3 15,-1 0 7,3 1 3,-1-3 10,2-2 4,1 2 0,-2-6 3,0 3-5,4-3-7,-4-2-1,3 0 0,0-2-2,0-2-3,-2-1-6,-3 0 1,0 1-20,1-5 23,-2 2-14,-2 0 0,0 1-6,-2 0 0,0 0-26,0 2 19,-1 2-5,-2-3-9,0 4 6,0-3-7,-1 0-17,-1-1-1,0 5-8,-3-2-7,-2 2-1,2 3-9,1-1-11,-3 1-16,0 0-16,3 1-14,-2 2-21,4-1-28,5 0-29,-12 2-44,12-2-52,-5 0-45,5 0-164,0 0-522,0 0 231</inkml:trace>
  <inkml:trace contextRef="#ctx0" brushRef="#br0" timeOffset="84186.3204">8565 2387 25,'-4'-7'270,"2"3"-8,-1-3-34,2 3-31,1 2-17,0 2-20,0 0-14,0 0-16,20 14-1,-5-2-8,1 5-8,2 5-3,0 2-11,1 3 3,3 11-13,1-1-6,-4 2-4,-7-3-6,3 10-4,2 0-1,-6 3-10,1 2 6,0-1-5,-4 1 5,0 2 8,-5-2 2,4-2 4,-7-1-9,0-12 0,0 10-5,-3 0-5,0-12-3,-1 0-8,-1 0 1,0 1-8,-5-5 1,0 0-5,-3 0-6,2-2-4,-3 0-12,-3-3-22,3 0-24,-1-4-31,-1-2-42,5-5-51,0-2-54,4-2-62,-5-3-224,5-4-537,2 0 237</inkml:trace>
  <inkml:trace contextRef="#ctx0" brushRef="#br0" timeOffset="84521.0611">9106 2920 67,'-6'0'313,"2"-1"-9,1-1-14,3 2-12,0 0-19,-6 0-16,6 0-18,0 0-19,0 0-7,0 0-1,0 0 10,0 0 4,0 0 0,20 3-14,-6-3-6,-1 1-12,4-2-12,4 0-15,1 2-9,0-1-17,-1 0-15,1-3-16,-6 0-1,6-1-8,-8 3-16,0-1-32,-1 0-22,1 0-39,-7-1-37,3 2-39,-3-1-56,-1 0-53,-1-1-66,-2 1-76,-3 2-274,0 0-672,0 0 297</inkml:trace>
  <inkml:trace contextRef="#ctx0" brushRef="#br0" timeOffset="84779.0775">9079 3110 51,'-4'4'296,"1"0"0,0-2-12,3 1-12,0-3 9,3 4-10,5-1-7,2 1-7,6-1-26,5-2-26,1 0-18,2-1-18,0 3-15,-3-3-22,3 0-3,-8 0-19,1 0-8,-3 0-6,-4 0-22,2 0-17,-3-3-36,1 3-26,-1 0-33,1-1-35,-3-2-41,2 2-48,-4-1-54,4 0-64,-5-3-229,3 3-551,0-1 244</inkml:trace>
  <inkml:trace contextRef="#ctx0" brushRef="#br0" timeOffset="86017.9331">10132 2389 205,'5'-4'227,"-3"-1"-6,1 1-11,-1-2-7,0 5-8,-2 1-9,3-1-3,-3 1-9,0 0-6,0 0-9,0 0-22,0 0 7,0 0-20,0 0-8,0 0-13,0 0-6,0 0-27,0 0 1,-18 5-3,10 2 2,-2-3-20,-3 6 3,0 2-12,-5 8 3,4 3-9,-3 0 6,0 3-11,-3 15 5,2-2 4,1 3 12,-1 1-10,2 1 4,-2 7 1,5 1 10,-5 26-5,5-20-1,-1 27 7,4-29-7,3-1-1,3 2-7,-1-3 3,2-2-5,3-7-1,3-7 2,-3-4-11,4-1-1,0-3-19,2-1 16,1 0 0,1-1-1,2-7-11,0 2 7,-2-6-17,2-3-24,0 1-22,4 3-35,-1-10-25,0 1-31,1-6-36,3 1-39,5-3-53,-1-5-64,-5 0-184,3-5-550,3-1 243</inkml:trace>
  <inkml:trace contextRef="#ctx0" brushRef="#br0" timeOffset="86967.2598">10442 2820 220,'0'0'212,"0"0"-9,0 0-11,0 0-4,0 0-11,0 0-5,6-5-10,-6 5-5,0 0-5,4-5-3,-4 3-5,0 2-3,0-7-3,0 2-9,0 1-5,2-1-11,-2-2 2,0-3-8,-2 6-4,2-9-9,0 2-9,-3 1-2,0-1-10,1 0-4,-1-1 2,-1 0-5,1 1-16,-1 1 4,-1 0-6,-1 1 2,3 1-18,-2 1 4,0 1-1,0 0-3,1 3-21,-5-3-9,3 5 21,-3 5-6,-5 2 0,0 4-5,-3 4-2,0 2-3,-2 2 3,2 1-1,3 0-3,-2 1 0,3-3 3,3-2-3,-3 5-2,7-9-19,0 4 13,2-1 4,1-2-9,3-4 4,-1 1-3,2 3 2,-1-6-3,3 2-2,1 0 3,2-1 3,0-1 2,3-1 0,0 1 6,4-3-3,2 0-6,-1-4 5,2-1 0,-1 2-2,-4-5 7,2 1-5,1-1-1,-3 1 1,-2-4 2,-1 0 3,2 1-1,-6-3-4,4-3 0,-2-1 2,0 2 0,0-2 5,-3 1-4,-1-3-2,0 3-3,-1-3-4,1 6 9,-2-2-3,0 2 3,-2 1 9,2 2 4,0 2 1,0 0-8,0 0-16,0 5 10,0-5-7,0 5 1,0 0 2,0 0 4,-3 18-9,-2 5 8,2 4-1,-1 2-18,-5 4 17,2 13 9,-3-1 0,0 3-1,2-1 0,-2-2-1,0-12 12,2 3-8,-1-5 0,2 2 0,-1-4 2,2-1-7,1-3 6,0 1 0,3-10 4,-1-7 4,1 2-6,1-4-1,0 0-1,1-1 7,0-6-13,0 8 33,0-8 5,0 6 12,0-6 16,1 3 12,-1-3 8,0 0-2,0 0-13,13-14 1,-4 1-8,1-1-10,6-5-2,-1-3-6,1 1-5,2-1-6,-4 1-4,3 2-6,1-3-2,1 2-2,-4-1-9,1 5 1,-4 4-6,-2 2-7,-3 2-13,0 0-9,1 2-10,-5 2-17,0 0 1,0 0-15,-3 4-14,7-5-23,-5 1-46,-2 4-6,3-4-32,-3 4-35,2-4-35,-2 4-59,0 0-41,5-2-262,-5 2-660,0 0 292</inkml:trace>
  <inkml:trace contextRef="#ctx0" brushRef="#br0" timeOffset="87232.4541">10763 3163 253,'0'0'344,"0"0"-15,8 3-25,-8-3-30,0 0-24,4 5-34,-4-5-24,0 7-26,0 2 3,-1 6 6,-2 2-6,0 2-10,-2 9-17,0-2 0,-1 2-14,-1 0-2,-1-1-22,2 1-7,-1-4-9,2 3-2,0-8-33,1 0-22,-2-1-51,0 0-55,2-3-68,0-2-82,0-3-94,1-1-218,0-4-580,3-5 258</inkml:trace>
  <inkml:trace contextRef="#ctx0" brushRef="#br0" timeOffset="88201.9674">11092 3087 24,'0'0'244,"0"0"-10,0 0-10,0 0-14,0 0-7,0 0-13,0 0-2,0-6-8,0 6-4,0 0-5,0 0-5,0 0 3,0 0-6,0 0 3,0 0-4,0 0-3,0 0-7,0 0 1,0 0-8,0 0-2,0 0-6,-6 0-7,6 0-8,0 0-18,0 0 9,0 0-6,0 0-9,0 0-5,0 0-6,0 0-12,0 0-4,0 0 1,0 0-9,0 0-2,0 0-5,0 0-7,0 0-3,-4 7-5,4-7-4,0 0-4,0 0-2,0 0 4,0 0-9,0 0-5,0 0-1,0 0 0,0 0 2,0 0-8,0 0 1,0 0-1,-3 1-1,3-1 2,0 0-4,0 0 0,0 0-3,0 0 0,0 0 2,0 0-2,0 0 5,0 0-5,0 0 5,0 0-5,0 0 6,0 0-2,0 0 3,0 0-2,0 0 1,0 0-1,0 0 2,0 0-2,0 0-3,0 0-4,0 0-4,0 0-6,0 0-5,0 0-9,0 0 5,8 7 3,-3 2 8,-3 3-2,4 5 3,0 1 2,-2 7-5,0 0 3,-1-1-28,-3 5-54,0-2-38,0 0-58,-1-1-68,-4-1-86,0-1-113,-1-5-252,-1-4-756,-1-3 335</inkml:trace>
  <inkml:trace contextRef="#ctx0" brushRef="#br0" timeOffset="94603.4674">13221 2660 131,'0'0'178,"-5"0"-26,5 0-7,-8-1-7,8 1-7,-6 0-11,3-1-5,3 1-4,-4-2-6,4 2 3,0 0-7,0 0-3,-7 0-8,7 0 0,0 0-2,0 0-6,0 0-4,-5-2-7,5 2 2,0 0-9,0 0 0,0 0-7,0 0-6,0 0-6,0 0-2,0 0-2,0 0 0,0 0 3,0 0 1,19 1 0,-14-2 2,7 0 0,0-1-7,2-1-2,7-2-2,2 1-3,-2 2-3,0-1-5,0 0 0,0 1-6,-5 0 2,-1-1-5,1 1 1,-9 1-34,4 0 10,-4 0-5,2-1 3,-4 2 4,-2 0-3,-3 0 15,6-1-11,-6 1 6,0 0 0,7 0 1,-7 0-2,0 0 1,0 0 0,4 1-2,-4-1-1,0 0-3,0 0 5,0 0-5,0 0 0,-7 5 0,1 4 3,0-1 2,-4 4-4,-5 6 3,0 0-3,-3 5 3,0 0 0,-2 1 6,1 3-6,-2-1 2,-3 11 8,3-13-12,-3 10 6,6-7-3,1-1 4,0-3-1,2 0 0,-1-1-1,3-3 1,2-5-1,1 1-1,2-2-2,-1-4 3,2 0 2,3-4-2,-2 3 2,4-3-2,0-1 3,-2 0-3,3 0 2,-1-2-2,2-2 7,-3 5 0,3-5 6,-1 2 4,1-2 11,0 0-14,0 0 6,0 4 0,0-4 1,0 0 5,0 0 7,6 1 9,1-2 3,2-1 0,4 0-6,1 0-3,2-2-3,5 0-5,-6 2-3,2 0-5,4-3 1,-4 5-1,4-3 7,-5 3-10,-2-1-7,0 1-9,0 1 6,-4-2-11,-3 2-11,2-1-9,-3 1-9,2-1-4,-3 0-7,-5 0-11,7 2-11,-2-2-12,-5 0-15,6 0-14,-6 0-23,0 0-29,9-2-37,-9 2-29,7-3-218,-6-1-477,5 1 212</inkml:trace>
  <inkml:trace contextRef="#ctx0" brushRef="#br0" timeOffset="95042.077">13648 2984 11,'-1'-7'233,"-1"1"-7,2-1-14,-1 2-15,-2 0-18,2 2-13,-1 0-22,-1-2-8,2 1-19,-2 2-12,3 2-13,0 0-13,-5 0 0,5 0-14,-6 4-8,-1 3-9,1-2 4,-1 5-12,-3 4-1,3-2-5,-5 8 4,4-4-4,-2 0 1,2 2 4,0-1-5,2-1 1,1 2-1,-1-3-4,3 2 0,-1-5-3,1-1 0,3 0-4,0 0-3,0 0 0,2-2 4,-1 0 4,3-1 0,-1 0 0,1-2 6,-1-1 1,3 2 1,-1-2 1,2-1 4,-1-3-3,2 2 3,2-3 0,-1 0 2,1-3 6,-1 2-5,1-2 0,-3 0 4,3-2-6,1-5 1,-1 1-5,0-1 0,-1-4-3,-1 3-6,-2-5-3,1 1-3,-2 0 0,0-2-2,-3 0-4,0-1-3,-1 3-3,1 0 0,-4-2-7,-1 1 2,1 3-11,-1-1 8,-2 4-10,1 1-4,-3 2-7,-1 0-7,-1 4-10,0 0-15,-4 1-13,-3 2-23,2 5-24,2 2-28,-2 3-19,1-1-43,2-1-21,1 2-218,-2-1-477,7 1 211</inkml:trace>
  <inkml:trace contextRef="#ctx0" brushRef="#br0" timeOffset="98225.5984">11955 2837 50,'0'0'59,"0"0"-2,0 0 0,0 0-4,0 0-2,0 0-1,0 0-6,0 0-6,0 0 7,0 0 0,0 0-3,0 0 0,2 7 14,-2-7-12,0 0 0,0 0-4,0 0 5,0 0-2,0 0 17,0 0-20,-5 5 2,5-5 2,0 0 2,0 0-7,0 0 5,0 0 3,0 0 4,0 0 1,0 0 5,0 4 9,0-4 2,0 0 8,0 0 10,0 0 5,0 0 6,0 0 6,0 0 3,0 0 6,0 0-4,0 0-4,0 0-10,0 0-5,0 0-11,2-14-7,-4 9-9,2 1-5,0-1-6,-3-2-2,1-1-7,-1 3-2,0-2-8,2 0 1,-2 2-2,1-1 1,1-2-5,-3 5 5,0-4-5,1 3 2,-2-2-4,3 2-1,-1-2-5,0 2 1,0 3-5,0-3 0,0 2-6,-1-1 0,4 3 1,-8-3-5,2 3-1,-3 0-4,1 3 5,-2 0-3,1 3 0,-4-1-10,0 5 8,1 2 0,-2 0-2,-1 4 0,0 5-1,0-3-2,0 4 9,2-1-4,1-1 1,1-4-5,-1 11 2,2-6 0,2 3 3,1-5-1,1-1 1,2 0-1,-1 0-3,0-1 4,5 0-2,-2 2 0,0-4-1,2 1 3,2-4-3,-2-1 1,2 0-5,1-1 6,-1-2-1,3 0 7,-2-2-1,1 0-5,2-1 8,-2-4-2,3 2-10,0-1 14,3 0-3,1-5-1,2 1 7,3-5-12,-4 0 8,1-1-3,0-2 4,2-2-6,-3 0 3,0-3 1,2-3-2,-3 4 3,-1-2-4,0 0 3,1-7-3,-4 6 2,5-8-2,-2 2-2,-6 4 3,1 1-5,1 1 3,0 0-4,-4-1-1,3 1-2,-4 5 4,1 0 4,-2 6 2,1-2 1,2 3 1,-3 0-2,4-1-1,-4 2-4,0 2-1,0 2-5,0-5-5,0 5 1,0 0 0,0 0 1,0 0-2,0 0 0,0 0-7,-7 14 10,6-9 4,-2 6 5,-1 2-4,2 1 1,1-2-5,-4 4 4,4 3 0,0 1-1,-1-1 2,2 0 0,-3-2-2,2 2 5,-1-1-3,2-2-3,-1 1 3,1-2 0,1 2 1,-1-5-2,3 1 1,0 0 0,0-3 2,0 1-1,1-1-1,2-1 6,-2-1-2,4-1 3,-2-1 3,2-1-1,2-2 4,-3 1 3,0-2-2,3-1 0,0 0 8,4-1 1,-1 1-8,-5-4 6,5 1 5,-2-3-1,2-2-5,0-4-1,1 1-2,2-8-3,0 4-2,-5 1-1,5-5-1,-1-3 0,-2-2 1,1 1 3,2-2-8,-6 3-1,3-4 2,-3 10-2,2-9-6,0 3 7,-2 6-8,0 0 2,-1 2 0,1-1-5,-1 1 4,1 2 1,1 1-5,1 1 2,-1-1 2,-3 3-5,5 0-3,-2-1 1,2 4 4,-3 1-7,0 1 7,-2 2-17,2 0 10,-2 2 4,-1 1-3,3 1 3,-4 4 6,0-4-19,-1 4 17,-2 2 4,1-3 2,-1 5-1,1-2-7,-1 1 14,-1-1-12,-1 0 3,3 2-3,-4-5 1,2 5-1,0-4 2,-2 2 1,2 0 7,-1-2-10,-1-2 0,0 1-5,0-2 10,0 0 3,0-1-7,0-4 2,0 7-5,0-3 10,0-4-5,0 6 1,0-6-2,0 0 1,0 4 4,0-4-3,0 0 3,0 0-2,0 0 6,0 0-3,0 0 8,0 0 3,-1 6-13,1-6 6,0 0 2,0 0-14,0 0 11,0 0 3,-3-20 2,2 13-5,-1-2-9,2 1 13,-3-1-11,2-1-13,-2 1 13,0-2-3,1 2 9,-1-3-5,0 2-4,-1 0 3,1 0-2,-1-1 0,-1 3 1,3-1-4,-3 2 2,3-1 2,-3 4-1,2-2-3,-1 2-1,0-1-4,1 0 7,-2-2-2,-1 2-2,0 2 2,1-1-12,0 4 12,-2-2-2,0 1-9,0 0 10,0 1 0,-3 2 2,1 0 0,1 2-4,-3 0 0,0 4 2,0-2-12,-2 3 12,1 3-2,2 0-6,-2 0 7,-2 6 4,4-5-4,0 4 9,3 1-7,-3 6 3,4 0-3,-3 0 1,3-7 7,2 0-3,1 1-3,-1 2-4,4-2 10,-1-3-9,-1 1 5,2-1-8,0-1 4,2-2 5,-1 0-1,0-2-4,2 0 2,0 0 2,-1-3 2,2 1-1,-1-2 7,2 1 6,0-2 9,0 0 0,4 1 7,-2-4-1,1 0 8,2-1-1,-3-1 9,9-4-9,-4 3 3,1-6-7,2 2-5,-3 0-2,0-2 1,0-1-2,0 0 2,0-5 1,0 2-7,1 0 2,-2-3 1,0 0-15,3-10 3,1 5 4,-6-3-16,3 1 17,-5 4 1,1-5-7,-1 2-2,-1 4-4,0 1 7,-1-1-5,-3 4 0,2-1-5,-2 1 0,0-1 1,-1 4 4,-1 0 4,2 0 3,-2 3-3,0 0 2,0-1-6,0 3-4,0-1-2,0 5 0,-2-7 1,2 4-1,0 1-1,0 2-1,0 0 4,-3-5-8,3 5 4,0 0-9,0 0 1,0 0-17,0 0 18,0 0-3,-8 5 0,5 2 2,-4 3-9,3 0 17,-4 4 6,-2 8-12,4-3 4,-2 8 6,2-10-8,-2 9 6,-1-2-9,6-5-2,-2 6 9,3-7-1,-1 0-2,3 0 1,0-1-1,3-2-3,0 1 1,1-4 9,3 4-3,3-4 3,0 1 7,4-1 0,0-3 4,2 1 7,8-3-3,-3 1-3,6-4 0,-1-1 12,4-5-38,0 1 29,-2-3-1,10-1-8,-12-2 0,1-2 7,0 1-1,-4-1-6,-1 0 0,1-2-5,-5 3 16,-3 1-14,-5 2-1,-3 1 7,3-1-6,-2 2-18,-2 1 26,-3-4-18,1 2-38,1-1 5,-3 3-19,3-1-37,-3 0-24,1-1-37,1 0-37,-3 1-55,4-1-64,-1-2-238,2 2-593,2-2 264</inkml:trace>
  <inkml:trace contextRef="#ctx0" brushRef="#br0" timeOffset="98834.0564">13655 2320 45,'-5'-11'231,"-1"0"-1,2 3 0,-2 3-14,3-4 0,-1 4-23,1 0-13,2 3-10,-1-6-14,1 5 1,1 3-25,-3-4-15,3 4-10,0 0-13,0 0-12,4-3-13,-4 3-4,6-4-9,0 4-3,5 0-9,3 5 1,9 0-11,-2 2 1,4 4-4,8 12 2,-10-2-4,1 1 1,7 12-2,-1 2-1,-1 7 7,-2-3 1,0 2-1,-7 0 1,1 2-3,-3-1 0,-2 6 2,-2-3-4,-2 2 0,-2 1 3,-3 4-4,-2 2 6,-3-1-9,-2-1 0,-4 2-3,1-6 3,-4-3-3,-1 0-5,-3 0 2,3-16 1,-1 2-5,0 1-2,-3-7-2,0 3 5,-2-5 5,0 2-8,0-5-8,-2 3 8,2-6-17,0 2-11,0-3-16,2-3-15,2-3-25,0 1-20,0-1-29,3 2-27,-1-4-44,2 1-35,0 0-43,-4 3-170,4-4-474,0-3 210</inkml:trace>
  <inkml:trace contextRef="#ctx0" brushRef="#br0" timeOffset="100463.0399">17110 5484 209,'0'-7'276,"2"2"-6,-2 0-3,0 1-16,0 0-7,0-1-21,0 5-17,0-6-18,0 6-16,0-3-23,0 3-17,0 0-20,0 0-13,0 0-10,0 0-10,0 0-5,-3 15-8,0 4-8,2 5-5,-5 6-2,3 4-3,-1 12 3,1 2-4,-2 0-1,-1-2 1,2 1 2,-2 1-4,0 2 3,2-1-3,-3 9 3,4-3 9,-2 1 8,-4 3 15,3 0 15,2-3 4,-3 1-5,5-3 1,0 0 0,-1-4-5,0 2 3,3-1-2,0-1-8,-1-1-2,-2 2-5,0 4 5,1 0-5,-3-1-7,0-3-2,-2-3-3,-1 3-7,2-1-2,-3-1-7,4-15-2,0 12 1,-2-9-5,3-4 0,-2 1-2,2-2-3,0-1-2,1-1 0,0-2-5,1 0 3,0-3-3,-1 0-1,0 1-1,2-9-6,0-3 3,-1-2-8,1-1 3,1 0-6,-2-2-1,1 0-3,1-2 3,0-2-1,0 0-5,0-2-2,0-3-1,0 5-3,0-5 1,1 5 1,-1-5-3,2 4 1,-2-4-1,0 3 4,0-3-5,0 0 3,3 4-1,-3-4 2,0 0 2,5 1 1,-5-1-3,7 0 1,0 0 0,0-1 1,3-2-1,4 2 0,2-5 0,9 5-2,-1 1 0,0-2-1,6-5 2,8 7-1,2-3-1,3 5 2,-1-1 2,4-1-5,1 7 0,2-9 1,2 6 2,-2 0-2,2 0 0,17 3-7,-22-4 9,-1 4 2,26-2-3,-24-1 0,0-1 3,1 0-3,1-2-2,20 0 5,-24-1-1,0 0-6,3 0 4,-3-2 1,1 2-3,-3-2 2,-1-2 2,-1 4 0,-13-1-3,2 0-8,-2-1 9,0 0 1,-1 2-3,1 0 3,-4 0-2,0 0 0,-1-1 1,-1-1 0,-8 5 0,2-3-2,-2 0 0,-3 1 3,0 3-1,-1-7-1,-1 3 1,-1 0-2,-2 0-1,-1 2-3,0-4 5,0 2 0,-5 0 6,6 2-5,-2-1 4,-2 0-1,-2-1 0,0 0 1,5 0 2,-5 0-1,0 0 3,0 0-1,0 0 1,0 0 8,0 0 3,7-2 2,-7 2 9,0 0 4,0 0 7,0 0 10,3-2 6,-3 2 0,0-5-5,1 0-4,3-3-21,-4-3 9,2-8-1,2-1-5,-2-8-4,3-2-5,-2-2 1,1-2-5,-1 0-6,0-15-2,1 1 0,-1-3 1,4 0-3,-3 0-1,-1-3 0,4 5-2,-3-3-3,-1 0 3,0 2-5,3-9 4,-4 6-1,0-2-3,1-1-7,1 0 7,-4 0-2,4-3 1,-2 2 3,0-3-1,0 1-3,2-22 0,0 25-1,0 0-13,4-2 3,0-2 10,-1 2-2,1 0 0,-2 4-1,3 4-1,0 2 1,-6 15 1,4-1 0,-3 1-2,-1 5-7,1 3 14,-1 5-2,-3 2 4,0 2-8,3 6 2,-3-1 0,0 1 0,0 3 4,0 1-14,0 2 10,0-1 1,0 1-3,0 4-4,2-8-10,-2 6-12,0 2-23,0 0-33,0-6-33,0 6-37,0 0-44,0 0-43,0 0-24,0 0-29,-15 16-36,7 0-38,-5 6-45,-8 5-309,-7 14-784,-3-5 347</inkml:trace>
  <inkml:trace contextRef="#ctx0" brushRef="#br0" timeOffset="101181.0613">17768 6263 117,'0'0'194,"0"-5"-10,0 2-8,0-3-5,2 3-3,0-2-2,0 0-1,-1-2-4,3 4-4,-2-6-6,-1-1-1,2-1-8,0 1-9,-2-2 0,2-3-6,-3-3-1,4 2-9,-4-3-7,0 4-3,0-4 1,-1 2-1,-2 0-8,2 0-11,-1 0 3,-1 3-4,-1 1-9,1 0 4,-1 4-13,-1 0-3,2 1-11,0 2-7,-4 0-4,2 1-10,1 5-5,-5 0-5,-1 5-2,-2 5 0,-2 0-8,-3 7-2,-1 8-5,4-2 15,-1 4-14,0-3-4,1 1 2,4-1-3,1-2-1,2 4 1,1-8 2,3-2-7,1 0 2,1-4-6,2-1 35,-1 0-4,2-1-2,0-3-4,0-3 7,4 3-3,-2-3-7,5-2 8,-1-1-3,2-4-5,3-4 10,1-1-5,1-1-6,2-6 3,0-1-13,-3-4 6,-1-3 0,1 0 10,-3-1-6,0 3-5,-2 6 2,-1-2 1,1 3-6,-5 4 0,0 0 5,-4 5-13,3-1-2,-3 0 9,5 6-15,-5 0-7,6 7 5,-6 1 2,-4 8 9,2 2-9,1 0 1,0 7 4,1-5 5,-3-1 4,3-1 10,5 2-17,-3-3-6,2 0-1,1 0 2,2-4 3,-2-3 6,5 1 1,1 0 6,2-4 0,1-1 15,4-3-17,2-3 3,-3 0-3,0 0 14,-3-4-9,4-2-1,-4-1 0,-1 0 0,-2-1 9,-1-1-9,0 1-4,-3-1-23,0 6-1,-3-2-42,-1 1-29,0 1-32,-2 1-31,-1 2-36,2-3-35,-2 3-46,0 0-13,0 0-26,-14 13-193,1-4-542,3 1 241</inkml:trace>
  <inkml:trace contextRef="#ctx0" brushRef="#br0" timeOffset="101815.1364">17648 6739 5,'0'-4'239,"0"4"-10,0-7-16,3 4-12,-3-2-13,4-4-13,-4 6-2,3-6-8,1-2-8,-1-1-8,0 1-4,-2-8-10,2 5-1,0-3 2,-3-1-4,0 2 0,0-1-12,0 2-3,0 4 10,-3-1-12,3 1-14,-4 4-5,1-1-5,-1 1-12,1 2-10,-4 3-14,0 2-7,-1 4-3,-6 4-7,-2 5-4,-2 3-6,1 2-1,0 2-9,0 3 0,3-2 0,1 1-7,-1 0 3,7-8-5,3 3 0,-2-2-4,2-1 10,3 1-15,2-4-2,-1-1 8,2-2-6,0 0 5,4 1 13,-2-6 8,3-3 9,0 2 7,3-3-1,4 0 5,0-6-6,-1-1 1,-2 0-2,3-6-2,-2 5 10,0-4-18,-2-1-6,5-4-5,-7 2 6,0-1-1,-1 2-5,2-2 5,-4 0-5,-1 3 4,2 4 3,-3 1 4,-2 3-5,2 1-3,-3 1-3,0 2-10,0 2 2,0 0-16,0 0 7,0 13 0,-4 1 1,-2 4 0,2 0 0,-2 1-1,5 0-3,-2 1 4,-1-1 1,1-3-3,3 2 10,0-1-14,0-2 4,2-1-1,0-5 2,1 2 6,0-2 9,4 0 11,-3-4 10,3 0 9,3 1 9,4-6-1,0 0 0,0-4-6,9-3-4,-2-2-4,0-3 2,0 4-7,-1-6-5,-3 2-3,-3 4-1,-1-3-2,-5 6 3,2-1-22,-3 1-8,-3 2-19,2 0-23,-4 0-22,2 1-32,-4 2-31,5-3-30,-5 3-34,0 0-23,0 0-18,0 0-9,2 7-24,-3-3-24,-1 0-29,-4 6-201,1-1-565,-1 0 250</inkml:trace>
  <inkml:trace contextRef="#ctx0" brushRef="#br0" timeOffset="102423.9809">17374 7343 287,'-6'-3'297,"-1"3"4,1 0-12,2-2-11,4 2-11,-3-2-21,3 2-26,-4-2-20,4 2-14,0 0-15,-3-1-21,3 1-18,0 0-12,0 0-8,0 0 3,0 0 6,10-2 1,0-1-2,1 0-5,3 0-2,3-2-2,4 1-6,4-3-8,-2 1-5,1 2-10,0 2-2,-1-5-8,-1 6 1,-1-3-10,1 4-8,-7-3-2,-1 3-13,0 0 2,-7 0-18,3 0 6,-3 0-2,-3 0-3,3 0-8,-4 0 2,-3 0 2,7 3-6,-7-3 4,2 1-2,-2 3-2,-2 4 8,-2 1-14,-2 4 8,-5 1-5,1 0 1,-4 3 7,-1 4-13,-3-2 2,2-1 0,-3 3 0,0-1 1,-2 0-1,-2-1 5,2 0-1,1 1 3,-1-3 3,1-1 6,2-1-2,2 1 5,0-1 0,3-4-2,3 0-1,3-2 0,0-5-5,3 0 0,-2 1-4,3-2-5,1 1 4,0-2-17,2-2 13,-3 6-6,2-5 2,1-1 5,0 0 11,4 7 20,0-7 16,5 1 9,-1 2 0,8-3-1,-1 0-4,5 0-9,4 0-2,-2-3-4,1 3-6,1-1-3,0 1-5,-4-2-2,1 2-3,0-1-3,-7 0-4,2 0-9,-3-1-28,0 1-27,-3 1-34,-3-3-25,0 3-40,0-4-27,3 4-41,-3 0-31,0-1-28,1-3-36,-2 3-36,4-2-39,-3-4-315,3 0-751,-3 0 333</inkml:trace>
  <inkml:trace contextRef="#ctx0" brushRef="#br0" timeOffset="102774.9641">17967 7422 163,'5'-9'318,"-2"3"-5,1 2-4,-4-1-10,3 2-2,1-1-23,-4 2-23,0 2-23,0 0-27,0-6-19,0 6-13,0 0-16,0 0-15,-10 17-4,6-6 4,-4 1 7,-2 4-20,2-2-9,-2 1-6,3 3-12,-4 3-4,6-4-8,-2 0-10,4-2 3,3 2-17,-2-1 5,0-1-7,4 2-7,3 0 4,-3-5-4,3 0 4,2 0 1,3-1 9,1-3-4,2-2 9,0-3 3,2-2 5,-1-1-2,0 0 6,3-3 0,-4-4 1,-1-1-4,1-3-7,-1-1-2,-3-3-4,1 2-5,-3-3-6,-1 1-3,-2-3-7,-2 3-3,-2-2-5,-2 0-3,-1 2-7,-4 1-4,3 4-6,-3 2-6,0-2-15,-6 2-17,1 2-22,-2 2-27,-2 1-27,-1 3-29,6-2-46,-5 2-47,4 2-56,2 1-59,3-1-71,-1 2-369,0 0-835,1 0 369</inkml:trace>
  <inkml:trace contextRef="#ctx0" brushRef="#br0" timeOffset="103831.8487">16183 5774 21,'0'0'71,"0"0"-1,0 0 10,0 0-2,0 0 3,3 11 7,-3-11-8,0 7 4,-3-5 3,1 1 3,0 1 6,-2-2 0,-2 3 1,2 0-2,-3-2-3,2 2-7,-7-2-6,1 1-3,-4 3 2,0-2 1,0-3 0,-1 1 3,-5 2 4,4-1 0,3-4 5,-3 3-1,3-1-2,-3 3 0,5-3-1,0-2 1,4 3-2,-2-3-1,4 1 1,-1 0-6,3-1-6,0 0-13,4 0-4,0 0-9,-3 3-6,3-3-2,0 0 6,0 0 11,18 1 6,-2-2-2,4 1-2,6-3-2,3 2-1,12-3-1,-1 4 0,1-4-7,1 1-4,2 1 2,-2-1-7,-2 3-1,3-2-5,1 0-2,-2 1-7,2-1 1,-4 2-3,-11 0-5,-1-2 13,2 0-15,-5 1 1,0 2-2,-2-3-8,-9 1-6,3 1-11,-6 0 0,-1 0-2,-1-2-12,-4 2-1,0-1 2,0 0 0,-2 0-2,-3 1-9,6-3-8,-6 3-15,3-4-9,-1 1-2,-2-1-7,0 4-4,0-7-1,0 3 6,0 4 2,-2-8-3,1 2 8,-1 1 7,-3-1 4,3 0 7,-3 1 6,0-2 3,-2-2 8,4 4 6,-3-3 0,-1-1 12,0 3 10,0-3 8,0 3 15,1 0 12,2 0 9,-1 1 6,0-1 9,2 4 8,-1-2 8,2 1 1,0 1 2,2 2-2,-3-6-10,3 6-7,-3-2-5,3 2-12,0 0-3,0 0-8,0 0 1,0 0-12,0 0 4,10-3-3,-3 4 0,0 1 1,6 2-4,-2 2-1,2 2 2,1 5 0,3 3 1,-3 2 0,0 3-4,-3 2 11,1 1-13,-4 1 1,-2-7-2,-4 3 5,1 2-4,0 4 1,-3-9 1,-3 2-1,-4 5 1,-1 1-3,-2-3-2,-3-1-13,-1-1-19,-3-3-19,0-2-29,-1 0-32,-2-3-25,-1-3-45,-3 1-32,3-1-39,-1-8-33,-4 1-169,1-3-486,1-3 215</inkml:trace>
  <inkml:trace contextRef="#ctx0" brushRef="#br0" timeOffset="104246.7346">15976 5201 21,'-1'-12'179,"-2"4"0,3-3-9,0 6-2,0-1-21,-3 2-18,3 1-21,0 3-12,-3-5-9,3 5-9,0 0-10,-4 8-7,-1 2 2,-1 4-10,-2 9-4,-4 3 2,2 5-2,2 1 0,-3-1 0,0 13-8,-1-14 2,8 3 0,-4 0 0,3-2-2,0-1 1,3-1-8,-2-5-2,1 3 1,3-9-6,0 0 1,3 0-6,-2-5-1,2-1 0,0-2-4,1 2-3,3-4 6,-3 0-9,2-4 0,1 1-13,3-1-14,-3-3-9,3-2-16,-2-2-18,2-1-11,2-2-17,0-3-12,-1 1-20,1-4-13,-2 2-9,-3 0-19,-2 0-82,-2-2-261,0 2 116</inkml:trace>
  <inkml:trace contextRef="#ctx0" brushRef="#br0" timeOffset="105258.6943">15731 5514 227,'0'0'224,"-7"-3"-19,7 3-23,0 0-18,0 0-17,7-8-9,-1 4-9,1-1 0,7-2-5,0 1 0,7-5-7,3 3-9,2-1-4,3 2-11,-1-1-6,-1-2-10,1 3-5,-1 3-10,-4-1-8,-1 2-6,-5 3-4,-3 0-7,-4 2-4,-3-1-4,0 1-3,-1 5 0,-1 0-2,-3 3-2,0-1 2,-3 3-1,-2 6-3,-1 7-1,0-7-1,-2-1-2,2-1-3,0 1-1,-2-1-2,6-6-1,-3 2-1,3-3 2,0 1-4,-2-3-1,4 0-2,-2 0 1,3-2 3,0 1 3,1-2 2,-1-1 8,4 1 6,4-3 2,-1-1-2,0 0-1,4-5-3,0-1 3,0-2-20,0 0 2,-1-1 2,-2-1 4,2 0-4,-2-1 2,-1-2 0,-4 0-1,-2-3 0,0 4-5,-4-5-1,0 0 1,-3 2 1,-1-2-5,0 0-1,-2 0 1,-4 5-1,-1 0-5,1 3 2,-1-1-1,-2 2 3,2 4-2,0-1 2,0 3-1,1 1-7,1 1 4,2-1-9,0 2-16,3-1-12,4 0-3,-6 0 1,6 0-1,0 0 7,0 0 2,0 0 6,12 5 3,1-5 4,3 0 3,5-2 1,3-5 3,0-1 2,0 2 2,0-2 2,-1-4-1,-2 2 2,1 0 3,-3-2 0,0 2 5,-6-1-4,-2 1 1,3 0 4,-5 0-1,-4 1 5,1-3-4,1 2-3,-1 0 8,-2 1 10,-1 0 10,-2 4 4,1-1 5,0 0-2,-2 1 0,2 4 1,-2 1-9,1-7-3,-1 7-7,0 0-4,0 0 0,0 0-1,-10 24 8,2 0-10,-2 8 2,-3 11-3,-1 3-3,0 0 5,-3 4-2,4 0 2,2 3 0,-6-5-2,3 1 0,3-3 5,0-1 4,5-11-1,-5-2 3,4 1 2,1-1-2,-3-3 2,4-1-5,-2 0 0,4-2-2,-1-8-1,1 3 2,-1-6-1,1-3-1,3 0-3,-3-2 0,2-1-1,1-2 2,-3-2 5,3 2 0,0-5 14,0 2 15,-3 0 15,3-4 12,0 4 11,0-4 14,0 0 0,0 0-12,0 0-7,0-12-7,0 1-8,0 0-12,3-6-1,-3-1-3,3-9-11,1 4-5,-1-7 1,1 0-4,-1-1-4,4 1-1,-3-3 0,-1 2-7,2 0-3,0-1 5,1 3-6,1 5 1,-2-5 2,5 2-6,-1 1-7,2 2 5,3-1 7,0 2-12,3-1 5,-1 4-8,3 0-5,2 3 4,-2 3 6,0 3-2,-6 2-7,1 2 1,-1 5-2,-3 2-2,-2 0 0,2 4-6,1 1 3,-6 3 3,0 2 2,-1 1 3,-1 6 4,-6 0-2,-1 0 1,-4 7 2,-1 1 1,-5-3-14,-1-1-1,-1 0-7,-1-1-10,-1-1-21,0-1-6,-1-2-13,1-1-10,0-3-15,5-1-17,0-5-18,1 1-17,0-2-24,1-1-28,4-4-34,-3 1-60,3-2-174,0-3-507,4 2 224</inkml:trace>
  <inkml:trace contextRef="#ctx0" brushRef="#br0" timeOffset="106619.6382">22723 6193 198,'0'0'214,"0"0"-7,0 0-15,0 0-7,0 0-7,7-7-15,-4 4-3,-3-3-11,4 3-8,-1-4-5,0-1-7,0-1-2,1-1-9,-4 0 3,3-4-3,0 3 1,-2 0-12,-2-4-1,1-1-3,-3 1-8,0-1-7,0 1-7,-4-2-11,2 3-2,-1-1-3,-4 3-2,0 0-18,3 7-7,-7-5-4,-2 7-3,1 3-9,-5 3-2,-3 8-3,1 2-1,1 2-2,0 5-4,-1-1-2,3 7 1,2-3-3,0 2-2,3 1-5,3-3-1,3 1 2,3-6-3,1-1-2,4 0 4,0-5-1,4 1 0,-1-3-4,3 1 6,-1-2 3,5 0-8,-1-4 8,3 0 0,1 2 4,4-7-5,-3 0 7,7-3 0,-4-1 16,4-2-10,-4 1 1,-3-4 3,0 2 4,-1-5 8,1 2 8,-3-3-5,1 1 1,-3-2-2,1-4 4,-3 2 12,-1-2 3,2-5 0,-1 7-6,-4-2 10,0 6 4,-1 0-4,0 0 13,-2 4-6,2 2 3,-1 1-7,-1-1-18,0 2-6,0 0-12,0 4-9,0 0-3,0 0 5,-7 24-4,-3 5 3,3 0-2,-10 17 0,2 1 0,-3-2 0,2 0-1,1 0-1,0-1 1,4-12-2,4-3-3,-3 3-3,-1-1-6,4-4 13,1 0-7,-1-9 9,3-2 0,1 0-9,-1-5-5,2 1 10,1-6-8,-2 0-2,3 1 2,-1-3 4,1 0 0,0-4 3,-1 6 3,1-3-5,0-3 7,0 0 12,0 5 5,0-5 7,0 0 3,14-9 1,-2-1-4,8-7-6,1-3 0,2-2 0,9-5-5,-9 5-5,-1 1-3,-1 0 4,-1-2-5,1 2 0,-4-1 0,0 5 0,-1 0-4,-7 5-1,-1 0-5,0 4-1,-3 3-3,0-2-24,-2 5-26,-1-1-27,1 0-30,1 2-27,-1-2-21,-3 3-26,2-4-23,-1 1-24,-1 3-8,4-3-11,-4 3-9,0 0 0,7 0-10,-7 0-5,7 1-14,-4 3-162,1-1-481,-1-1 212</inkml:trace>
  <inkml:trace contextRef="#ctx0" brushRef="#br0" timeOffset="106966.88">23005 6470 33,'4'1'321,"-4"-1"-14,3 3-8,-3-3-18,0 0-18,4 0-26,-4 0-27,0 3-29,0-3-18,0 0-22,1 7-22,-1-3-1,0 3-10,-1 3 3,-3 7 8,1 2-2,-4 5-5,3-7-9,-4 8-6,0-6 2,0 4-23,2-5-4,-1 6-12,2-9-4,-1 1 0,3 0-14,-2 0-1,3-6-17,-1 3-29,3-1-23,-1-2-26,0 2-27,-2-3-35,3 0-31,0 1-46,0-3-51,0 3-38,0-1-188,4-2-508,-3-1 225</inkml:trace>
  <inkml:trace contextRef="#ctx0" brushRef="#br0" timeOffset="107894.8725">22263 7240 229,'1'-4'234,"-1"0"-21,3-1-6,-2-3-11,4-1-12,-4 2-3,3-1-6,-4 1-4,3-2-2,0 0 4,-2 0-5,-1-2-7,2 0-5,-7 1-7,4-2-22,-2 1-6,-1 0-7,1 2-12,-4 0-9,0 2-12,-2-1-16,1 3-4,-2 5-7,-4 0-3,1 4-11,-2 4-8,-2 7-1,0 7-7,3 1-3,3-2-3,1 8-7,3-1 3,3 1-1,2 2-4,4-3 3,2-1-4,0 0-5,5-4 4,-1 5 0,-1-5-3,0-4 3,-3-3-2,1 0-1,-4-2 3,3-2 0,-3-2 7,1-2-4,-4 1 1,1-3 4,-3 0 0,-2 0-4,-1 1 2,-5-3 0,-3-2 2,3 0-2,-5-5 0,0 2 5,3-6-7,1-1 6,-1 0-9,2-3-2,2 2 3,0-3 5,1 6 7,2-4-8,3 6-3,0-2-4,1 4-6,3-3-8,-4 4-9,4 1-11,-1-3-4,1 3 3,0 0-8,0 0-8,15 10-21,-8-5-25,4 2-19,2 2-24,1-1-32,7 3-37,0-3-28,3-3-39,-1 0-185,-1-6-493,2-3 219</inkml:trace>
  <inkml:trace contextRef="#ctx0" brushRef="#br0" timeOffset="108210.28">22519 7175 135,'4'-19'264,"1"2"3,-1 7 3,-3-2-1,3 8-14,-4-2-37,0-1-25,0 6-26,0 1-16,0 0-15,-2 16-12,-7 8-14,2 7-11,-6 10-7,-1 4-12,-3-1-5,3 1-4,0-13-3,0 11-7,4-11-3,3-1-5,-4-3-1,5 5-1,2-7-7,-2 3-5,5-12-1,-2 0-5,3 0 2,0-7-5,3-1-8,-2 0-1,5-1 4,-2-3-3,3 0-3,2-2 5,-1 0-21,4-6-24,3-1-26,1-2-34,3-5-32,1 0-28,-2-2-33,-1-2-38,-1-1-44,-5 4-183,-4-3-474,0 1 210</inkml:trace>
  <inkml:trace contextRef="#ctx0" brushRef="#br0" timeOffset="108551.3733">22309 7364 63,'-5'-2'280,"0"1"-17,5 1-28,-4 0-29,4 0-15,0 0-16,0 0-17,17-4-9,6 4-14,-1-3-14,6 3-8,3-1-17,-2-1-39,0 4-39,0-1-37,-2 2-34,4 0-37,-4-1-46,1 4-191,-4-2-355,-1-2 157</inkml:trace>
  <inkml:trace contextRef="#ctx0" brushRef="#br0" timeOffset="109134.1033">22882 7389 259,'3'-7'278,"-3"2"3,0-3-3,-3-1-22,2-1-11,1 0-14,-3 2-16,3 0-5,-3 2-12,1-1-10,0 1-9,-1 1-24,1 1-18,0 4-18,-3-1-12,5 1-16,-19 9-8,2 5-14,-2 6 6,0-1-21,-2 6-9,-6 8-4,9-7-6,1-3-4,2 2-3,3-3-1,1 2 0,6-6-7,2-1-6,0 2-7,3-6 0,1 0-1,2-3 7,4-2 0,0-1 2,4-2 0,-1-4 1,4-1-2,3-3-2,3-6 5,0-4-5,-1-2-3,0-2 0,-4-2 6,2 1-3,-2-2 2,-6 3-3,5-3-5,-7 3 14,0 2 5,-4 1 6,1 1 11,-1 6 1,0-2 8,-2 4-16,2 2-12,0-2-8,-3 1-8,0 4-10,0 0 6,0 0-3,-10 21 0,7-6 5,-4 4-8,0-3 2,3 2 1,1 1-3,0-1-2,1 2-4,0-1-1,2 0 0,4-3-2,-1-1 12,4 1-6,-4-5 8,4-3-2,3-1 7,1-2 9,5-1-4,6-6 7,-2-3-16,1-4 4,2-4 3,1-2 7,-2-4 3,12-8-7,-12 6 6,2-2 11,7-11-14,-4-1 1,-8 6-6,4-10 4,-3-2 2,-3 0-35,-4 7 8,-3 2 1,-5-3 8,1 8 16,1 2 19,-6 11 6,4 2 7,-3 4-15,-2-1-5,0 4-12,0 3-4,0 2 0,-11 12-3,4 2-2,-8 13 0,-1 4-6,-4 12 6,-2 3 6,4-1 2,3-2-12,-2 0-2,9-10 9,2 12-10,-1-16 1,3 4-5,1-5-4,3 0 2,2-1-8,1-2 9,1-5 3,1-6-1,1-3 6,2 1-3,2-5 3,0 3 16,4-4-12,2-2 7,1-7-8,4-1 7,1-5-4,-2 4 0,3-10-3,-5-2 3,3 1-2,-3-4-1,-2-1 5,-1 0 4,-2 2 7,-1-2-10,-1-4 6,-4 11-9,-2-4 15,1 4 8,-4 3 3,3 3-3,-4 2-4,1-2-5,-2 2-8,0 4-4,0 2-5,0 0-3,-10 6-3,1 3 1,-5 7-6,0 6 3,0-1-4,0 4 3,3-3-1,1 2-2,4-4 8,-4 2-1,9-3-6,-2-1-6,0-1 7,3 0-6,3-1-2,-3-4 9,3 0-11,1-3 3,-1-1-17,1-3-6,3 4-35,0-5-25,2-1-29,-1-2-28,2-4-28,3-2-47,-2-4-45,7-4-43,-5 3-46,0-4-190,2-3-596,-1-3 264</inkml:trace>
  <inkml:trace contextRef="#ctx0" brushRef="#br0" timeOffset="109446.1207">23175 7395 16,'-6'0'381,"3"-1"-53,1-2-30,2 3-27,0 0-22,14-10-12,7 3-21,-1 0-15,10 2-27,-4 0-20,11 0-10,-6 4-14,-3-1-14,-6-1-16,1 2-32,-2-1-34,-7 1-37,2-1-29,-3 2-28,-3-1-23,-5 0-25,2-1-32,0-1-27,0 1-29,0 0-192,-4-2-421,-2 3 186</inkml:trace>
  <inkml:trace contextRef="#ctx0" brushRef="#br0" timeOffset="110162.191">21981 5296 65,'0'-11'255,"-1"0"-8,2 0 5,-1 2 1,1 2-5,-2 2-10,2 1-16,-1 1-20,0 3-28,0-6-25,0 6-21,0 0-13,0 0-8,-7 23-1,3 3-5,-4 6 3,-2 11-7,0-6-7,0 7 5,0 1-15,0-11 1,3 0-4,-1 0-11,-2-2-3,4 1 1,-1-6-9,-2 3-4,0-5-2,2 2-3,3-8-7,-2-1-33,1 0-37,2-7-34,0 1-36,0-2-40,-1 0-45,2-4-31,2-1-17,0-3-11,0-2-207,0 0-487,0 0 215</inkml:trace>
  <inkml:trace contextRef="#ctx0" brushRef="#br0" timeOffset="110488.2977">21864 5442 35,'0'-47'180,"0"1"-4,4 9 9,0 0 7,-1 3 16,4-3-1,1 5 6,4 1-17,-1-1-12,6 5-12,0-1-8,0 8-15,2 0-6,4 3-11,0 0-11,-1 6-16,-2 3-10,4 4-12,0 4-10,-3 2-3,-5 2-13,-1 4-4,4 2-6,-6 2-2,-5 5-7,0 2-2,-1 3-2,-6-3 0,-1 7-4,-4 2-17,-6-2-9,0-2-15,-5 3-7,-5-3-6,2 1-4,-6-4-5,0-1-2,-1-2-9,-1-2-10,1-1-19,0-1-22,1 2-13,3-1-28,2-4-18,5-3-38,4-1-30,-1 3-153,5-2-405,2-3 179</inkml:trace>
  <inkml:trace contextRef="#ctx0" brushRef="#br0" timeOffset="111043.0582">22398 5257 59,'-6'-4'292,"2"1"-30,-4 2-33,8 1-13,-14 10-20,4 5-9,1-1-18,-2 8-16,5 2-13,-1 3-11,0-1-12,3-2-8,6 3-9,0-3-11,2-1-8,2-6-9,0 2-1,2-5-9,-1-1-2,3-2-5,-3-4-1,1-2-1,1-1 7,2-4 5,2-1-9,-3-2 3,2-7-5,0 1-6,-1-5 3,5-5-2,-4-2-3,2-3-6,-2-4-7,0 1 4,-2 0 4,1 5 7,-4 1 3,-1 6 6,-2 1-9,2 7 11,-5-1-9,2 3-7,0 1-15,-2-1-5,-1 5-10,3-3-4,-3 3 0,0 0 5,0 20-3,-3-4 3,2 1-3,-2 3-4,0-1 0,3 0-5,0 2 2,-1-3-2,1 2 2,1-1 7,2-2-11,0-1 0,1-1 6,-1-3 2,4-2-4,3 0 12,-2-2-17,5-2 7,0-3 0,2-3 1,-1 0 3,3-5-8,4-2 2,-1-6 4,1-1 6,-4-3-9,4 0 0,-4-5 16,1 2-10,-5-3-2,0-4-6,-3 6 2,-3 4 8,-2-1-15,2 4 17,-4 4 1,-3-2 3,2 5-11,0 1-1,-4-1 4,0 1-4,2 1-10,0 5-3,-5-3 0,5 3-6,0 0-5,0 0-4,-12 12-2,8-3 1,3 1-3,-1 2-1,4 2 0,0 4 7,2-1 4,2 3 4,-3-6 0,4 5-2,-3-1 17,2-2-17,-2-1 3,-1 0 1,1-3 2,-4 2 1,3-1 4,-6 1-1,3 0 0,-7-3-5,2 3-11,-4-2-21,-5-3-24,1 0-30,-1-6-27,-1 0-37,-1-3-32,2-3-75,4-4-39,-2 0-162,3-5-504,2-3 222</inkml:trace>
  <inkml:trace contextRef="#ctx0" brushRef="#br0" timeOffset="111412.7001">23236 5051 219,'7'-5'390,"-1"3"-65,-1-2-43,-2 4-27,0 6-30,-6 1-18,-3 6-28,-2 12-3,-5 4-11,-5 11-15,1 4-17,-4 5-8,4-2-10,0-1-6,0-1-20,5-15 12,2 4-2,-1-4-8,2 3-7,-1-6 7,3-2-4,0-9-11,3 1 0,1-6-11,0-1 5,1-5 0,0 1 7,-1 0 23,3-6 14,0 5 12,0-5 14,0 5-7,0-5-9,0 0-17,0 0-11,10-19-7,3-3-15,-2 3-9,7-1-9,1-2-5,2 4-6,-2-2-11,4 5-3,2 3-4,-5-2-5,1 8-6,-4 2-2,-2 4-10,0 0-6,-2 4-1,-4-1 1,5 6-7,-5 1 3,-1 3-1,-3 2 0,-2 2 0,-1 1 0,-1-1-4,-1 3-17,-1-3-28,-2 2-28,-1 0-40,-2-1-37,1 0-46,0 0-49,-1-4-58,1-3-61,1-1-281,3 1-710,2-5 314</inkml:trace>
  <inkml:trace contextRef="#ctx0" brushRef="#br0" timeOffset="112316.0941">23878 5426 79,'2'-5'337,"-1"5"-39,-1 0-35,0 0-18,-20 8-17,9 1-10,-9 5-11,1 2-10,-1 0-18,6 6-17,-4 0-22,3 0-10,4-1-17,6-4-6,-1 2-12,2-2 7,2 0-28,2-2-6,3 2 2,1-2-6,-1-4-7,7 1 7,-3-6 0,4 1 8,1-5-6,2-2-4,1-2-1,6-8 2,0-2-11,-1-2 3,-3-4 0,4-1-22,-8-5 11,2 0 2,-3-4 1,-1 3-3,-5-4-9,1 2-6,-5 8 12,0 2-6,-4 0-5,1 1-6,-3 0 5,1 9-12,-3-3-3,2 5 1,-6 0-3,2 1-13,-2 6 2,0 0 5,0 3-2,-1 0-10,1 5-7,0 1 10,3 0-7,4-2 13,-1 3-18,4 0-2,0-1 2,4 2 4,3 0 3,3 0-2,7 1 0,3-3 7,4-2 6,1-5-7,-1-1 5,4-4-6,-1-4 7,1 1-13,-2-3 11,0-4 0,-5-1-1,6-2 3,-3-5 14,-4-3 1,0 0-2,-1-2 6,-2 0 5,-4-6 6,-3 1 9,1-2 1,-3 2-5,-2-2 8,1 1-1,-3 3 5,-1 1 14,-3 10 8,2 0 4,-1 5 6,-1-1-5,-1 3-16,1 2-12,0 3-11,1 0-14,-1 4-6,0 0 2,-6 12-3,-1 4 0,0 11-1,-4 4-10,-3 18 15,1-1 1,-4 6 0,0 1 2,3 2 17,-4-1 4,-3 21 8,4-25-6,6 2 4,-5-1-5,1 2-3,2-3-1,-1-4-2,0 0-7,-1-2 0,3 2-2,-2-7-1,4-7-4,0-2-2,-1 0-2,1 1 2,0-5-5,-1 0-17,1-4-9,3-7-25,4-6-28,-1-2-8,1 0 0,2-2 2,-2-1 0,0 0-4,2-5 7,1-1-7,0 0-8,0 0-8,15-18-7,-5 4-12,6-6 0,-1-4 4,-1-2 12,3 4 11,-3-7 0,-1-4 14,-2 3 5,-1 1 13,0-3 11,-2 3 32,1-2 10,-1 2 11,0 0 12,-3 1 9,3 2 16,-2 1-4,5-3 7,-1 2 3,4-1-4,-4 2-1,3-1-9,2 0-1,2-1-5,0 0-2,1 3-8,1 2-3,2 2 2,-1 4-7,-1 2-5,1 1-1,0 4-10,1 2 8,-5 4-8,-3 1 1,3 2-7,-2 0-11,-3 7 10,3-2 1,-8 4 2,1 0-3,0 7 1,-4 1 3,-3 2-2,-3 1 7,-4 2-4,-3 3-9,-2-2-1,-5-2-3,-4-4-10,0-2-2,-1-1-12,-6-5-4,1 2-5,-1-7-8,1-3-4,1 0-13,0-2-12,2-3-12,3-2-18,7 3-13,-1-5-25,3 4-30,3-3-31,1 2-45,6-3-59,0 4-266,5-2-624,1-2 277</inkml:trace>
  <inkml:trace contextRef="#ctx0" brushRef="#br0" timeOffset="112904.4491">24470 5528 76,'0'0'275,"-6"0"-29,6 0-24,0 0-27,0 0-17,-4 0-19,4 0-7,0 0-10,11 5-30,-4-3-3,3-1-7,0-4-4,4 3 1,0-2-2,0-1-3,-6 0-8,3-1-13,-11 4 4,19-11-3,-19 11 4,13-14 7,-6 4-1,-7 10 11,10-16-1,-10 16 2,6-11-6,-6 11-7,0 0-2,2-18-16,-2 18 1,0 0-20,0 0 1,0-12-12,-2 13-6,2-1 2,0 0-6,-26 16-1,8 1-4,1-1-7,0 3 2,4 1-4,-2 0-10,5 4 9,0 0-8,3-7 0,0 0 6,4-1-8,3 1 5,-1 1-4,3-2 5,4-1-3,1-2 1,0 0 4,3-5-4,4 4 7,-1-6-2,5-2 10,-18-4-10,38-3-6,-15-2 9,-2-3-10,1-1 4,-2-4 0,0-3-1,-2 0 6,0-3-6,-2-2 6,-2-3-10,-1 0 5,-3-2-1,-2 2-2,-1 6 0,-4 0-5,1 6 1,-4 12-6,1-23 6,-1 23 0,2-20-3,-2 20-8,0 0-15,-2-17-14,2 17-7,0 0 6,0 0 0,0 0 9,0 0-3,0 0 4,-15 57 5,12-37 0,2 6 12,0-2-7,1 0 5,-2 0 1,2-5 1,-1 6 7,2-5-1,-4-1-4,3 0-19,0-2-21,0 0-28,0-17-26,0 26-39,0-26-18,4 17-22,-4-17-28,13 12-33,-13-12-142,13 3-422,-13-3 188</inkml:trace>
  <inkml:trace contextRef="#ctx0" brushRef="#br0" timeOffset="113452.9209">24995 5620 72,'0'0'237,"7"-24"5,-4 12 6,-3 12-5,4-21-10,-4 21-14,0-15-27,0 15-18,0 0-22,0 0-15,-17-11-18,17 11-15,0 0-8,-35 24-10,17-7-9,-2 1-10,3 0 0,-4 4-10,6 2-5,3-1-7,-2 1-2,7-7-7,-4 4-1,5-7-3,3 1-2,3-15 3,-4 20-4,4-20 1,2 16 1,-2-16 2,0 0 3,10 15 2,-10-15-2,0 0-2,22-1-8,-22 1 1,0 0-2,38-20-4,-25 10-1,-2-5-1,3-4-5,-1 0 3,0-2-4,-7 3-3,4 3 2,-4 1-2,-6 14 9,7-17-4,-7 17 4,7-10-3,-7 10-9,0 0-2,0 0-1,0 0-5,0 0 5,0 0-6,0 0 1,0 0 7,0 0-2,-10 49-2,10-49 1,-4 25-2,3-9-1,1-16 1,-2 23 4,2-23-2,2 20-2,-2-20-1,2 23 2,-2-23 2,10 11-30,-10-11-27,14 7-34,-14-7-33,27-1-20,-27 1-15,30-13-1,-12 0 1,0-3-10,-1-4 0,0-4 16,-3 0 9,0-4 13,-1-2 12,1-1 27,-1-1 26,-3 1 29,-2-3 19,2 7 32,-3-1 29,-3 10 30,-1 4 19,-3 14 4,5-20-18,-5 20-13,2-12-13,-2 12-4,0 0-5,0 0 44,0 0 0,-20 55-3,10-28 3,-1 7-6,0-2-5,1 0-2,-3 1-4,5-2-8,0 1-1,-1-3-6,3-2-7,-1 0 0,5-8-9,0 0-1,-1-2-11,3-17-28,-3 23-32,3-11-34,0-12-34,0 0-35,0 18-39,0-18-55,0 0-240,0 0-505,0 0 225</inkml:trace>
  <inkml:trace contextRef="#ctx0" brushRef="#br0" timeOffset="113825.1903">25118 5634 78,'3'-22'264,"-3"22"-14,5-20-1,-2 9-6,-3 11-4,11-20-8,-1 9-13,-3 2-15,6-2-14,-13 11-5,18-17-2,-9 10-11,-9 7-3,11-10-13,-11 10-6,0 0-14,11-11-9,-11 11-21,0 0-19,0 0-4,0 0-7,0 0-8,0 0-3,0 0-2,17 31 5,-17-16-7,0 2-7,0-17-7,0 31-15,0-17 7,0-14-3,-3 24-2,3-24-5,-3 18 2,3-18 0,0 0-6,0 19 2,0-19 8,0 0-6,0 0 20,0 0 12,0 0 24,0 0 9,0 0 5,0 0-12,0 0-13,0 0-9,0 0-8,0 0-5,34-46-7,-24 31-12,1 3-5,2 1-2,-2 0-3,2 5-6,-13 6 2,15-8-11,-15 8 1,0 0-10,0 0 4,0 0-5,34 14-4,-29-4 9,-5-10-1,7 27 5,-6-10 1,-1-1-4,-1 4 3,-4-1-9,3 0-37,-4-2-45,-1 3-69,-3-1-85,0-2-88,0-5-443,-1 0-834,1 0 369</inkml:trace>
  <inkml:trace contextRef="#ctx0" brushRef="#br0" timeOffset="116056.8208">16662 4821 90,'-4'-2'178,"-1"0"3,0-2-7,-1 3 2,1-2-3,5 3 3,-4 0-7,1-2 1,3 2-5,-5-2-13,5 2-4,0 0-8,-5-1-7,5 1-5,0 0-7,0 0-2,0 0-4,0 0 2,0 0-9,0 0-5,0 0 0,0 0-18,0 0-5,0 0-11,0 0-7,0 0-6,0 0-5,0 0 7,14-3 28,-4 4-8,8-2 3,6 4 2,6 0-3,14 2-3,1 4 2,1 1-11,5 6 4,19 7 2,-1 6-9,0-5-5,3 3 2,1 4 0,2 3-5,1-1-1,0 4-4,0 2-6,-3 4-7,1-3 3,-5 10-1,1 0 5,-6 1-7,0 7-3,-6-6-4,-2 3-1,-5 3 0,-17-15-6,-2-1-1,-1 3-2,-1-3-1,-6-2 0,-6-12-2,3 13-3,-5-15 2,-5-1-3,0-2 0,-1-8-3,-3 2 1,-1-8-2,-2 1-1,0-2 2,-1-1 1,-3-2 3,4-1-4,-2 2 3,0-2 6,-2-4-5,2 4 3,-1 0-3,-1-4-12,2 5 4,-2-5 2,0 0 3,1 4-5,-1-4 1,0 0-1,0 0-4,0 0 3,0 0-5,0 0-11,0 0-9,0 0-11,0 0-34,0 0-17,0 0-36,0 0-29,0 0-49,0 0-58,0 0-58,-10-12-66,3 7-297,-4-5-730,-4-1 323</inkml:trace>
  <inkml:trace contextRef="#ctx0" brushRef="#br0" timeOffset="116405.0259">17975 5753 330,'-13'-7'300,"4"3"-28,2 0-23,2 2-18,0 2-30,2-2-27,3 2-17,0 0-4,0 0 17,6 13 8,3-1 3,7 6 8,2 4-26,6-1-7,6 8-5,2 3-11,-3-4-7,2 0-12,-1 1-6,-6-5-9,-3 0-6,0-5-16,1 2-5,-1-1-14,-2-3 2,-1-3-10,-7-5-6,-3-3 0,-1 1-1,0-6 4,-1 3 26,-1 0 20,-5-4 24,6 0-4,-6 0-7,11-13-15,-2-2-11,2-14-8,1 0-9,6-14-1,3-3-11,-2 2-7,3 1-9,-3 0-5,1 3-14,-2 12-17,-1-1-26,-1-1-14,2 6-27,1-4-14,0 7-59,2 0-39,-1 2-39,-2 4-45,3 4-51,3 3-53,0 3-314,2 2-732,0 7 324</inkml:trace>
  <inkml:trace contextRef="#ctx0" brushRef="#br0" timeOffset="116855.7364">19361 5387 322,'-3'-9'317,"1"2"-39,0 2-35,1 2-29,-1-4-20,2 7-12,0 0-7,0 0-11,5 26-5,0-4-6,-3 8-8,-1 3-3,3 14-3,-2-11-4,-1 14 6,-2-4 5,-1 0 1,-2-10-3,1 8 10,-2-10-9,-1 0 0,0 0-4,2-3-9,0-2-3,-2-3-7,4-11-4,1 5-7,-3-5-7,4-1-4,-1-7-4,-1-2 2,2 2 15,-1-1 8,-2-2 17,3-2 16,0-2 12,0 0 4,0 0-1,0 0-6,0 0-30,-3-19-15,2 3-14,-2-13-10,3-2-13,0-16-21,0-1 12,4-4-11,-4-2-7,3-1 0,1-3-9,2 0-14,1-2-15,6-20 9,-2 30-1,3 1 1,3 2-7,1 6-9,-1 13-3,4 2 0,-1 4-8,1 4-1,0 1-5,0 3-7,-1 7-11,-5 4-22,-2 6-16,1 2-7,0 3-7,-1 5 1,1 8-5,-4 4-7,-3 2-26,-1 4-6,-8 1-12,-2 2-19,-3 2-35,-3-5-26,-7 1-22,-4 8-20,-4-5-17,4-9-13,-5 8-17,2-10-20,3-3-10,0-1-18,1-2-238,1-3-637,5-2 281</inkml:trace>
  <inkml:trace contextRef="#ctx0" brushRef="#br0" timeOffset="117525.9081">19650 5750 67,'4'0'394,"0"-3"-42,1 2-31,-5 1-28,5-1-21,-5 1-20,4 0-24,-4 0-34,0 0-22,3 5-21,-3-1-10,-1 6-11,-1 0-16,0 1-6,0 3-14,2 0 0,-1 1-6,2-3-16,-1 0-5,3-2-11,-3-1-7,1-1 1,2-1-7,0-2 0,0 1 0,1-3 22,0 0-23,5-3-11,1 0-3,2-4 1,2-3 4,-1-1-6,0-5 0,-2 1-4,3 1 1,-3-4-7,-1 2 4,1 1 3,-5 1-4,1 2 14,-3 2-7,2 1 18,-3 1 1,0 0 5,-2 2-18,3-1-1,-4 1-13,0 3 1,5-2-2,-5 2-9,0 0 4,0 0-15,-2 17 9,1-6 0,-1 1 0,-2-1 1,3 4-1,-1 1 0,1-1-1,1 1-3,-2 1 3,4-4 10,-1-1-4,2 0-17,3 2 6,1-5 6,0 0 2,1-1-1,4 0 9,0-3 0,1-3 9,2-2 3,2-2 9,3-2-15,0-6 12,-2-2 15,0-3-4,-1 0-4,0-2-5,-1-2 0,-1-3-3,-4 1-4,2 1-1,-5 1-4,-2 1-3,1 1 0,-4-1-4,1 2 3,-1 5 4,-3-1 2,0 3 3,3 2-1,-3 1-2,0 1-6,0-2-7,0 3-1,0 1-7,0 3-16,0-5 4,0 5-7,0 0 7,0 0-2,4 12-3,-1-2 3,0-1-1,0 3-4,2 3 3,2-1 0,0 1 4,-1 0 0,1 1-1,1-1 2,-2 1-1,1 2 1,0-3 8,-3 1-4,3-1-2,-2-1 4,-1-2 1,-2-2 4,0 1 0,-1-5-9,1 1 8,-1 0 4,-1-2-1,-1 0 0,-1 0 2,1 0 5,-1-2-1,-4 2-1,0-3-8,-2 0 8,-2 0-10,1-4-14,-1 0-25,1 0-20,-1-4-38,0 2-27,1-3-36,1-1-34,2-5-36,2-3-41,4-2-39,4-9-32,6-2-279,1-2-670,8-9 296</inkml:trace>
  <inkml:trace contextRef="#ctx0" brushRef="#br0" timeOffset="117969.2274">20443 5332 58,'15'-30'294,"-2"4"-5,1 3-2,-6 8 7,0 2 9,-3 6 8,0-2-5,0 2-25,-2 3-24,-2-3-26,2 3-28,-1 4-35,-2 0-6,3 9 6,-1 6-4,-2 11 4,-3 4 0,-1 20-12,0-4-20,-2 0 0,2 3 9,-4-4 3,2 1-9,2-12-2,-2 0-4,3 1-6,-2-1-6,-1-3 0,-1-2 1,4-3-2,0-6 3,-1-3-1,0-3-5,1-1-8,0-2-5,2-1-4,-1-8 2,1 6 7,1-4-3,0-1 19,0-3 3,0 5-1,0-5 1,0 0-2,0 4 3,0-4-3,0 0-10,0 0 8,0 0-13,0 0-10,11-12-96,-4 3-5,-1-4 0,7-1 0,-3 0 0,5-5 0,2 1 0,-3 4 0,-1-1 0,-1 3 0,0 5 0,0-1 0,-2 1 0,-3 3 0,3 1 0,-3 0 0,-1 1 0,2 4 0,1 1 0,-2 3 0,0 0 0,0 4 0,0 4 0,0 3 0,-1-2 0,3 11 0,-3-9 0,-3 3 0,4 6 0,-1-2 0,0-6 0,-3 1 0,0-2 0,3 2 0,-2-9 0,0 2 0,-1 0 0,0-3 0,0 1-25,0 0-134,-1-5-24,-2 0-28,3-3-23,-3-2-35,4 6-46,-1-5-54,-3-1-68,10-8-76,-6 7-400,4-7-989,3-4 438</inkml:trace>
  <inkml:trace contextRef="#ctx0" brushRef="#br0" timeOffset="121316.4728">745 6103 79,'1'-7'236,"0"3"-1,-1-2-11,3 1-4,-3 0-12,3 3-3,-3-2-14,0 4-12,0 0-14,0-5-21,0 5-13,4-2-25,-4 2-8,0 0-17,0 0-4,-5 25-9,0-2-3,-2 11-6,0 2-6,-1 15-2,-2 2-3,2 0-1,-1-3-1,3-2 0,-1 2-6,3-15 0,-1 11-4,2-13-6,-3-1 0,3 1-1,-1-4-4,1 0 5,-1-4-6,1 1-5,-1-7 1,3-1 0,-4-2-6,1-2 5,1-3-3,3-2-2,-1-3-4,-2 0 0,3-1-3,-3 0-11,3-5-8,0 0-16,-4 6-32,4-6-43,0 0-33,0 0-35,-6-17-25,6 5-11,0-5-22,0-4-163,0-3-424,3-3 188</inkml:trace>
  <inkml:trace contextRef="#ctx0" brushRef="#br0" timeOffset="121770.9224">763 6082 199,'0'-6'215,"1"1"-16,-1 1-23,0 4-19,-4-8-17,4 8-16,-14 4-17,4 4-3,-8 7-12,-2 3-9,2 3-4,-3 1 0,-2 2-12,6-2-2,-4 2 1,2-3 0,4 0 7,3-7-3,0 3-4,3-7-4,-1 2 0,10-12-8,-12 15 2,12-15 8,-4 9 3,4-9 13,0 0 12,0 0 4,0 0 10,-10 14 4,10-14 8,0 0 2,0 0-1,0 0-8,0 0-2,0 0-7,0 0-6,0 0-3,26-31-14,-16 19 8,-1-2-10,4 1 1,0-6-4,2 0-4,1-2 0,-1 3-8,2-3-1,-1 1-6,-4 6-5,-3-1-1,1 5-7,-2 3-12,-1 4-6,0-2-5,2 5 3,3 3-5,2 2 2,6 7-1,1 3-15,2 6 17,-1 1-2,6 9-7,-5-6-1,-6-1-4,3 1 4,-1 3-3,1-3 6,-2-2-4,0 1-22,-2-4-15,1 2-11,-1-3-25,-5-6-9,-3 1-6,2 0-28,-1-3-17,-4-2-19,2-1-16,-4-3-17,1 1-16,-1-4-13,-3-2-15,4 5-19,-4-5-50,6-1-195,-6 1-525,0 0 232</inkml:trace>
  <inkml:trace contextRef="#ctx0" brushRef="#br0" timeOffset="123665.1505">5174 4488 93,'0'0'151,"0"0"-6,0 0 0,0 0 2,0 0-6,0 0-2,0 0-3,0 0-4,0 0-9,0 0 0,0 0 1,0 0-9,0 0-4,0 0-3,0 0-9,0 0-6,0 0-3,0 0-7,0 0-1,0 0 0,0 0-13,0 0-3,0 0-5,0 0 1,0 0-3,0 0-2,0 0-7,0 0-1,0 0-4,0 0 1,0 0-7,0 0-6,0 0-5,0 0-1,0 0 1,0 0-9,0 0 3,0 0-4,0 0-1,0 0 0,0 0-3,0 0 7,0 0-3,0 0-6,0 0-3,0 0 4,0 0-6,0 0 2,0 0-4,0 0 3,0 0-4,0 0 0,0 0-1,0 0 8,0 0-13,0 0 0,0 0 5,0 0-6,0 0-3,0 0 5,0 0 5,0 0-5,0 0 2,0 0-5,0 0 1,0 0 2,0 0 3,0 0-6,0 0 4,-6 9-2,6-9-1,0 0 8,0 0-5,0 0 0,0 0 3,0 0 1,0 0-2,0 0-2,0 0 4,0 0 0,0 0 3,0 0-2,0 0 10,0 0-1,0 0 10,0 0 3,0 0 14,0 0-1,0 0 8,0 0-9,2-12-13,-2 12 7,-2-5-10,1 0 3,-1 0-7,0 1 4,-1-1-7,-1 0-2,4-2 0,-5 3 0,-1-2 1,2-3-8,-1 4 10,0 0-17,-1-1 2,3 3 1,-2-2-4,-1 4 3,0-4-2,1 5-7,1-3 2,-5 4 0,2 1-3,-3 0 0,2 4 12,-1-1-9,-3 9-1,-1-2-1,3 1-2,-7 6 2,2 2 0,6 1 1,-2 2 3,1 3-4,3-2-2,0-2 2,3 1 4,-2-4-3,6 3 13,-3-5-13,2 1 1,2-1 0,2 1 4,-1 0-5,0-2 0,1 0-1,4 0 9,-1 0-5,2-2-3,-1 1 2,3-2 0,-3 1 3,0-3-1,1 0 0,1-1 1,-2-2 8,6 3-14,-3-3 5,-1 3 7,2-2-8,-2 0 4,0 1 10,-2-3-14,3 6 4,-3-3-1,1 0 1,-1 0-2,1 3 6,-2-1-3,1 0 1,-2 1 1,0-3-3,-2 6 2,1-1 3,-1-2 1,-3-3-3,2 4 1,-1-3-3,-2-1 8,1 5-4,-2-4-2,-1 4-1,2-1 2,-2-2-3,-1-3 9,0 0-1,1 2-4,-2-2 3,0 2-3,-2 0 0,1-4-1,-1-1-3,-1 2 8,1-1-5,-2-3 1,1 2-2,-5-2 6,5 0-4,-5-1 0,2-1-1,0-3 1,-2 0 6,5-3-2,-5 2 7,4-3-2,-6-3 5,3 1-4,1-5-1,0-1 3,1-2-4,-4-8 1,4 5-7,2 0 6,-1 0-2,0-5-1,4 4-6,1 1-1,1-3 2,-1 3-5,1-9 0,6 1 4,-3 5-11,1 1 7,5-4-7,-2 5 1,3-6 2,-1 4-4,1 3-5,1-5-15,2 6-15,-1-2-16,-1 4-16,6-5-24,0-1-15,-1 6-23,1-3-40,2 0-25,3 5-38,1-1-37,-10 5-174,2 0-488,1-2 216</inkml:trace>
  <inkml:trace contextRef="#ctx0" brushRef="#br0" timeOffset="124472.231">5694 4553 173,'0'-5'195,"4"-2"-9,-4-1 7,0 3-11,2-2-10,-2 0 4,1 4-12,2-3-19,-3 2-6,0-1-7,0 5-7,0-4-3,0 4-14,0 0-6,0 0-14,-1-7-7,1 7-16,-5 0-5,5 0-7,-10 10-8,-1 4-4,-3 8-2,-4 5-4,0 2-2,-8 12 2,2 2-10,1 3-2,1 0 4,1 5-2,-1 2-1,1-2-2,4-1 1,0-1-3,3 2-2,2-7-3,5-9 1,2 0 3,-1-1-4,5 3-3,-1-5 2,4 0-6,-1 0 1,2-3 2,0-3-2,1-1 3,-1-6-16,5-2-19,-5-1-37,3-4-23,-3-2-25,5 0-20,0-3-37,1-4-37,1-2-209,-2-2-444,6-4 196</inkml:trace>
  <inkml:trace contextRef="#ctx0" brushRef="#br0" timeOffset="125182.2806">5960 4963 110,'0'-6'225,"-1"3"-17,-1-1-12,3-1-18,-2 0-13,2 1-9,1-2-10,-2 1-7,2 0-9,-1-2-8,-1 0 2,0-3-5,2-1-6,-2 1-2,0 2-5,1-4 9,-2 3-11,1-3 1,0 2-4,-2-2-10,2 1-5,-3 1-1,1-1-1,-1 4-2,1-3-9,-5 1-10,3 4-5,0-3-4,-3 2-12,-4 2-5,1 1-4,-3 0-2,-1 7-8,-7 2-4,1 5-1,0 6-4,-3 3-1,4 4-2,-1 0-6,3 7-1,3-7 3,-1 6-1,5-4-4,2 1 3,2-3-3,3-4-2,2-1 1,2-2-4,2 0 1,0-5-1,4-2 3,-2-1 2,2 1 1,2-5 0,1-1 0,2 0 6,4-6 1,-1 0-5,5-5 1,0-3 1,-2-1 0,-6-2-3,1 2 4,0-2-2,0-6 5,-3 4-1,1-5-3,-2-3 4,0-2 1,-1 0 3,-2-1 1,0-1 0,-2 3-4,-1 3 10,1 6 9,-2 1 3,0 4 0,-1 1 2,0 2-9,0 2-9,-1 0-13,0 5-4,0 0 0,0 0 7,-3 30-1,-1 0-3,-7 16 1,0 5 4,-3 0-9,-2 0 5,1 3-1,-1-3 4,5-2-4,0 0 3,-1-1-2,5-16 2,0-1-4,2-2 2,0-2 4,3-10-5,0 0-1,-2-5-3,4-3 9,-1 0 2,-1-1 18,2-5 31,0-3 19,2 7 6,-2-7 15,0 0 5,0 0-5,14-9 2,-3-4-3,5-3-7,2-6-8,-1-3-9,1 1-5,2-5-7,4-5-8,-5 5-5,-2 3-7,2-3-2,0 2-7,0 0-3,-2 3-4,-2 4-3,-5 9-3,-2-1-9,-2 4-20,0 0-29,-3 4-33,1 0-38,0 1-36,-1-1-44,-2 1-25,-1 3-11,0 0-25,0 0-33,7 14-40,-3-9-33,-4 7-229,2 0-633,-1 0 279</inkml:trace>
  <inkml:trace contextRef="#ctx0" brushRef="#br0" timeOffset="125537.251">6315 5402 234,'3'2'321,"-3"-2"-23,5 3-20,-5-3-29,2 2-22,-2-2-30,3 5-19,-3 2-12,0 8-1,0 3-6,-5 2-7,0 5-7,2 4-14,-1-3-10,-3 4-11,0-1-15,1 2-5,1-1-14,-1 3-34,1-4-45,-1 0-56,0 2-70,-1-6-83,0 2-88,3-9-156,0 0-493,-2-3 219</inkml:trace>
  <inkml:trace contextRef="#ctx0" brushRef="#br0" timeOffset="126299.2098">6722 5150 132,'0'0'286,"-2"-4"-6,2 4-8,-3-4-5,3 4-13,0 0-11,0 0-9,0 0-23,0-4-14,0 4-26,0 0-29,0 0-13,0 0-19,0 0-10,1 14-13,1-1-5,-1 4-5,0 3-6,-1 6-5,-1 7-6,-3 3-8,-3-1-23,-4 7-33,2-9-37,-2-2-39,-2-1-36,0 0-51,1-7-49,0 3-60,4-10-166,0-3-480,1-3 213</inkml:trace>
  <inkml:trace contextRef="#ctx0" brushRef="#br0" timeOffset="127399.7293">7311 4953 95,'0'0'177,"0"0"-6,0 0 2,0 0 0,0 0 3,0 0 5,0 0-2,0 0 1,0 0-4,0 0-12,0 0-8,0 0-12,0 0-10,0 0-8,4-16-8,-2 9-10,-4 2-17,4-7 6,-4 0-13,1-2-3,1-3-3,0-1-4,-3 0-5,2-2 1,-1-4-2,1 4-3,-2 1-2,0-5-9,-1 7 2,1 0-2,0-2 0,-1 8-5,0-6 5,1 6-7,-1-3-7,0 4 0,1 1-3,-1 2-4,1 1-4,0 1-4,-2-1-5,3 2-1,-4 1-2,2-1-13,0 4 3,-2 0-1,-2 0-6,-3 10 3,-2 0-2,-3 6-2,-2 4 3,1-1 2,0 3-4,0 2 0,3 2 4,-2-4-5,1 3 9,2 0-14,4-4 6,2-3-3,0-1 1,1 3-7,3-5 5,-1 0-3,4 1 10,0-3-4,-1-2-7,2 2 0,2-4-1,-2 0 3,2 2-4,1-4 4,2 0-2,-2 2-1,2-6 1,1 3 2,1-2 3,2 0 0,-1-3 4,0 1-6,3-4 1,-1 1-2,2-6 3,-1 2 3,1-2 3,1-2-3,-3 1-1,1-4-2,2-5 0,-4 4 0,-1-2 0,1 0 1,-1-1 5,-1-3-5,-1 3-1,0-1 3,0 0 3,-1 1-1,1 1-2,-6 3 4,6-3-3,-4 5 3,-1 3 0,-1 1 1,1 0-6,0 0 4,-2 2-2,2 0-1,-2 4-7,1-3-6,-1 3-2,0 0 4,0 0 3,-1 17 0,-1-8 2,0 9-1,-3-1 4,2 9-4,-1-9 5,0 3 0,4 2-3,-3-4 1,2 1-1,1-3-2,1 1 4,-1-5 0,3 4-5,1-6 4,-1 0-1,1 0 1,-1-1 1,4-2-3,-1 3 11,1-7-8,1 1-1,1 3 6,2-4-5,-1-3 2,0 1-3,4-2 15,-2 1-12,1-5-7,-3 5-3,0-7-5,-2 2 0,1-2-7,-1 0-4,-1 2-2,3-2-9,-7 2-8,4-1-10,-1 0-23,-2 1-17,0-2-33,2 2-29,-2-1-35,2-3-28,-1 4-25,-2 1-168,1-1-448,0 2 198</inkml:trace>
  <inkml:trace contextRef="#ctx0" brushRef="#br0" timeOffset="128039.0087">7648 5064 69,'-3'-3'270,"0"0"-8,3 3-5,-1-5-15,1 5-10,-3-2-21,3 2-18,0 0-23,0 0-19,-3-3-20,3 3-16,0 0-22,0 0-9,0 0-8,0 0-8,6 15-2,-5-5-6,2 0-3,-3 7-5,0-1-3,0 3-6,-3 0-2,2 6-1,-5-5-2,-1 5-14,0 3-21,-3-5-31,2 2-32,-4 0-32,3-2-37,0-8-30,2 0-30,0-1-36,0-2-145,3-4-399,2-3 177</inkml:trace>
  <inkml:trace contextRef="#ctx0" brushRef="#br0" timeOffset="131107.5983">8094 5017 85,'0'-8'191,"2"2"-7,-2 0 0,1-3-1,3-1-13,-1 0-3,1-1-5,-5-4-2,2 3-5,0-5-9,1 3-5,1-4-2,-3 0-10,3 1-14,-2-3-5,-1 3-4,-1 0-6,-2 0-4,0 0 1,0 1-5,1 6-7,0-2-7,-2 3-5,-2-2-12,2 4-7,0-1-3,-3 3-6,1 3-10,-1 2-6,-3 1-2,-3 3 0,-3 2-33,-1 7 5,-3 3-1,2 5 1,1-2 0,-3 1 0,3 4-3,2-1 3,1 0-1,2 1-1,1 0 0,3-7-4,1 0 5,1 2 0,3-2 0,-1-3-1,2-2-2,1 1 2,1-1-1,1-2 0,1-2 2,-1-1-4,2 0 8,-1-3-5,0 2 2,3-1 3,-2 0 1,2-3 2,1 0 1,1-1 2,1-2-2,2-2 3,3-3 1,-1-1-2,3-2-1,-3-4 0,5-2 1,-1-1 0,-1 0 0,-1-4-5,0 1 5,0-2-2,-2 1 3,-1-2-1,-4 7-2,0-1 0,0 0 1,0 2-1,0-2-1,-4 6 1,0 1 0,1-1 2,-3 5 1,1-1-2,-1 0-3,1 2-2,-1 1-5,0-1-4,-1 4 0,1-3-9,-1 3 0,0 0 6,2 9-3,-5 1 4,3 4 0,-4 6-1,0 3 4,0 2 1,2-4 0,-2 4 7,2-8-7,2 3-2,0 0 2,-1-5 0,3 3 4,-1-6-7,3 0 4,-2 0 2,3 0-4,0-4 4,-2 2-6,2-1 5,0-4-1,0 0 0,2-1 3,0 0 2,1-1-2,2-3 2,0 0-2,0-2-15,4 0-10,-3-5-22,2 0-27,0 0-30,0-2-21,-1-4-29,-1 0-32,1 0-29,-1-3-18,-1 3-140,1-6-406,3-1 180</inkml:trace>
  <inkml:trace contextRef="#ctx0" brushRef="#br0" timeOffset="131485.3093">8245 4270 115,'-5'-10'222,"2"5"-10,0-2-22,-1 2-20,4 1-21,0-1-19,0 5-17,0 0-9,0 0-6,0 0-9,18 10 4,-7 1-9,2 1-3,5 7-4,-1 3-5,3 4 0,-3 2-6,7 18-2,-3 2-2,-4 3-7,-3 3-2,-2 1 3,0 27-6,-7-28 4,-3 6-12,-4 0 3,-5 0-6,-1 22-2,-2-28-3,-1-1-1,-2 2-1,0-3 8,1-4-13,-5 0 0,3-2-7,-3-5 2,3-11-1,-2 1 0,1-1-2,-2-2-2,0-1-1,-3-3-4,2-1-17,0-3-21,-2-1-21,9-6-26,-2-1-27,1-2-32,4-3-36,4-2-32,-2-4-181,6-1-413,0 0 183</inkml:trace>
  <inkml:trace contextRef="#ctx0" brushRef="#br0" timeOffset="131977.2572">8938 4734 95,'-6'-2'300,"2"2"-11,4 0-19,-7-1-15,7 1-27,0 0-42,0 0-22,-3-2-17,3 2-8,0 0-3,17-1-3,2 2-6,2-2-9,5 1-8,5 0-5,7 0-7,-8 3-21,10-5-6,-12 7-5,-4-4-11,1 3-11,-3-1-26,-5 0-28,-1-2-25,-3 3-37,-4-2-29,0-1-32,-5 0-25,2 1-30,-3-2-17,1 1-12,-4-1-135,0 0-382,0 0 169</inkml:trace>
  <inkml:trace contextRef="#ctx0" brushRef="#br0" timeOffset="132372.0558">8938 4902 109,'-6'5'195,"1"-3"-15,-1 2-11,2-1-17,1 0-6,3 1 12,2 1 8,0 0 3,7 2-4,-1-2-9,8 4-6,6-1-12,4-1-14,2-2-12,-3-1-9,3 2-9,-1-2-8,0-1-3,-3-2-34,0 0-22,-3-1-24,-6 0-29,-1 2-24,0 0-33,-2-2-24,-4-2-35,2-1-33,-1 2-25,-3-2-126,2 1-352,-4 0 156</inkml:trace>
  <inkml:trace contextRef="#ctx0" brushRef="#br0" timeOffset="133109.8803">10065 4424 76,'4'-14'222,"0"4"0,-1 2-26,-1 1-8,-1 2-17,0 0-13,1-2-20,-2 5-14,0 2-14,0-5-18,0 5-13,0 0-7,0 0-5,-13 18-4,3-3-2,-2 12 0,-8 13-5,0 4-2,0 1 1,0 4-6,0 4 7,0 0-5,0 3 5,3 1-3,1-2 3,0 0-4,2-4-4,0-1-3,7-4-2,2-12 3,0 11-10,3-14-4,1 2-3,2-2-1,4-1-3,0 0-5,1-5-10,2-1-16,-4 1-24,3-8-26,6 4-35,-3-8-17,3-1-19,-1-4-38,8-3-34,-4-4-171,-1-2-400,1-4 176</inkml:trace>
  <inkml:trace contextRef="#ctx0" brushRef="#br0" timeOffset="133922.6384">10466 4805 84,'0'0'150,"3"-3"-14,-3 3-3,0 0 0,0 0-1,0 0 3,0 0 6,5-1-1,-5 1-7,1-2-3,3-2-12,-4 1-5,1-2-9,2-2-4,-1-2-2,0 1-1,1-4-6,-3 1 4,2-2-6,0 3 3,-2-7-3,3 5-5,-6-2-1,3 2 0,-1 1-6,-2 0-3,2-1-10,-3 1-2,1 3-10,0 0-1,-2-1-13,-1 2-1,-1 1-7,0 1 7,-1 3-17,-1 1-3,-4 3-6,-1 3 4,-6 7-7,-1 1 3,-1 5-1,-1 6-6,-5 10 3,10-8-3,-1 3 7,-2 8-6,7-8-5,1-1 1,2-3-3,3 4 1,3-3-2,3-2-1,-1-6 0,3-1 4,5 0-3,0-3 2,0-2-1,1-2 2,2 1 0,3-6-1,2 4 0,0-4 8,1-3 0,2-2-4,-1-3 0,-1-2 4,7-4-3,-7-2 4,5 0-3,-2-5 0,-3-2-1,0-2 7,-2 1 0,0-8-5,-2 1 6,-2 2-2,2-4-1,-4 0-7,3-4 2,-2 7 7,-2-5-3,0 10 3,-1 4 12,2 0 3,-5 5 7,2 1-2,-3 5-5,2-2-12,-1 2-6,-1 3-4,0 2 2,-3 13-1,-1 3-2,-4 15 3,-5 12 2,-2 4 0,-1 1-3,0 4-3,0-2 3,0-2-2,1 0 1,-1-4 2,6-13-4,-1 0 0,5-1 1,-1-4 2,0 2 7,0-4-10,4-8 2,-1 1-2,1-7-3,1-3 9,2 0 1,-3 1 13,3-2 13,0-6 23,-3 5 24,3-5 19,-2 4 4,2-4-2,0 0-8,0 0-11,17-18-3,-7 4-11,7-6-5,0-4-12,4 1-7,0 0 1,6-11-7,-6 8-6,1 2 0,-3 0-6,2 2-2,-3 1-2,0 3-2,-6 8-4,1-2-4,-6 5-20,-3 2-25,2 0-27,-3 2-33,0 1-29,0-1-14,-3 3-2,0 0-20,6 8-22,-4-3-22,-4 6-28,4-5-42,-2 4-21,0 4-246,0-4-580,-2 0 256</inkml:trace>
  <inkml:trace contextRef="#ctx0" brushRef="#br0" timeOffset="134287.5256">10758 5250 128,'0'0'351,"5"-4"-5,-5 4-11,0 0-27,0 0-24,0 0-26,12 1-36,-12-1-23,0 0-26,-7 17-10,1 2-12,-2 5-8,-2 4-10,3 3-13,-7-2-9,4 1-5,-3 13-17,3-9-8,0-1-7,3 1-1,-3-3-11,1 0-28,2-3-42,0 1-41,1-2-49,3-9-47,-3-1-50,5-5-67,0 0-53,1-4-164,0-1-519,2-2 230</inkml:trace>
  <inkml:trace contextRef="#ctx0" brushRef="#br0" timeOffset="135068.7518">11252 5204 23,'0'0'282,"-1"-3"1,1 3-4,-2-3-12,2 3-11,0 0-17,0 0-21,0 0-31,0 0-20,0 0-21,0 0-20,0 0-18,0 0-11,0 0-8,5 13-3,-5 0 4,0 4-4,0 11-8,1 1-8,-2 0-3,-2 1-3,1 1-8,-4-2-6,5 1-1,-4-1-18,-1-2-29,-2 0-35,-2-3-46,0 0-58,0-2-65,2-5-68,-2-5-193,3-2-501,1-3 222</inkml:trace>
  <inkml:trace contextRef="#ctx0" brushRef="#br0" timeOffset="136971.6604">14100 4924 154,'0'0'169,"0"0"-5,0 0 6,0 0-2,0 0-2,0 0-7,0 0-3,0 0-10,6-4-14,-6 4-12,1-7-3,0 5-4,1-5-6,-2 3-7,2-4-4,-1 1-7,-1-3-4,1 0-7,-1-2-5,0 1-2,2 0 3,-2 1-2,0-4-2,-2 3-5,2-2-1,-1 3-1,-2-2-10,3 1-5,-3 0 0,-1-1-9,1 2 6,0 0-14,2 3-8,-2 2 5,-1-2-6,3 0-10,-4 4 1,3-2-7,-3 0 3,0 3-4,-1-1 4,-1 4-9,-1 1 1,-4 3 0,1-1-2,-2 5 3,-1 0-2,1 1-4,-2 5 4,5 1-2,-7 3 0,6-4 0,-2 7-1,2-3-1,1 5 1,0-2-3,6-5 3,-1 2-3,-1-1 9,5 1-9,-4-2 1,5 0 2,-1-4-2,2 3 2,-1-4 1,-1 0-1,2-4 0,-1 4 4,2-7-1,-2 3 2,3-3 2,-2-1 3,0 0 1,1 1 4,-1-2 5,-1-3 10,2 4 2,-2-4 10,2 2 9,-2-2 1,0 0 6,0 0-7,0 0-7,0 0-1,13-9-8,-5 2 0,-1 0-7,6-5 2,-3 3-3,0-2-2,1-2-2,0 3 3,2-4-6,1-5-2,-2 5-1,-3 0 1,4-6 7,-5 5-15,2-2 7,-3 1-1,1 1-2,-2 0-2,0-2-1,1 3 6,-3-2-10,1 0 3,-3 2 1,1 2 1,0-2-4,1 2 0,-1 2 2,0-3-1,-2 4 1,-1 2 8,3 2-4,-1-3 2,-2 4 4,1 0-14,-1 0 4,0 4-9,0-5-5,0 5-5,0 0-1,0 0-1,0 0 5,0 0-3,0 0 4,-6 24-3,-1-9 6,6 2-3,-5 1 3,1 7-5,0-7 1,-2 7 2,7-5 1,-4-1-1,4 1 1,2-3 1,0 2 1,-2-1-2,5 1 2,0-5 2,-2-1 3,1 1-2,3-5 5,-1 1-1,1-1 0,3-2 4,1 4 1,3-6-2,1 2 11,5 0-11,-6-6-1,8 0 2,-5-1 0,-1 1 3,0-3-4,0 1 4,0-1 1,-1-3-6,0-2 4,-2 4-3,-4 1-4,1-4 7,-3 3-4,2 0-2,-1 0-3,-4 1-14,2-3-5,-2 3-17,1-1-16,0 0-9,-1-1-19,0 2-17,-1-1-20,2 1-18,-1 2-19,-4 0-25,8-5-23,-5 3-18,0 1-12,1-1-4,-1 1-170,-3 1-438,0 0 194</inkml:trace>
  <inkml:trace contextRef="#ctx0" brushRef="#br0" timeOffset="140379.2358">11911 5018 28,'-2'-1'155,"0"-7"5,-1 4-11,2-1-4,-1 2 3,1-3-10,0 1-6,1 5-9,-3-5-5,2 2-7,1 3-8,-2-4-16,2 4-10,-1-3-17,1 3-8,0 0-8,0 0-4,0 0-9,0 0 0,0 0-4,-5 13 0,4-5-2,0 2-1,-2 2-5,0-3 4,2 3-9,1 2 1,-2 1-1,2-4 0,2 2-4,-2-1 2,1-1 3,3-1-4,-2-1 2,0-1-3,3-1 2,-1 1 5,1-1 4,3 0 6,-3-2-1,2-1 5,2-1 1,1-1 2,-2 1 2,3-5-1,-1 1 0,1-4 3,2 1-1,4-1-3,-5 0 0,6-4 0,-5 1-9,6-7 11,-1-1-9,-2-1-5,2-1-2,-1 0 2,1-1-2,1 0 0,-4-2-4,3-2-1,0 1 1,0 1 1,1 1-4,-2-1 1,2 1 4,-4 2-9,3 0 0,-5 5 2,0 1-2,-2 3 1,3-1-4,-3 3-4,3-1 0,-1 1 3,-2 2-5,2 0 4,-5 3-3,2-1 0,2 2-2,-1 2 2,-3 2-3,2-3-1,-3 5-4,2 0 3,-2 2 0,-2 1-5,2 1 6,0 3-3,-2 0 4,0 2-1,-2 3 3,0-3-8,-3-3 5,1 0-2,2 3 6,-1-3-1,-2 1 6,0-3-6,0-1 0,0 1-2,0-4 0,0 0 0,0 0 3,-2-1-1,2-1 3,0-3 0,0 5 11,0-1-12,0-4 5,0 0 3,0 0 1,0 0-1,0 0 0,0 0-3,0 0-4,0 0-13,0 0 2,-1-18-3,-1 9 3,2-2-3,0-1 3,-1-5 1,1 3-1,-4-1-3,2-1 1,1 1 0,-2 0 4,-2 2-3,4 2 1,-3 2 2,0-1-1,0 2 1,-1-1-3,-1 4 1,1 0-1,-2 0 1,0 3 2,-3 2-3,2 2 1,-9 5 0,1-2 1,2 4 0,-5 6 2,-1 3-2,0 1 2,0 0-1,2 4 2,1-1 5,-1 2-8,3-2 0,3 3-1,0-1 1,2-2 2,6-4 3,1 0-5,-2-1 11,3 1-13,2-6 6,0 4 1,1-3-1,0 1-1,2-3 0,0 2 2,1-6-1,2 3 0,0-7 2,-1 6 7,2-6 0,-2-1-2,4-1 2,-1-2 6,3 1-1,-1-3 0,2-5-2,1 0-2,-1-6 1,4-1 0,-2-3 0,1-3-4,-2 2 1,0-5 5,1-2-6,0 1-1,-3-2-1,1 5 1,0 1-1,-6 4 4,1 4 3,-3 2 0,1 3 6,-1 2-2,-1 1-3,-1 0-7,0 4-1,-1-3-9,-1 4 4,0 0-1,0 0 0,0 11 0,-2 1 3,-3 6 2,0-1-3,0 7 5,-2-1-5,3-4 1,-2 6 1,4-8 0,-3 0-3,4 0 2,1-1 1,-3 0-2,3-4 0,3 0 0,-2-3 1,1 0 1,-1-1-1,3-3 5,-2 0-4,2 2 2,2-2 3,1-4 4,1 0 2,0-1 1,7-2-2,-3-1 2,9-8-1,-1 3 6,-4-2-8,5-4-5,0 0 4,0-6-3,2 1 3,-2-3-3,8-9-2,-8 5 1,9-5-2,-9 9 0,0-3-1,9-5 4,-10 9-5,-1-1 2,2 2-5,-1 2 2,-3 3 1,-1 5 0,-4 1 0,2 1-1,-1 1 0,0 0-1,-3 3-3,-2 1-3,0 2 5,-1 1-2,1 0 0,0 3 7,-2-1-6,2 3 0,-2 1 5,-1 3-5,1-1 0,-2 1 0,3 5 2,-4-2 1,0-2 1,1 4 1,-3-4 2,2 2-1,0-2 6,-3-2-6,2 3-3,0-5-4,-2 1 7,0-3-5,0 1 4,0-2 0,0-3 1,0 7 1,0-7 4,0 5 0,0-5 2,0 4 5,0-4 3,0 0-1,0 0-4,0 0-1,0 0-8,0-14 8,-2 7-6,2-1-1,0-2 2,0-3-1,-2 3-3,1-1 3,-1-3 7,1 2 3,-2 2-1,-1-1 0,1 1 4,0-2 3,2 0-2,-2 4-4,0-1-2,-1 4 6,-2-3-8,3 4-2,-1-3-6,0 0 0,-3 6 1,1-4-7,-3 5 1,-1 3 3,-5 0-5,-4 3 1,-2 7-4,1 2 2,-1 4 2,-2 0 1,4 3-1,0 1-7,0-3 6,4 2 1,4 0-3,-1-1 1,3-4-3,3 0 1,1 0 2,0-2 5,4 0-6,1-1-5,0-1 5,3-4 1,0 3 5,2-4-5,0 0 4,0 0 1,4-2 2,1 0 10,-2-4-9,6 1-2,-1-1-2,2-4 6,-1-1-3,2-2 4,-2-2 0,2-2-3,3-5 9,0-3-9,-1 0 5,-3-3-2,2-3-1,-1 0 0,-1 0 2,-1 1-3,-2-1 3,-3 7 7,3-5 4,-4 5 6,-3 6 1,0 0 6,-2 1 1,-2 3-1,2 2-12,0 0 1,-1 0-11,0 2-7,-2 2-1,0 0 3,-2 10 0,0 5 3,-5 6-4,0 1-1,-2 6 3,-1-2-2,2 0 3,1 1-5,1-3-2,-1 0 2,4-4-5,2-1 6,1-2 1,0 0 0,0-3-4,1-2 0,2 0 2,0-3-2,1 1 6,3-2-1,-1 0 0,1-2 1,2-1 2,3 0 0,2-4 2,0 0 3,2-2-4,-1 0-1,1-6 3,-1 0-2,-1 4-8,2-6-14,-3 3-8,-5 0-24,2 1-18,-3 0-29,1-1-39,-3 2-27,-1-1-49,1 1-39,0 1-204,0 0-488,1 1 216</inkml:trace>
  <inkml:trace contextRef="#ctx0" brushRef="#br0" timeOffset="141621.1254">13958 5218 141,'-1'-5'264,"2"1"-7,-1 4-10,0-6-17,0 4-15,0 2-26,0 0-19,4-2-22,-4 2-19,0 0-17,0 0-15,0 0-18,0 0-1,2 10 1,-4 1 0,2 1-3,-4 13-1,1 1 2,0 3-5,-2-2 2,-1 2-9,2-1-1,-2 1-1,-1-1-4,0 3 24,1-5-3,-1 0-12,5-8-6,-5-1-4,2 0-2,1-1-4,0-3-7,1-3-6,0-1-3,1 1 5,-1-2 2,0-1-4,1-2-5,0-2-4,-1 1 3,1-2-1,0 1-6,2-3-1,-7-1 1,1-2-3,0-1-2,1-3 10,-2-3-15,-1-2-7,2-2-1,-3-1 2,3-1 6,1 0-5,-1 2 3,3 2 14,-1 0 15,0 5-1,1-3 9,-1 5-12,1 1-11,3 1-10,0 1-7,0 2 1,0 0-7,0 0-3,0 0-1,0 0 3,-5 10-6,5-3 3,0 5-3,0 0 7,2-1 2,1 5 0,-2-4-5,2 1 0,0-2 14,1-1-11,8 1 12,-7-1-4,8-4 10,1 3-1,7-2-2,1-4-1,3-3-3,1 0-2,4-2 5,-3-4-3,2-5 1,-2 1 0,-2 2-6,-1-2 2,0 0 1,-8 3-3,-5 0 0,3 0-1,-8 5 0,-1-3-17,1 0-18,-1 4-26,-2-1-30,-3-1-26,0 3-25,0 0-26,0 0-30,0 0-23,-22 11-19,12-6-25,-4 7-16,-3 2-13,-3 1-187,-1 1-510,1 0 226</inkml:trace>
  <inkml:trace contextRef="#ctx0" brushRef="#br0" timeOffset="142082.4051">13654 5959 175,'-3'2'252,"3"-2"-22,-1 5-15,-2 0 6,3 2 11,-2 0 1,1 8-1,-4 2-9,0 7-5,-2 2-14,3-1-2,-3 3-6,1-1-6,0 0-13,2-2-13,0 1-9,-4-2-22,3 0-6,1 1-15,1 1-11,-1-9-16,1-1-2,0-3-24,1-1-26,1 0-42,-1-5-41,0 3-32,0-5-27,0 1-22,-1-1-19,2-2-33,-2-2-43,3-1-39,0 0-26,-10-6-169,6 1-497,-3-4 219</inkml:trace>
  <inkml:trace contextRef="#ctx0" brushRef="#br0" timeOffset="142491.4477">13489 6345 175,'-6'-7'86,"1"-4"41,-1 5 14,2-4 3,-2 3 10,2 0 12,1 2 19,2 2 2,-1-1 6,0 0-4,0 1-7,2 3-18,2-5-18,0 0-12,5 0-9,3-2-5,11-2 0,2 1-7,2 0 0,3 2 0,2 1 1,-2 1 0,0 3-4,-4-2-1,0 6-10,-4 2-9,-5-4-13,0 5-10,-3-1-1,-5 1-6,3 2-3,-4-1-7,-1 1-1,0 6-4,-5-2 8,1 4-5,0-4-5,-1 6-4,-2-2-2,2 0 9,0 1-31,1-2 12,-1-1-3,1 0-3,2-3 4,0 0-1,0-1-1,3-1-1,0-1 9,0-1-1,4-2 2,-1-1 5,5-1 5,-7-1 8,5-3 1,0-2-5,-3 0 1,1-4-1,-3 0-4,5-5-5,-7-2-2,5-2-7,-4 0-6,-1-3-5,-3 1-8,-1-1-5,-2 0-6,-3 2-13,-1 0-2,-2 0-8,0 2 8,-3 0-10,0 2-10,-1 4-4,0 2-4,1 3-19,0 1-10,0 0-20,2 2-25,0 1-29,-1 2-28,3 0-35,2 1-19,1 1-24,2 1-23,1-5-30,4 8-203,-1-3-552,7-1 245</inkml:trace>
  <inkml:trace contextRef="#ctx0" brushRef="#br0" timeOffset="142912.6395">14179 6060 273,'4'-17'295,"1"0"2,-4 8 3,2-1 3,-2 0-20,-1 5-20,2 1-20,-1 1-35,0-2-34,-1 5-15,2-2-24,-2 2-11,0 0-10,-4 26 3,1-6-4,-1 9 4,-3 0 10,0 7-22,-2 10-3,2-10-1,-3 10-4,3-1 5,-1 2 4,1-1-14,-1-12 1,2 2-3,-1-2-6,-2 0-1,-1 14-3,3-16-2,-1 0-9,-1-1-3,1-1-4,-1-2-8,-1-3-5,2 1-4,2-4-4,2-5 1,-1-1-9,0-6 2,3 0-3,-3 0-4,5-4 0,-3-1 1,2-1 2,0 0 0,-1 0-1,1-2-1,1-2-1,0 0-8,0 0-12,-3-11-11,3 4-19,0-6-9,3-6-9,1-7 4,2-5-4,-1 1 1,2-2 3,0-1 3,3-13 4,1 13 14,1-10-10,-1 10 0,0 1 6,3-1 1,1 4-5,0 4 2,2 1 2,-1 3 1,2 2 0,1 2 4,0 2 1,0 6-2,-3 3 1,-2 2-6,0 1 3,0 3 3,-4 2-3,4 3 3,-4 2 6,-6 1 3,3 1 1,-2 1 7,-5 1-3,2 1 0,-6 6 2,-3-3-4,0 1-4,-8 1-10,2-5-16,-3 1-19,-5-1-25,7-7-27,-8 3-29,0-4-38,1-2-44,0-7-63,4-1-61,-5-2-258,2-4-645,0-2 286</inkml:trace>
  <inkml:trace contextRef="#ctx0" brushRef="#br0" timeOffset="143842.6688">12017 5288 102,'-4'-8'166,"1"2"-7,-3 1-21,1-1-8,1 4-11,2-2-15,-2 1-21,0 2-3,4 1-9,-8 0-16,8 0-2,-8 6-7,4-1 2,-4 6-5,0 2 4,3 2-9,-1 2 1,2 0-1,-1 3-6,2-2 10,0 2-1,-1 1-4,4-4 14,-1 0-5,1 1-2,1-1-7,3 1 2,-3-2-5,2 0-5,1-4 4,0-2-3,1 0 0,2-1 4,-2 1-1,2-4-4,0 2 4,0-4-7,7 1 3,2-4-2,-3-1-4,3-2 1,4-3-5,0-1 0,1-3-1,0-1-4,-1-1 1,-6 3 4,0-1-10,2 0-1,-2 0 1,1 0 0,-4 2-2,2-1-3,-2 3 0,-1 1 1,-3 3 0,5-1-2,-6 4-1,5 1-2,-2 0 3,1 4-1,-3 1 7,3 4-6,0-1 1,-3 4 0,2-1 3,-2 1-3,-1-1-1,0 0 3,-2-4-3,1-2 2,-3 2 1,4-4-2,-6-1 1,2 1 0,-1-1 0,0-1 0,1-2 5,1 1 12,-3-3 19,1 4 8,0-1 8,-1-3 5,5 1-5,-5-1-7,7-10-3,0 3-8,5-4-7,0 1-5,0-2-2,7-2-4,-5 4-1,4-1-4,2 1-2,-6 3-3,7 2-1,-7 1-3,4 1 3,3-1-5,-1 3 4,-3 0-3,4-1 2,0 4-2,-5-1 3,6 0 3,0 2 4,-1-2 8,0 2 3,0-2 6,0-1 5,0 0 5,-5-1 5,1 0 8,0-2 3,4-2 9,-6 1 0,2 0 16,1-7-12,-2 7-6,-2-4 7,0-1-6,-1 1-1,-1-1-4,-5 4 6,0-2 10,2 0-30,-1 1 13,-3 1-5,-1-1-3,0 2-4,-3-2-6,4 1-6,-4 0-7,-1 2-7,4-1-10,-4-1-20,2 3-22,-2 2-32,1-5-30,-1 5-29,0-4-47,0 4-47,0 0-34,-13 8-33,4 0-42,-10 6-221,-2 3-590,-4 3 261</inkml:trace>
  <inkml:trace contextRef="#ctx0" brushRef="#br0" timeOffset="144314.6489">11572 6036 84,'-4'-16'247,"-3"3"-1,1-3-1,-1 6-4,1 0-22,2-1-19,-3 0-17,2 4-16,-1-1-18,-3 3-15,2 1-15,0 1-14,-4 2-12,3 2-9,-6 1-10,5 3-5,-6 2-11,0 1-3,1 3-7,-2 5-5,6-1-3,-1-1-8,-1 6-3,5-6 2,0 1-1,4 1-6,0 1-5,5 0-3,-1 2-1,6-4 0,-3 5-1,4-3 2,0-1-3,3 3 0,-1-4 0,-1-1-3,-1-2 4,-2-3-4,-2-1-3,1 1 0,-2-3-3,1-2 3,-2 3-2,-2-4 5,1 0-1,-3 2-2,-1-1 2,-5-1 3,2 0-1,-8 1-3,1-1 1,0-3-1,-1-2-5,0 2-7,1 2-11,-1-2-19,2 0-16,2 0-21,-2 0-26,3-3-33,2 0-38,2 2-43,0 0-34,3-1-140,1-6-417,4 2 185</inkml:trace>
  <inkml:trace contextRef="#ctx0" brushRef="#br0" timeOffset="144736.2266">11693 5870 230,'2'-3'265,"-2"3"-28,0 0-27,0 0-19,0 0-20,-10 17-14,2-1-14,0 1-13,0 9-13,-1 6-4,-1 2-16,3-2-7,-3 2-8,3-1-8,0-1-7,0 2-6,-1-4-5,1 0-5,0 0-3,-1-3-6,3-1-16,0-7-23,0-2-30,0 0-37,-1-3-35,1-4-38,3 0-39,-4-3-31,2 0-119,-1-4-352,0-1 156</inkml:trace>
  <inkml:trace contextRef="#ctx0" brushRef="#br0" timeOffset="145176.6563">11473 6264 197,'5'-8'199,"-3"-2"-5,4 1-9,0 1-5,4-4 5,2 3-16,2 0-6,7-4-9,3 4-12,2 6-7,-2 0-4,1 3-11,1 3-7,-1 1-10,-2 4-14,-3 4-9,-1 0-6,-1 2-7,-5-2-5,3 5-5,-8-4-6,-1-1-5,-2 1-4,-2-1-4,0-3-1,-3 3-4,0 0-1,0-6 0,-3 2-3,3 0-3,-4-1 3,0-2 6,1-3 5,-1 1 10,-1-1 6,5-2 7,-7 0-1,7 0-9,-4-6 1,2 1-4,4-7-19,2-4 2,2-1-4,7-7-6,-1 0-4,2 2-4,3 0-1,2-3-1,-4 7-4,3 2-1,-1 0 0,-3 7-8,-1 1-2,1-1 1,-5 4-4,-1 2 2,-1 1-5,-3 0-3,-1 2 4,-3 0 3,6 7-2,-2-2 16,-4 5-2,0 0-8,0 1 4,0 5-1,0 1 0,0-1 2,-4 1-1,2-4-1,1 3 3,1-1-3,0 1 3,0-4-1,3-2 0,-3 2-1,0-4 0,3 3-1,-2-5 0,3 3 2,-1-2-8,1-1-12,3-2-15,-1 0-29,3-3-31,-1-1-38,3-3-36,0-2-33,4-4-27,1-5-20,1-3-16,-5 2-154,-4 0-448,2-7 198</inkml:trace>
  <inkml:trace contextRef="#ctx0" brushRef="#br0" timeOffset="145209.7211">12184 6136 38,'-1'-20'150,"-3"1"4,3 1 3,-4 3-11,1 1 3,1 5 3,-1-6 1,1 8-1,-1-1-14,1 1-15,-1-2-14,1 4-13,0 1-45,2-1-51,1 2-53,0 3-35,0 0-16,0 0-27,0 0-101,0 0-252,6 10 112</inkml:trace>
  <inkml:trace contextRef="#ctx0" brushRef="#br0" timeOffset="145933.8239">12203 6103 87,'0'0'250,"0"0"-25,6-2-16,-6 2-19,0 0-20,7 2-15,-5-1-14,3 4-10,-2 0-1,1 4-1,0 4-10,-3-2-1,2 6-2,-4 0-2,-1 0-3,2 0-8,-3-3-5,0 1-4,0-4-2,-2 0-5,2-2 0,1-2 1,0-2 6,-1-1 11,2 0-3,0 1 21,1-1 14,0-4 0,0 0 0,0 0-15,0 0-6,0 0-19,9-17-9,0 3-9,-1-3-7,6-2-11,2 2-2,-4 4-12,1 1-3,1 1-8,-2 1-2,-4 5-24,2-3 11,-2 4-3,1 1-4,-1 3-10,-1 3-1,-1-1-1,2 1-6,-2 6 2,-2-3-4,1 3 4,-3 3-7,3-2-9,-3 6-11,0-4-5,1-1-4,-3 2-20,1 0-24,0 4-18,2 0-17,0-5-23,1-2-19,1 2 0,2-3 3,0-1-2,5 0 3,2-2 1,0-2-6,3-3 8,3-2 5,0-3 19,2-2 9,-4-3 16,2-4 6,0-2 21,-3 0 20,1-4 22,-1 1 23,-3-4 20,0 1 14,-2-3 14,-2 2 6,-2-2 8,-2 7 8,-4 0 3,-2 3 5,2 3 0,-4-1-7,1 1-6,-2 8-8,-5-4-8,1 5-1,-7-1-9,-2 6-3,-5 4-2,-2 4-2,2 2-1,0 2-5,4 1-4,-1 0-4,2 2 3,8-2-7,-1-3-1,4 2-4,-1 0-7,4-4-4,2-1 1,2 0-2,1 0 1,1-3 6,2-2-1,1-1 3,4 1 4,2-5-1,-2 0 3,3-4 5,-1-1 3,1 2 2,0-4 1,0 0 3,-2-1 9,-4-1 2,5-3 8,-2 0 0,0-4-1,-2 3-1,3-7 1,-2 3 3,-6 3 5,3 2 8,-1-2 3,-2 4 5,0 2 4,-1-1 11,0 1 2,-3 4-1,2-1-11,0 2-10,-2-1-11,0 4-10,0 0-4,0 0-1,0 16-3,-4 1 3,-6 7-3,3 3-3,-3 4-4,3 6 0,-5 7-4,-2 4 7,0 2 2,1-3 3,0 1 0,1 0 0,-1 1-1,-3-6-1,8-9 3,-3 1-5,-1-3 2,1-1-2,3-1-1,-4-5 5,3 1-5,1-9 8,0-1-4,0-2 3,1-5 3,2-2 3,-2-1 11,0-3-3,3-2-4,-2-4-18,-1-1 13,0-2-3,2-4 0,-1-7-8,3 0-6,0-1 2,6-8-6,4-6-1,0 3-8,6-1-2,0 1-6,2 1 1,3 2-4,2 3-11,2 3-31,-2 1-14,4 4-10,2 2-14,-4 0-20,-1 6-25,0 0-30,-5 3-40,5 0-39,2 3-36,-8 0-271,1 1-597,-2 0 265</inkml:trace>
  <inkml:trace contextRef="#ctx0" brushRef="#br0" timeOffset="146789.5752">11144 7227 84,'-4'2'145,"-1"2"-6,3-1-10,-1 0-1,1-1-12,2-2 3,-3 3 3,3-3 5,-3 2 2,3-2-1,0 0-4,0 0 5,0 0 9,11-7-3,-7 1-5,4-3-4,-1 2-9,3-7-5,1 1-3,-2-2-5,-1-1-8,2 3-4,-2-1-7,0-3-11,0 2-7,-1 3-7,-3 1-6,2 2-1,-5 1 0,4 4-6,-3-2-10,0 1-5,1 2-8,-2 1-7,-1 2-6,0 0 4,0 0-4,-1 14 1,-1-3-2,-1 2-1,-3 4-1,3 3-1,0-3 2,-3 1-4,6-2 0,-6 0 0,5 1 1,0-6-3,1 1-1,0 1 6,-2-2-5,4 3-2,-2-4 2,1-1-1,-1 2 1,4-2-1,-1-1-5,1-2 4,2 2-5,1-1-6,1-1-5,1-1-8,4-4-8,1 1-8,-5-1-11,6 2-9,-2-3-10,-1-1-8,-1-2-13,-5 1-23,2 1-19,-2-4-34,-1 0-30,0-2-38,-1 0-135,-1-2-399,0-2 176</inkml:trace>
  <inkml:trace contextRef="#ctx0" brushRef="#br0" timeOffset="147239.8993">11265 6924 226,'-4'-5'236,"-1"1"-24,4-1-18,0 2-23,-4 0-20,4 1-37,1 2-44,0 0-50,-3-4-33,3 4-28,0 0-20,0 0-22,0 0-33,9 9-64,-8-4-195,0 2 86</inkml:trace>
  <inkml:trace contextRef="#ctx0" brushRef="#br0" timeOffset="147663.3913">11340 7027 86,'7'-7'195,"-2"2"-5,2 0-14,0 3-19,0-1-15,-3 4-11,4 4-11,-1 2 1,0 7-1,-2 1-4,1 4-4,-5 1-3,1 7-3,-4-1-5,1 1-7,-3-3-5,0-7-5,1 0-10,-1-1-7,1-6-1,1 2-8,-1-2-5,3-3-4,-1-3 1,-2 0 15,2 1 6,-1-1 13,2-1 9,0-3 14,0 0 5,0 0-7,0 0-13,12-12-18,-4 0-4,2-3-8,4-9-6,2-1-4,-1 4-5,3 1-9,-1-1-4,1 1-12,-2 6 2,-2 5 0,0 2-6,-5 2-4,3 4-4,0-1-11,-4 5-4,0 1 7,2 5-5,-5-3-7,2 5 10,0 2-4,-2 4-2,-3 0-9,1 1-13,-3-1-18,0 1-18,0 2-22,-2-3-26,-1 0-27,2 1-27,-2-7-41,2 0-32,0 0-27,0-1-159,1-4-459,2-2 204</inkml:trace>
  <inkml:trace contextRef="#ctx0" brushRef="#br0" timeOffset="147697.6972">11935 7005 233,'0'-10'274,"0"-3"1,2 5-15,-2 1-22,0 2-26,-2 0-25,2 1-19,-4 1-20,4 3-15,-8 0-13,1 3-14,-2 2-12,1 0-11,-4 4-5,1 1-9,0-1-11,0 0-7,1 4-3,3-3-9,-2 1-5,5 0-4,0 1-6,1 1 1,3 3-5,0 1-2,3 0 3,1 2-2,3 1-4,0-4 0,0 1-2,6 5-1,-6-7-1,1 1-3,-2-4 1,0-2-1,-2 2 0,-1-1-2,0-2 1,-3-3 0,-2 4 1,-4-3-1,-2 2-2,-5-1-11,-8-1-7,0-2-1,-3 0-7,2-4-3,0-2-9,0 2-14,5-2-15,2-3-25,0 1-29,0-4-36,4-2-31,4 1-29,1 3-161,3-4-403,5-3 179</inkml:trace>
  <inkml:trace contextRef="#ctx0" brushRef="#br0" timeOffset="148351.318">12061 7103 91,'0'0'245,"-8"0"-19,8 0-20,-5 0-18,5 0-20,0 0-21,-6-3-17,6 3-4,0 0-18,0 0-11,0 0-2,0 0-2,11 11-2,-7-10 1,4-2-2,0-2-4,1 2 0,4-3-2,1-1 1,0 0 3,-2-4-5,2 2 2,-4 1 1,0 0-2,-3 0 10,1 0 9,-2 0 6,-1-1 6,0 4 12,-2-3-14,1 2-6,-4 0-17,2 2-10,-2 2-18,0 0-2,-8-4-11,8 4-9,-16 10-4,2 0-2,-5 3-8,1 2-11,0 1 22,4 2-27,1-4-8,4 2 0,0 0-9,2-2-3,0 0 2,2 2-6,1-5 7,4 0 5,0 0-12,0-1-2,3-1 4,3 0 0,1-2 4,1-1-2,6 1 1,-2-3 11,6 0-22,1-3-10,2-3-7,2-3 3,-3 0-8,0-1-9,1-2-4,-2-5-14,-1 0-7,-5 1-8,-1 0-14,-4-1-2,-1-2 3,0 1-2,-3 3 6,0 0 18,-1 1-6,-3 4 3,0-2 1,2 3 3,-2-2 2,-2 2-1,2 1-1,0 4-1,0 0 10,0 0-2,0 0 11,3 18 2,-1-7 6,3 4 6,1 2 7,-2 0 0,3 1 7,0 6-1,-3-6 3,2 6 4,1-5 5,-5 0 1,0-2 0,3 1 6,-3-4-1,-1 3 1,3-8 3,-4 1-1,2 0 5,0-4-3,0-1-2,0-2 2,1 0 3,0-1 0,2-3 3,2 0 0,3-6-7,0-3-2,1-2-8,6-8-6,-3-3 4,0 0-3,1-6-2,-2-3 7,3 2 8,-3-1 10,-2-2 10,5-10 5,-7 9 13,1 3 19,-1 3 22,-4 4 16,-2 7 12,1 1 19,-4 3 4,3 7-14,0-2-15,-3 5-14,0 1-8,0 2-6,0 0-5,-10 15-4,3 2-8,-3 4 1,0 5-8,0 1-1,-1 1-3,3 1-7,-2-3-1,4 4 2,1-3-9,0-2-3,3 0 5,-1-6-19,3 0-23,-2-2-27,2-3-26,0-4-26,0 2-30,2-2-33,3-3-33,-3-2-218,1-2-446,-1 0 197</inkml:trace>
  <inkml:trace contextRef="#ctx0" brushRef="#br0" timeOffset="149082.2676">12456 7178 127,'0'0'239,"0"0"-21,0 0-17,0 0-12,0 0-10,22 0-14,-8-3-11,8 3-16,5-1-14,-2 0-12,4 0-7,-3-3-1,4 2-4,-5-1 0,2-1-12,-2 0-6,-3-1-5,0 1-6,-8 0-3,0-1 1,0 0 0,-4-3 4,0 1-1,-3 1-5,-1-2 1,1-1-8,-3-1-3,0 3-1,-1 2-3,-3-2-6,0 2-6,0 2-9,-4 0-8,4 3-7,-13 2-2,5 2 1,-8 2-3,2 5-3,-4 3-2,2 1 0,-1 2-5,2-1-4,6-1-3,0-1-12,-1 1-7,3 1-6,0-3-5,2-1 3,4-1 3,2-1 1,0 1 7,5-2 0,1 1 1,8-2 2,4 5 4,2-7 1,3 3 0,3-5 0,0-3 2,1-1 3,2 0-1,-1-1 2,2-3 3,-3-1-1,-1-2 0,-2-5 3,-1 2 1,-1-4 0,-5-1 9,-4-1 1,-3 3 6,-2 1 9,-2-2 3,-5 4 6,0 0-4,-2 0-7,0 0 1,-2 3-8,0 2-2,-5 1-3,-3 1-2,0 3-4,-2 5 1,-4 2 2,2 1-3,-1 1 0,2 2-1,-3 7-4,5-4-1,1-1 0,2 3-1,0-1 2,3 0 1,2 2-3,2-5-3,1-1 2,0 0 0,1-2 3,2 1 3,1-2-2,2 0 6,0-2 1,1-2-2,3-1 12,-1-3-5,1 0 4,4-7 2,-1 1 3,4-3 3,-3-5-3,4-3-3,-2-2 3,-1-6-6,1 2-1,-1-3-2,-3-3-1,0-1-1,0 0-2,-3-3 2,4 2-4,-6 1 3,4 0-3,-5 4 3,-2 1 3,0 9 8,2 5 7,-3-2-6,-2 3-3,2 4-10,-3 1-8,0 4 2,0 1-6,0 14 4,-3 1 3,-4 12 1,3 2 0,-3 4-2,1 0 1,-3 13-1,0-1 0,2-12 4,1 0-6,-1 0 2,3-1 0,0-1 0,-1 1 1,4-7 0,0 0 1,1-7-6,1 1-7,-1-5-10,0-2-24,1-3-19,1 2-20,0-1-28,0-3-19,3-4-31,-1 1-43,6-5-42,-1 0-234,4-4-518,1-5 230</inkml:trace>
  <inkml:trace contextRef="#ctx0" brushRef="#br0" timeOffset="149753.1848">14252 4077 140,'0'-6'197,"3"1"-15,0 1-14,1 1-10,0 0-15,5-1-4,2 2-6,2 3 1,4 4-8,5 1-5,3 8-1,12 10 2,-1 6-3,-3 8-2,18 21-4,-9 10-1,-5-1-9,-9 11-8,-3 7-8,-5-4-5,-4 4-8,-7 0-4,-4-2-6,-2-26-10,-1-2-4,-4 0-4,-3 2-6,2-6 0,-1 0-7,-1-5 5,-1-12-3,-2 13-4,-3-19-2,2 4-2,-2-3-1,-1-1-2,1-3-9,-6-3-10,0-1-22,0-2-23,3-2-27,-5-3-32,2-3-37,3-3-57,-1-4-49,1 0-195,2-2-472,-1-3 209</inkml:trace>
  <inkml:trace contextRef="#ctx0" brushRef="#br0" timeOffset="152347.1874">17085 9165 118,'1'-13'157,"-1"1"1,0 0-3,0 2-3,2 1-5,-2-3-5,0 1-3,0 1-3,0-2-4,-2 4-6,2-4-3,0 4-3,-1-1 8,0 4 0,-1-1-4,1 0-2,1 1-8,0 0-8,-2 2-12,2 3-12,0-4-14,0 4-9,0 0-9,0 0-5,0 0-6,0 0-4,-4 20-5,4-4 0,-2 3 7,1 9-13,-2 3 1,2 2-3,-3 11 0,1 2 1,0 2 7,0 0-4,-1 6 0,-3 3 2,-3 23 4,3-23 4,0 3-1,0 0-3,-7 22 5,3 2 2,5-25-2,-5 21 1,2-22 14,1 22-13,2-23-2,-1 0-1,0 3 4,3-2-6,-3 24 4,3-32-9,0 0 4,-1 0 9,2 2 2,-1 0-5,0-5 4,-1 6-5,0-5 5,1 3-3,1-3-5,0 1-7,-1-3 0,1-12 1,-1 11-2,1-9-12,0-4 1,-1 0-2,1 4-1,-1-3-7,2 0 24,-3 0-18,2 3 2,0-2 0,-1 3-6,1-3 1,1-1 8,-3 1-5,0-2 1,1 0-3,-1-3-5,2 2 7,-1-2-5,1-3-3,1-1 14,0-6-18,0 1 1,1-3 5,0-3-2,1-3-3,-1-1-7,-1 1 12,1 1 1,1-1-6,-2-3-1,2 1 0,-1-1 15,0-1-11,-1-1-6,1 0 6,1 0-5,0 1 6,0-2-10,0-1 8,0 2 8,-2-3-17,2-3 4,0 7 4,0-3-3,0-4 2,0 4-4,0-4 3,0 0 1,0 5 2,0-5-2,0 0 0,0 0-4,0 0-5,0 3 1,0-3 4,0 0 10,3 2-7,-3-2 5,6 3-7,-3 0 5,2-2 2,2-1 0,3 3-7,4-1 7,0 0-11,10 0 24,0 2-12,0 0-6,4-4 7,1 3-5,11 1 9,1 1-5,-3-2-2,6 2 2,-2-3 5,5 1-7,-1 1 6,-2-2-5,5 0 1,0 2-4,-1-2 6,-3 0-11,3 3 2,-3-4 5,0 3-1,0-1 2,-4-3-7,0 2 8,1 0 1,-4 0 3,3 1 4,-3-3 6,2-2-2,2 1 6,-1 2-1,0-2 1,2 1 6,-5 0-6,2 1-1,-1 1 4,-8 3-4,7-3-2,-11 3-3,1-4 4,0 4-4,1-1 5,0-2-2,-4 3-4,4 0 3,-5 2-2,1-4 0,-3 1-4,2-1 3,0-1 5,0 1-2,-4-1 3,5 1 4,-2 1-1,-1-1-3,2-1 1,-3-2-2,-5 3 0,8 2-3,-4-3-3,-5 1 2,-1-1-1,0-2-1,-4 2-4,0-2 0,-4 0 1,-1 0 6,0 0 10,0 3 16,-5-3-1,6 0 1,-6 0-1,4-3 1,-4 3 2,0 0-1,7 0-1,-7 0-3,0 0 6,4 0-7,-4 0 1,0 0-2,5-2 3,-5 2-1,2-5-4,-2 5-8,3-7 3,1-1-10,-4 1 3,3-7-2,0 0-4,1-3-2,-1-3-3,1-5-1,-1-3-1,1-6-2,-1 1-3,4-15 0,-4 1 4,4-2-8,-3-1 3,2-4-3,1 1 3,-4-3-1,1-2 0,-1 0-6,0-4 1,-2-19 7,0 23-7,2-32-3,-3 9 2,0-2 3,0 25-6,0-25 3,0 1 6,5 0-6,-4 26-3,3-2 3,0-25 0,-1 1-3,1 25 1,-3-4-2,7-21 3,-6 26 0,0-4-2,-2 7 4,1-1-4,-2 6 5,1 12 1,-1 1 2,2-1 4,-3 3-4,-3 1 1,2 3 1,0 3 0,-1 1-1,3-1-1,-1 6-2,0 2-2,0-2 5,2 2 1,0-1-6,-3 2 1,2-8-2,0 5-3,-1-6 3,2 6-1,-3 2 0,2 2-1,-1-1 0,1 5-1,0 0 0,-1 0-7,2 2-7,-1 3-13,-1-3-5,2 5-10,0 0-10,-1 0-20,0 0-24,0 4-32,1 1-38,-1-6-47,0 1-35,1 5-32,0 0-17,-8 11-21,3-2-18,2 5-40,-8 9-282,1 0-714,0 4 316</inkml:trace>
  <inkml:trace contextRef="#ctx0" brushRef="#br0" timeOffset="153314.1768">17479 11530 115,'-14'0'256,"0"0"-10,0 1-10,4-1-17,0 2-10,3-1-17,3-1-15,0 0-19,-2 0-18,6 0-12,-4 1-14,4-1-4,-3 4-1,3-4-6,9 3 2,-1-2 7,5 3-4,7-3-3,3 2-9,4-4-2,1 2-5,-1 0-4,1 0-4,-2 1-12,-1 3-6,-4-3-2,0 1-11,-7-1-3,-4 0-3,-1 1-12,-2 0-4,-2-1 3,1 0-3,-3-1-5,-2 3 8,1-2 8,-4 4 3,-1 0 3,-4 4 0,-4 5-4,0-3-3,-9 5 7,3 0-2,-1-3 0,-2 3 1,-1 0-13,4-2 4,-3 0-4,2 1-2,6-5 12,-3 0-10,4-3-6,1 0-9,3-2 3,0-3 1,4 1-5,-1 1-7,0-3-5,2 0 8,0 1-5,-1 0-4,3-3 2,0 0 5,-5 1-4,5-1-3,0 0 3,0 0 5,0 4-5,0-4 0,0 0 9,6 3-5,-6-3-2,14 2 6,-5-1 16,6 0-19,-1 1 6,3-2-2,4 3-7,-1-1 7,3 0-31,-1-4-23,2 2-38,0-1-25,1 0-17,-1-2-11,3-1-3,1-2-9,-4-1-6,0 1-3,0 0 4,-3-1 16,-7 1 11,2-3 13,-8 6 20,2-1 27,-1-3 36,-4 4 30,1 2 30,-2-1 14,-1-1-3,-3 3-1,0 0-5,0 0-3,0 0-3,-4 13 9,-2-3 1,-5 5 4,2 0-2,-3 4 2,5-2-2,-2 0-7,2-3-1,3 2-6,1 1-3,3-7 3,0 0 3,4 0-2,2-2-3,1 0 10,4-4 1,2-1 9,1-2 0,1-2-1,0-4 4,0-3 4,-1 1 9,0-4-5,-4 2 13,1-4 1,-8 1-3,3 0-7,-5 0-6,-4 1-11,2-2-3,-9-1-10,0 3-20,-4 0-9,0 4-22,-10 0-7,4 3-20,4 1-17,-1 1-26,3 2-21,1-1-32,3 0-42,0 2-49,6-2-57,1 0-36,3 1-239,-7-6-608,4 4 268</inkml:trace>
  <inkml:trace contextRef="#ctx0" brushRef="#br0" timeOffset="153932.0856">17637 11182 115,'0'0'244,"0"0"-16,0 0-21,0 0-10,11-9-17,-8 1-9,1-1-10,3 1-3,3-4-3,-4 1-5,1-4 1,-3 1-7,3-2 0,0 3 0,-4-4-5,0 6 1,0-1-5,-3 2-1,1-1-9,-1 6-10,-1-2-9,1 2-17,-2 1-17,2 4-3,-8 0-5,-2 4-16,-3 8 2,-1 6-11,-7 4 9,5 1-17,-4 3 0,1 3-6,1-4-7,1 4-5,3-5-2,1-3 6,3-4-4,3 0-3,3-1-4,1-7-1,0 3-3,2-6 1,1 2-1,0-4-3,4 2 6,0-1 2,6-5 1,-1-3 3,6-1-1,4-3-4,-4-3 3,5-3 1,-3 1-9,1-6 5,-2 1 0,-1 0 1,2 0 8,-7 4 2,-2 2 8,-1 3 14,-1 1-1,-3 2-7,1 2-7,-3 1-13,2-1 24,-3 3-26,0 0-2,3 10 0,-3 3-1,-1-1-1,-1 5 7,-1 2-10,3 0 8,0-2-7,0 1 3,2-2-11,-1 1 13,2 0 3,3-3-9,-2-4 2,2 0-2,2-3-4,2 1-1,2-1-28,4-3-18,-4-3-17,11-1-19,-9-1-20,6-3-26,-2 0-18,-4-4-23,6-2-23,-6-1-13,3-5-7,1-1-23,-3-3-20,-6 4-178,1-8-471,0 0 209</inkml:trace>
  <inkml:trace contextRef="#ctx0" brushRef="#br0" timeOffset="154894.7381">17734 10640 12,'0'-2'150,"0"2"-15,0 0-2,0 0-10,2-5-9,-2 5-8,0 0-4,0 0-3,0 0 3,0 0 3,0 0 6,0 0 12,0-3 3,0 3 6,0 0-2,0 0-3,1-6-8,-1 3-3,2-1-6,0 1 0,-2-4 1,3 0-9,-1 1-2,-1-6-3,0 1-6,1-4-8,2-1-2,-3 0-4,1-1 1,-2 0-6,-2 1-4,2-1-3,0 2 7,-3 0-18,2 3 2,0 1-12,-1 2-2,-2 3-9,-1 0-9,-1 2-3,-4 4 1,-3 6-5,-1 3-1,-10 7-7,3 4 0,0 4 7,-9 7-4,5 3-2,5-7-8,2-1 4,4 1 0,1 0-1,2-2-3,3-4 4,3-3-2,4-7-3,-2 3 5,3-2 0,3-4 4,1 1-2,-1-3 3,4-4-4,2 1 7,3-4-5,5-4-1,1-6 6,2-2-4,0-1-6,-2-2 3,-1 0 17,-1-1-12,-2-1-1,1-2 3,-2 0 1,-2 1 22,2-4-14,-5 7 10,-1 1 14,0 3 6,-2 4 9,-3 0 2,1 5-5,0-3-13,-1 2-16,-1 2-3,-1 2-4,0 0-1,-4 14-6,1 0 1,-1 1-1,-2 3-4,0 8 2,1-2-1,0 1-14,3-4 12,0-1 2,1-2-7,2 0 1,3-1-1,-1-2 8,4-4-7,2 1 4,1-1 4,1-2-4,4-4 4,-1-1-5,8-5-4,-3 0-35,5-3-20,-4-1-5,0-2-34,-1-5-21,1-2-24,-2 1-18,2-3-21,-2 0-21,2-2-26,-3 4-34,0-3-21,-2 3-245,-5-1-562,2 3 250</inkml:trace>
  <inkml:trace contextRef="#ctx0" brushRef="#br0" timeOffset="155897.1013">17762 9932 191,'0'0'222,"0"0"-13,0 0-19,0 0-18,-1 4-19,1-4-15,0 0-13,0 0-7,0 0-11,0 0-3,0 0 3,0 0 2,0 0 11,4 1 9,-4-1 10,0 0 5,0 0 1,0 0-6,5-9-3,-1 3-7,-3 3 2,2-5-19,0 1-4,1-4-8,-3 0-9,2-7-4,-3 6 0,0 0-7,0-3-6,-1-2-9,-1 5-2,-2 2-11,0 0-23,-2 0-5,2 1-3,-4 5-4,-2 0-1,-3 4-9,-7 6 1,-1 3-3,-3 4 12,0 5-13,0 0 0,3 6 0,0 3-3,1-2 0,4-2 3,3 4 10,0-3-12,6 0-4,1-6-2,2 1 3,4 0 1,0-2-1,3-1 11,-1-5-15,3 1 24,2-3-17,0-2 1,2-2 2,3 1-3,0-6 4,3-1 0,-1-2-4,3-1 10,-5-3-5,3-3-1,3-4 5,-7 4-2,5-7 5,-2 0 4,0-3 4,-3-1 6,-1 0 5,-1 5 4,-1-1 8,-1-7 6,0 7-3,0 0 3,-4 1 2,1 6 14,-1-3 1,0 6-3,-2 0-6,-1 2-11,2 0-11,-1 0-5,-1 5-11,0-2-2,0 2-4,0 0-2,-3 15 1,2-6-2,-3 8-5,2 0 4,0-2 0,0 4 0,3 0-3,0 1-5,1 4 5,1-7-1,1 0-2,-1 0 2,4 0 0,0-3-1,0 1-6,3-3 10,-3-2-4,3-3-11,-3 0-11,6 0-8,-2-4-15,-4-3-14,7 0-16,-1-3-29,0-2-20,1-4-28,-2-1-22,5-7-33,0 0-29,-1 0-30,2-5-22,-3 1-22,-2 2-248,-2 4-596,-1 0 265</inkml:trace>
  <inkml:trace contextRef="#ctx0" brushRef="#br0" timeOffset="156760.1764">17815 9252 78,'2'5'149,"-2"-5"-5,-2 4-6,2-4-5,0 0-5,0 0 1,0 0-6,0 0 1,2 3 5,-2-3-5,0 0-2,0 0 1,0 0 12,0 0 1,0 0-4,0 0-4,3-11-11,0 5-3,1-1-12,-1-3 6,1-2-3,3 2 0,-4-5-5,4-2-4,-4-1-5,1 0-6,-4 6 0,0-2 5,0 1-17,-4-1-8,4 3-4,-3-1-1,3 4-18,-3-2 3,-4 3-8,3-1-13,-3 6 3,0 0-12,-3 4 1,-4 7-3,-6 0 4,1 9-8,-2 4 1,2 2 0,-9 8 2,8-8-2,1 1-2,3 3 9,-1-4-14,5 0 1,0-2-2,4 2 0,2-6-2,2-2-1,-1 0-1,4-3 2,1-2 0,3 0 13,0-1-11,0-3 0,2 0 1,1-2 0,2-2 0,2 1 2,4-6-1,-1 1 9,3-3-7,-1 0 0,6-9 0,-6 4 2,4-4-4,-1-4-6,-2 1 8,2-4-2,-4-1 3,0-2 8,-2-1-9,0 0 11,-2 1 10,1-1-2,-8 6 10,4-1 18,-4 9 6,1 0 2,-1 3-3,0 5-10,-3-4-7,1 2-15,2 2-4,-3 2-6,0 0-4,-7 13 0,6-1 0,-5 4 2,2 4-6,-2-1-1,-1 7 2,4-2 8,3 3-7,-1-8-7,2 5-4,6-2 9,-4-4-11,4 0 8,0-1 4,3-4 0,0 1-11,1-2-4,2-2-19,1-1-13,-3-4-24,3-1-13,-1-3-20,1 1-14,-3-4-17,-1 1-18,0-2-22,0-1-17,-3-3-28,4 0-17,-4-2-18,-1-1-15,-2 0-191,-1 1-488,-3 1 216</inkml:trace>
  <inkml:trace contextRef="#ctx0" brushRef="#br0" timeOffset="157262.3128">16541 9333 47,'-7'0'197,"-3"-2"-5,1 2-1,1-2-5,0 0 0,0 2-9,-1-1-1,1 1-9,1-1-3,-2 0 0,4 1-11,0 0 1,-2 0-8,2 1-4,5-1-13,-5-1-9,5 1-6,-5 2-14,5-2-6,-6 0-4,6 0-6,0 0-7,0 0-6,0 0 0,0 0-6,0 0 12,0 0 4,28 0-1,-5-1-5,4 2-4,2-1 1,16 1-6,2 3 1,1-4-11,1 1 12,21 0-26,-25 2-3,3 0-8,0-1 5,-3 1-4,-4 3-2,0-3-1,-14 0-12,2 0 3,-3-3-13,-1 1-6,-4 0-15,-4-1 3,-3 2-9,-3-2-1,-4 0-9,-1 0 5,1 0-4,-3-2-11,1 1-23,-5 1-25,5-4-24,-3-1-27,-2 1-22,0-1-35,1-1-25,-1 1-29,0-2-29,-1 0-181,1 0-497,-2-1 220</inkml:trace>
  <inkml:trace contextRef="#ctx0" brushRef="#br0" timeOffset="157737.2124">17149 9155 10,'-6'-8'206,"-3"1"14,6 2 16,-1 1 7,0 1 1,1 0-21,0 1-24,-1-1-26,4 3-21,0 0-19,-1-4-10,1 4 5,9 7 0,0-2-2,4 2-3,1 1-7,6 3-2,-1 2-7,2 1-5,-1 1-3,3 2-12,-4-2-3,-2 1-13,-3-3-7,-4 0-2,1 0-12,-1 2-6,-4-5-3,-2 6-2,-1-4 1,-2 5 1,-2-2-3,-2 2-6,-1 0 0,-5-1-2,1 1-4,-2-2-3,-4 4 0,3-5-1,0-3-5,-2 4-9,0-6-19,-1 4-34,-4-1-34,-1-1-34,-2-4-44,0 4-45,0-5-44,1 1-50,-5-2-193,1-1-529,0 0 234</inkml:trace>
  <inkml:trace contextRef="#ctx0" brushRef="#br0" timeOffset="158199.3779">16012 8717 58,'-3'-10'278,"0"1"-29,3 6-35,0-2-25,0 5-20,-4 0-16,4 0-17,-8 17-4,0 8-4,-2 3-6,0 3-3,-1 14-3,-3 0-7,2 2-6,-4-1-2,6 1-8,0-3-9,6-10-5,-2-2-10,-1-1-3,3 0-7,-3-1-8,4 0 5,-4-2-11,7-2-23,-3-9-29,2 0-21,-5-2-34,6-6-35,0 4-26,-1-6-43,1-2-24,-1-2-199,1-3-419,0 0 186</inkml:trace>
  <inkml:trace contextRef="#ctx0" brushRef="#br0" timeOffset="158749.2281">15747 9132 233,'-3'-1'242,"0"-4"-16,3 3-12,0 2-12,-3-3-15,3 3-19,-1-5-14,1 5-16,4-6-9,5-1-11,1 3-3,5-6-5,3 2 0,5-4-5,1 1-7,3-1-4,9-2-13,-6 4-7,-2-2-4,-1 6-10,-1-4-6,-3 6-3,-2-3-4,-4 5-9,-10 2-3,4-3-9,-5 1-1,-2 2-2,2-1-4,-6 1-3,6 6-1,-4-1 0,-3 1 2,-2 5 2,0-1-6,-1 2 2,1 2-1,2-2 2,-3-2-5,3 2 0,0 0-1,0-3-5,1 0 4,1-1 0,0-1-1,1-1 0,2 5 0,-1-6 5,3 0-2,2-1 3,0-3-1,2 1-1,0-5-1,4-1 5,-1-1-4,1-2-1,0-1 0,-4-2 1,1 1 1,-1-3-1,-3-4-1,0 3-5,-4-4-1,0 1 5,-2 0-4,-2-1 1,-5 3-6,-1-2-1,0 1-4,-3 4-1,-1 0-2,-2 2-9,-1 1-3,1 1-6,-2 3-7,0 1-6,2 0-5,0-1-17,3 6-13,5 0-17,-1-2-11,3 1-6,3-1-3,-4 4 0,4-4 0,0 0 1,13 7-13,-2-7-13,5 0-5,8 0-4,-1-2 15,7-3 13,-2 0 6,0-2 12,-1-3 2,1 3 13,0-5 8,-3-1 16,-2 0 11,-3-4 9,0-1 27,-5-1 29,-2-2 12,-1 1 17,-1-4 18,-2-1 13,-3-2 9,-2 1 12,-1 1 11,1 7 11,-4-2 9,2 4 6,-2 3 1,-2 4-6,4 2-11,-1 1-17,-2 1-15,1 5-10,0 0-9,0 0-10,-6 22-2,0 7-5,-5 15-6,1 10-4,-4 26-7,0 2-1,-3-3-2,1-1-2,1 3 1,5-22 0,-7 21-5,6-24-5,1 1-1,0-2-1,-1-3-1,4-5 2,0-13-4,1 0-4,-1-3-2,2-2 1,-1-5 1,1-7-2,0 0-3,3-3 4,-1-7-2,1 4 1,1-7 1,-1 4 15,2-4 13,0-2 18,-2 1 2,2-3-5,0 0-5,0 0-8,2-20-3,0 3-4,1-7-3,0-5-4,2-2-5,2-5-3,2-12 2,-2-1-2,1 0-6,2-4 0,-3 2-3,6 3 4,-1-2 2,4 1-1,1 5 12,-6 14 2,5 0-14,-4 0-5,2 7-2,0 1 5,-3 7-6,1 2-1,1 2-7,1 1 4,-2 5-3,2 1 0,-3 3 0,4 2-4,-1 3-1,0 4 0,-1 1-1,-1 3-2,-4 0 6,-3-2-8,-1 5 5,-2 2-7,-2 0 1,-5 0-5,-1 2-3,-9 3-5,1-5-4,-4-4-2,-2 3-8,0-3-8,-1-3-4,0-4-3,6-1-8,-5-1-8,5-1-7,-1 0-11,2-3-18,-2-1-27,5-1-20,1-1-32,6 0-22,-3 2-39,1-4-168,4 2-448,0-1 198</inkml:trace>
  <inkml:trace contextRef="#ctx0" brushRef="#br0" timeOffset="160093.6803">17527 8308 46,'-2'-9'228,"-3"-1"-13,2 3-9,3 2-20,-2 0-24,0 0-14,6 1-19,-1-1-10,7 4-4,6-2-7,6 3-4,6 3-4,12 9-5,3-2-5,5 3-2,21 9 4,-24 0-6,26 10-10,-8 5-3,-2 5-5,-19-9-6,13 23-5,-20-16-7,14 25-6,-19-20-5,-2 1-4,1 2 1,-6-2-4,-2 2-2,-4-7-3,-4-9 3,-3-1-8,1-1-1,-5 1-5,1-2 0,-4-5 0,1 0-2,-3-7-1,-1 0 1,-1-5-4,-2 0-2,2-2-17,-1-1-21,-1-3-14,3 1-12,-2-5-34,-1 0-38,-1-2-23,4 0-24,-9-4-21,5-4-26,-3 1-116,-4-5-366,1-2 162</inkml:trace>
  <inkml:trace contextRef="#ctx0" brushRef="#br0" timeOffset="160584.5436">18188 8961 163,'-7'-5'202,"-2"1"-21,5 1-24,1 1-13,3 2-19,-4 5 1,4 0-7,0 2 1,0 4-5,7 6 3,0-1 1,7 5-2,3 3-3,3-2-2,-2 0-4,5-3-8,-1 0-5,-1-1-9,3 1-4,-1-2-9,-1-5-8,-2-2-6,-6 0-6,3-4-4,-4-3-3,-1-1 8,-2-2 16,2-1 6,-4-2 9,3-2-6,-1-7-6,0 0 12,-3-4-20,4-5-8,-1-5-5,0 1-2,0 0-10,0-3-3,0-6-3,-1 2-5,4-11 1,-2 12-7,-1 1-6,0-1-19,0 7-15,-3 9-17,-3 3-29,2 3-37,-2-1-52,-2 5-38,3 1-15,-2 2-33,4 2-230,3 1-506,-2 0 225</inkml:trace>
  <inkml:trace contextRef="#ctx0" brushRef="#br0" timeOffset="161061.4687">19323 8561 26,'3'-9'313,"-2"-3"-27,0 3-25,-2 4-30,1 2-26,0 3-22,0 0-8,-4 14-1,1 6-5,-4 7-10,3 4-10,-6 13-17,0-8-8,3 9-6,0-9-17,2-1 1,0-2-11,0-2-2,3-2-10,-1-1-10,0-3-3,3-6-2,-1-3 10,1-4-24,0-2 3,0 0-2,0-5 18,0 2 29,0-4 25,0 1 29,0-4 23,0 0-6,0 0-16,0 0-12,-1-14-19,-2-2-11,3-9-9,0-3-15,0-5-8,0-14-9,0-1-7,0-4-9,0-4-5,4-4-6,-1-27-8,3 30-14,-1-3-9,7 2-9,0 5-6,5 7-3,0 5 5,-2 14-6,-2 3-5,3 7-8,-5 8-15,2 2-11,0 6-4,-2 2-10,1 8-1,0 5-4,0 8-4,-7 3-21,-2 7-20,-4 2-10,-6 1-20,-7 14-16,-4 0-22,-3-4-14,-4 0-17,0-7-12,0 1-10,5-16-3,-1 1-10,4-4-11,-1-3-197,1-3-490,4-4 218</inkml:trace>
  <inkml:trace contextRef="#ctx0" brushRef="#br0" timeOffset="161556.9147">19482 8736 154,'0'5'234,"0"2"-11,-4 3-3,1 4-2,-4 0-3,0 2-15,0 1-17,4 2-14,-4 5-18,4-6-15,-1 1-11,4-3-14,-3 1-6,3 0-13,0-5-10,3-3-6,1 2-3,-1-2-11,4-2-1,1-2-5,1-2-1,1-3-1,1-1-10,2-3-2,1-3-5,0-1 2,-3-3 4,0-2-3,0-4 2,-3 1 8,3-6 3,-4-3 8,-2 9 8,-1 1 11,-3 3 24,1 2-20,0 3 3,-2 0-17,0 2-4,-2 0-27,2 5 0,-3-1-2,3 1-2,-7 11-11,1-2-7,1 1 5,-4 5 2,3 0-5,3 2-4,-1 1-2,4-2-2,0 0-2,0-2-1,3 3-2,1-5 3,1-2-6,0 0-4,2 0 12,5-3-2,0 2-6,2-4 3,0-2 4,-1-1-4,4-5 5,4 1-5,0-5-1,0-3 15,3-2-11,0 0-6,-3-3 7,0-4-3,-1 2 0,1-5-3,-7 1 0,1-3-1,-4 1 6,-1 1-10,-5-1 9,-2 4-5,-3 4-2,0-4-9,-4 9 1,-3-3-3,-2 2 0,-2 5 12,-4-1-16,3 5-1,-3 2 2,1 1-2,-2 7-5,2-5 1,4 7 0,3-2-1,3 5-1,1-2 0,6 5 3,-2 1 10,9 5-4,3-1-1,5-1 7,2 0-2,-2 4 1,2-3-1,1-1-3,-4-1 4,1-3-4,-8-3-7,-3-3-9,-4 1 0,1 0-4,-4 1 5,-4-2-8,-6 1-1,-7 2-18,-5-1-4,-2-2-7,-4-6-4,-2 1-4,2-6-8,-2 0-10,2-6-10,0 4-16,2-7-23,1 3-17,1-4-26,6-4-33,8 5-27,-4-5-158,9-2-433,3-2 192</inkml:trace>
  <inkml:trace contextRef="#ctx0" brushRef="#br0" timeOffset="162039.2288">20064 8422 217,'11'-15'274,"-4"6"12,0 1-3,-4 4-9,1-1-20,-4 2-34,3 0-19,-3 3-28,0 0-15,0 15-18,-3 0-1,-2 12-10,-2 2-14,1 5-7,-2 11-4,-1 7-4,-1 0-9,3-1 4,-3-3-4,3 2-4,0-3-4,1-13-5,0 0-6,0 0 2,3-7-2,0-1-16,1-7-4,-1-2 5,1-5 2,2 1-6,-4-5-4,4-1-18,0 0 29,0-3 19,0 0 26,0-1 26,0-3-1,0 0-13,0 0-11,-1-12-12,5 0-11,2-5-7,2-9-11,5 1-5,1-1-10,1-1-5,2 1-3,1 1-6,-1 6-8,4 2-4,-2 2-6,1 5-1,-6 6-7,3 0-3,-3 4-3,1 4-4,1 3-8,-2 2 8,-2 4-1,2 5 2,-1 1-1,-3-2 2,-3 3 7,0 3-11,0 4-2,-3-1 4,-4-2 0,0 1-14,-1 1-19,1-9-26,-4 3-16,2-2-26,-2-1-47,4-5-34,-3-1-36,-1 1-40,1 0-57,3-4-49,-3 1-285,-1-5-703,4 1 311</inkml:trace>
  <inkml:trace contextRef="#ctx0" brushRef="#br0" timeOffset="162757.2046">22427 10261 91,'6'-1'199,"3"-5"-7,0 3-8,1 0-11,0-4-11,1 0 16,2-1-3,-2 1-1,1-2-3,-4 1-5,3-4 3,-4 0-11,3-2-12,-3 0-6,-4 3-6,1 1-1,-1-2-2,-3 1-12,0 1 0,0 0-16,-3 0-14,2 1-7,-2 4-15,-4 3-8,0-1-11,-6 6-6,-2 3-2,-6 5-4,0 3-6,-3 5-4,1 1 2,2 1-11,-2 4-3,5-2 1,1 0-5,4-2-2,4-6-1,3-2-6,0-2 0,4 0-1,0-2 3,2 0 3,3-4-7,2 0 3,3 0 5,3-3-2,3-6 6,1 2 0,1-4-8,5-4 7,-3 0-1,1-4-4,-2 0 3,-5-1 2,3-3-1,-1-2-3,0 0 10,-6 6 0,3-1 8,-1 3 21,-6 2 4,2 1-11,-2 5 0,-1-1-16,1 1-19,-4 2 3,0 2-10,0 0 2,3 17 10,-6 0 15,-1 10-19,-4 3-2,-1 4-1,-1-1 5,-1 11-2,-3-11-2,5 1-2,-2-3 4,0-1 12,2 3 12,0-4 5,0-5-2,5 1 6,-1-6-16,2-3 4,1-5 4,-1-1-6,1-1-2,0 0 2,2-4 12,-1 2-13,-1-3 31,2 0 18,0-4 12,-1 5 9,1-5 10,0 0-3,0 0-5,14-10-8,-3-2-10,7-4-9,2-2-3,1-1-11,3-3-5,7-7-3,0 0-5,-11 9-4,3 1-5,-4 0-5,-2 2 1,-3 5-2,0-1-4,-8 7 1,1 0-7,1-1-10,-2 4-25,-4-1-37,2 2-36,0-1-56,-4 1-51,4-1-43,-4 3-24,0 0-16,0 0-28,6 7-30,-6-4-38,0 3-209,0 2-637,0-1 281</inkml:trace>
  <inkml:trace contextRef="#ctx0" brushRef="#br0" timeOffset="163245.5693">22892 10493 36,'7'-3'319,"-1"1"0,0 0-4,-5 1 3,-1 1-15,7-2-31,-7 2-29,6 2-35,-6-2-22,1 5-22,2 3-3,-6 1 9,3 8 6,-3-1-3,2 2-8,-5 7-13,-1 2-8,0-1-25,0 5 5,-3-4-14,3 3-12,3-3-9,-2 3-6,-1-4-27,3 3-41,1-2-60,-2-1-57,-1 2-57,3-5-76,-1-3-82,-3 5-293,1-9-662,-1 0 293</inkml:trace>
  <inkml:trace contextRef="#ctx0" brushRef="#br0" timeOffset="163727.3608">21973 11679 261,'0'0'269,"0"0"-22,0-8-24,2 4-18,5-4-16,4-4-10,5-3-15,4 1-12,0-7-9,0 3-4,3-3-4,-2 2-6,1-2-2,0-1-6,-1-2-14,-2 3 0,-3-5 5,1 3-2,-3 1-11,-8 6-2,1-1 4,-3 5-7,-1 0-9,-3 2-14,-1 3-4,-1 2-19,-3-2-4,-1 6-10,0 2 1,-5 3-4,-4 4-9,3 4-6,-6 5-3,7 2-5,2-2-1,2 8-3,3-2-4,4 4 3,5-1 4,5-2-5,0 2 9,6 0-6,2-1-2,-1 0 2,3-1-5,-5-3 1,1 0 2,-1-4 2,-5-2-3,-3-3 5,0-3-9,-1-1 4,-3-3 2,-3 1 7,0 0 5,-5 0-2,-2 1-3,-1 1 16,-6-2-8,-2-1-6,-5-3-10,0 0 1,-1-2-17,1 0-14,-1-3-12,8 0-9,-1-1-12,1 1-4,2-3-13,5 2-16,-1 0-19,2-1-18,1-2-33,-1-1-35,6-1-33,4 0-24,-1-2-189,4-3-480,8-4 212</inkml:trace>
  <inkml:trace contextRef="#ctx0" brushRef="#br0" timeOffset="164207.1747">22457 11396 227,'20'-17'237,"-5"-2"19,-2 6 13,-5 1 6,1 2 8,-1 3-3,-3-1-12,0 4-15,-2 1-48,1 1-21,-1-4-24,-3 6-13,4 0-24,-4 0-11,0 10-12,0 0-2,-4 10-2,1 3 5,-4 2-14,0 5-7,-3 3-2,2 1-3,-3 0-18,2-2 3,-1 1-11,3-4 0,1 2-8,-5-3-5,7-10-15,3 2 9,-2-3-1,1-2-6,1-4-5,2 0 1,1 2-5,-2-5 2,3-1-23,-2-2-1,3 1-13,3-1 1,-1-1-22,2-1-29,2-1-20,1-4-25,-2 0-26,2-2-23,3 2-24,-4-4-42,4 1-19,-4-6-46,0 2-173,1-5-506,-1 3 224</inkml:trace>
  <inkml:trace contextRef="#ctx0" brushRef="#br0" timeOffset="164245.2012">22392 11533 211,'0'0'247,"-4"-3"-18,4 3-15,0 0-10,11-4-19,2 3-20,8-3-13,2 3-19,1-2-12,4 0-9,-1 3-16,-1 0-25,1 3-30,1-3-47,-5 0-38,-3 0-47,-4 3-41,1-1-186,-10-1-345,3-1 152</inkml:trace>
  <inkml:trace contextRef="#ctx0" brushRef="#br0" timeOffset="165203.2334">23002 11628 159,'3'-9'198,"-2"1"-15,2-2-13,-1-2-6,-1 0-9,-1 0-2,4-5-9,-8 5-6,4 1-8,0 0-9,-3-1 4,3 1-11,-3 0-13,-1 4-7,2-4-9,-4 5-11,0 3-9,0 3-9,-4 0-10,-3 3-5,-2 6-1,-3 6-3,-2 5-5,-1-3 1,4 2 12,-1 3-3,5-5-8,-1 4-1,4-6-2,3 2-7,0-2 2,5-1-5,0-2-1,0-2-1,2 0 1,2-1 2,1 1 2,4-3 0,-1 0 6,4-2-2,-1-1-4,4 0 1,1-2-4,0-4 7,0 1-3,3-4 2,-7 1-5,7-3-2,-4-3-2,-1-2 7,5-5 0,-8 2 4,1 2 4,5-10 3,-4 1 4,-2 6 8,-4 2 2,2 3 7,-4 1 5,2-2 5,-3 7-10,1 0-9,0 1-8,-3 4-6,0 0-15,4-4 1,-4 4-4,0 0-1,-4 14-1,1-3-3,-2 1-1,3 5 5,-4 0-6,2 1-3,4 3-1,0-3 1,-3-1-5,6-2 0,-1 1 2,0 0-3,4-1-2,-2-4 16,2 1-2,2-2-3,2 0-7,3 1-2,-2-5 3,2 0 10,1-3-8,-1-3 4,2-1 2,6-6-2,-5 4 3,6-7 1,-1-2-1,-4-5 7,3 1-4,-2-4 2,-4-3-4,2-2 3,-1-3-4,-2-6 5,5-11-4,-8 16 2,4-12-6,-6 6 7,1-1-1,-2 3 3,-3-2-5,1 5 11,-4 3 8,2 8 6,-3 4-9,1 2-2,2 5-7,-3 0-12,0 3-7,0 2-2,0 3 3,0 0-4,-8 13 12,1 2-15,-2 6 8,-1 2-3,-1 7 11,1 0-20,-2 3 22,3 1-19,1-1 0,-1 2 4,3-2-5,0-1 5,1-1-4,1 1 3,0-7 7,2 2-9,2-1-2,-1-9 16,4 0-16,0 0 4,-2-7 17,3 2-17,3-1 1,-3-2 1,2-4 11,4 4-10,0-2 5,1-3-23,3 0 10,0-4 19,-1-1 3,4-4-5,-3 2-2,6-5 6,-7-2-5,0-1 6,-1-1 1,3-1-3,-3-3-2,-3 3-1,1-3 5,0 2-6,-3-10 7,3 7 1,-6-2-10,2-9 1,-1 10 0,-2 3-2,-3 4 1,2 0 10,-2 4-1,0 0-11,1 1 0,-1-1-10,0 7-4,-1-3-1,1 3-4,0 0 5,-15 13 3,7 2 4,0-1-3,-5 7 1,3 1-15,1 3 14,4-7-4,-3 1 2,6 0-1,-3 5 3,3-5-1,-1 0 6,3-1-1,0-2-2,3-5-3,-1 2 11,3-2-10,-2-1-2,4-1 5,1-2 5,1-1-4,2 0 5,3-4-14,-4 1-10,0-4-18,4 1-26,-4-2-17,-3-3-43,8-3-15,-7 4-27,0-3-21,-1 0-36,1-2-20,-2 1-34,1-2-239,-3 0-559,2-2 248</inkml:trace>
  <inkml:trace contextRef="#ctx0" brushRef="#br0" timeOffset="165692.5859">23439 11435 222,'-4'-3'272,"4"3"-18,0 0-28,-2-3-23,2 3-17,0 0-13,15-4-17,0 1-12,3-2-15,7-4-16,-1 4-5,2 0-14,-1-1-16,-1 0-29,3 3-29,-2-4-46,-4 2-41,0 3-41,3-3-45,-7 2-193,-4 2-375,-2-1 167</inkml:trace>
  <inkml:trace contextRef="#ctx0" brushRef="#br0" timeOffset="174509.402">1364 6096 51,'0'0'75,"0"0"1,4-8-11,-4 8 1,3-2-4,-3 2 13,2-7-10,-2 7 8,3-3-5,-3 1 10,1-2 5,0 1-2,1-2 0,-1 0 5,-1-2-3,0 3 2,2-1 2,-1 0-3,-1 1 2,0-3-6,0 3-12,0-2 2,0 0 4,0 1-7,0 0-2,0-1-6,0 3-1,3 0-4,-2-1 2,-1 4-4,0 0-7,0-5 0,0 5-7,0 0-3,0-5-4,0 5-2,0 0-5,0 0-7,-2-3-7,2 3-2,0 0-3,0 0 1,0 0-6,0 0 5,-3 21-7,1-5 4,-1 1-3,1 9 2,0 0 2,-1 3 1,1 4-2,1 0-3,-4 16 9,0-5 20,4-8 0,-3 2-10,1 8 2,-1-10-4,1 0 6,0-4-7,-1 0 0,3-2-1,-1 1-2,-3-3-5,3-3 7,0-5-3,0-3-2,-2-1 4,4 1-3,-3-6-2,3 1 0,0-4-3,-3 2 2,3-3-1,0 0-1,-1-1 1,1-1 1,-3 2-3,3-7 4,0 5-2,0-5 2,0 7-2,-1-5 0,1-2-4,0 0-7,-2 4-4,2-4-2,0 0-8,0 0-17,0 0-18,0 0-14,0 0-23,0 0-18,-7-7-30,6-2-21,-1 4-31,1-7-140,-1 0-356,1 2 158</inkml:trace>
  <inkml:trace contextRef="#ctx0" brushRef="#br0" timeOffset="175072.5593">1376 6015 113,'0'0'151,"0"-6"-16,0 4-16,0 2-13,0 0-10,0 0-11,0 0 4,-12 13-18,8-4 1,-3 3-10,-3 2 3,2 2-3,-5 6 1,3-2-3,-2 3 0,3-2-5,-1-7-1,3 3-1,0-2-2,0-6 1,4 0-1,-4 2-4,3-2 1,0-3-7,1 0-4,0 0 6,1-2-1,1-1 2,-1 2 4,0-3 6,2-2 10,-3 2 8,3-2 14,0 0 9,0 0 5,-2 3 6,2-3-15,0 0-1,0 0-20,0 0 0,5-17-11,-3 11-1,2-3-5,0-1-6,-1-1-5,2-1-3,1-1-13,1-3 10,-3-1-5,2 0-2,1 0 4,-3 2-7,3-2 2,-1 2 3,-2 4-1,3-4-1,-4 5 5,4 1-8,-4 2-7,1-1-2,-1 3 10,0 0-17,-2 0-10,3 3 1,-4 0-8,0 2-3,0 0 7,13 4 0,-7 2-3,5 3 1,-1 6 1,5 4 1,-1 0-1,0 1 3,2 1-2,-2-1 3,0 0 0,0 1-1,0-3 1,-5-4 0,8 2 0,-9-2-5,4-1-10,-6-5-5,4 3-3,-5-3-9,2 0-8,-2-4-3,-2 4-11,1-4-12,-4-1-2,3 1-10,-3 1-7,4-3-19,-4 1-14,0-3-25,0 0-21,5 3-23,-5-3-23,0 0-157,0 0-397,0 0 176</inkml:trace>
  <inkml:trace contextRef="#ctx0" brushRef="#br0" timeOffset="188311.7664">5328 7556 97,'0'0'120,"0"0"-9,0 0-4,0 0 0,0 0-12,0 0 3,0 0-4,0 0 1,0 0 0,0 0-7,0 0 5,0 0 0,0 0-1,0 0-4,0 0 1,0 0-3,0 0 4,0 0-6,0 0 0,0 0-5,0 0-5,0 0-1,0 0-9,1-10-5,0 8-8,-1 2-1,1-5-2,-1 5-3,1-6-5,-1 2-4,0 4-6,-1-8 2,2 4-4,-2 0-1,1-2-2,1 1-4,-1-2-1,-1 2 16,0-1-2,0 0-3,0 0 0,0 1-5,-1 1-2,-1-1-1,1 0-5,2 2-1,-3-1-2,3 4-3,-5-5-1,3 1-4,-1 3-2,3 1-4,-7-3 4,1 3-5,6 0-2,-11 3 1,2 2-1,1 0-2,1-1 4,-2 4-5,1 2 1,0 0-2,-2 2 2,3 2 2,-2 1-2,2-2 0,0 4 1,3-1 1,-2 1-1,2 0 1,0 1-2,1-2 6,3-3-4,0 3 0,0-4 2,-3 0-3,3 0-1,0 0 3,3-2-1,-3 2 0,3-2 4,1 0-3,-1 2 4,-2-3-4,1 1 1,2 0 2,0-1-2,-1-4 3,3 5 3,-2-3-3,0 0 2,2 1 1,-2-2-2,1 1 0,1-2-2,-3 3 1,1-3 1,1 2-3,0 1 0,1-3 2,-2 4-2,-1-4 1,4 6 1,-3-5 1,0 4-3,2-5 1,-2 6-2,2-1 1,-2-2 1,0 1-1,0 0-1,1 1 0,-3-1 1,3-1 2,-2 0-2,1 1-1,0 0 2,-2-1-1,0 1 1,1-1-2,-3-2 2,4 1 0,-4 0 0,3-2-1,-3 5 0,3-2 2,-2 0-1,-1-1-2,0 0 1,3 2 8,-3-3-7,0 2-1,0-1 0,0-2 1,0 4 1,0-4 2,0 2-2,0 0 7,0 0-6,0-1-1,0 0 2,-3 0-3,3-1 0,0 1 0,-1 0 0,-2-2 1,3 3 3,0-1-1,-3 0 1,2 1-1,-1-3 3,1 1 3,-2 1-4,0-1 2,1 0 2,0 1 0,-1 0 3,1-3-4,-1 2 8,-2 0 2,1-1 0,1 1 6,0-2 1,-1-1 1,0 2 1,0-1 0,-3 0 0,1-1 5,-1 0-8,-1-2 5,1 1 3,-2-1-1,2 0 4,0-1 1,1-2-6,1-1 8,-2 1-6,0-2-4,-1-1-3,2 1 0,-3-2 9,5-3-9,-6-3-3,6 4-4,-3-8 3,1 3-1,-1-3-9,3-1-1,1-1 0,-2-5-4,4-2-3,1-1 4,0 0-3,2 0-3,-1 4-7,2 3-3,-1 2-16,2 0-16,0 2-18,0 0-22,1 5-24,0 0-26,2 3-27,3-1-31,3 1-27,1 0-30,1 5-226,1-1-509,5-2 225</inkml:trace>
  <inkml:trace contextRef="#ctx0" brushRef="#br0" timeOffset="188893.4392">5839 7562 55,'0'-10'149,"0"3"-3,0 1-4,3-5 2,-3 4-5,-3 0 1,3 3-1,0-2-1,0 3-11,0 3-12,-3-6-9,3 3-9,0 3-11,0 0-5,-4-2-8,4 2-14,0 0-3,-14 9-5,7-4-5,-3 6-1,0 1 5,-1 1-9,-3 8 0,-1 0 3,-2 3-1,1-1 2,1 5-7,-1 4 1,2-1 0,-6 10-4,5 1 0,-1-1 5,5-8 1,-4 9 0,5-7-3,-2 11 5,7-11 2,-5 9 1,2-9-2,-1 14-2,2-17 2,4 4-1,-4-2 8,4 2-10,-1-1 1,1 0-4,3 1-1,-1-1-2,1 0-2,1-1-6,2 0 0,0-3-1,0-1 1,1 1-7,3-4-1,0 1-1,-1 0 0,1-5-7,4-1-18,-5-5-30,-1 0-20,4-2-21,-1-1-23,3 0-23,-1-2-30,3-6-27,0 3-30,2-6-24,-6-1-155,6-2-422,-1-3 187</inkml:trace>
  <inkml:trace contextRef="#ctx0" brushRef="#br0" timeOffset="190835.1963">6017 8118 16,'0'0'91,"0"0"-2,0 0-7,0 0-11,0 0-7,0 0 4,3 4 2,-3-4-11,0 0-1,0 0-1,0 0-4,0 3 4,0-3-3,0 0 0,0 0-4,0 0 4,0 0-1,0 0 4,0 0 13,0 0-5,0 0-3,0 0 5,0 0 7,0 0-1,0 0 3,0 0-1,0 0-5,3-10 3,-1 7-10,0-2-5,-1 0-4,2-1-1,-2 0-6,2 0-2,0-3 2,0 0-3,-3 0-3,4 1-1,-1-5 5,0 2-4,-2 1-1,3 1-2,-4-3 0,2 1-1,-2 0-1,1 0-4,-1 1-4,0-1 0,0 0 0,0 0-3,-1 7 1,-1-8-4,2 5 0,0 1 14,-4-1-3,3 2 0,-2 0-1,3 1-2,-3-1-5,1 0 0,0 3-5,2-2-3,-3 1-6,-1 1 0,1-1-3,0-1 0,-2 3-2,5 1-2,-9 0 0,6 1 0,-7 2-4,2 1 1,-1-1-3,1 0 1,-1 1 0,2 1 1,0 1-1,-4-1 1,4 1-1,-3 2-2,2 0 7,1 0-7,-1 0-1,-1 2 1,2 1 1,0-3 2,-2 5-4,1 1 2,1-1 1,1 1-4,1-2 2,0 2 1,1 2 7,-2-3-9,2-4 4,1 6-3,-1-2 2,3 1-1,-1-2 1,1 0 2,-1 3-1,1-3 2,1 0 1,0-2-5,0 2 3,1-2 0,1-1 0,-1 0 1,1-2-3,1 1 1,-1-2 3,0 0-3,-1-1 3,3 0 2,-1-2-4,1 1 6,-1-3-2,2 3 3,0-3 0,1 0 2,-1-1 1,4 0-1,-1-2-2,1-2 1,1 0-1,-2 2 2,2-3-3,-2-2 2,2 2-4,0-4 2,1 1 3,-1-2-2,-1 3-4,2-4 1,-4 2 4,4-2-3,-5 2-1,1-1 0,0 2 1,-1-2-3,-1-1 0,-1 1 5,1-1-2,-1 0 2,-1-1-2,1-5 6,0 7-2,-1-2-2,0-4-2,1 1 5,-3 0 0,1 3-3,-1 0 2,1 0 1,-2 0-2,0 0 3,0-2 1,0 3 4,0 2-2,0 2 6,0 0 2,0 1-1,1 0-2,-1 1-2,-1 2 2,1 3-4,0-8-6,0 4-1,0 4-1,0 0 1,1-4-6,-1 4-2,0 0-2,0 0-5,0 0-2,0 0-3,0 0 0,0 0 4,-3 13 2,2-1-1,-1 4 1,1 2 3,-3 9 1,-2 1 1,3 3-3,1 2 2,-4-2-1,2 1 3,1 3-2,-1-2 0,-2 1 2,1-1-2,3-1 1,-2 0-1,1 1 1,0-2 0,3 1 0,-7-6 2,7 2-2,-4-2 3,1-2 3,2-5-3,-1-3 5,-1 0-3,3-3-1,-1-2 0,1-1 1,-2 0 2,2-2 4,0 1-5,-1-4 0,0 0 2,-1-1-2,4 1 8,-4-2 3,2-3 2,0 4 13,0-4 8,2 4 6,-2-4 9,0 0 10,0 0-1,0 0-6,0 0-8,11-16 1,-4 7-4,0-5-7,5-3-2,1-1-9,2-1-9,-3 0 6,-1 4-2,2-7-1,3 1-6,-4 1-4,2 1 2,-1-1 0,0 1-4,-2 4-12,-2 1 13,2 1-2,-3 1-4,0 1-4,1-4 4,-3 8 1,1-4 1,-3 3-10,3 0-8,-4 0-9,4 0-5,-4 2-14,0 1-10,1-2-14,-3 4-1,2-1-15,-2-1-6,1 1-10,-1 3-12,-1 1-11,2-5-9,-2 5-12,1-5-10,-1 5-13,0 0-10,1-2-13,-1 2-8,0 0-9,0 0 3,0 0-12,0 0-140,0 0-377,0 0 168</inkml:trace>
  <inkml:trace contextRef="#ctx0" brushRef="#br0" timeOffset="191854.5377">6372 8536 43,'0'0'109,"-3"4"-14,3-4 3,0 0-3,-2 5 1,2-5 0,0 0-1,-1 2 1,1-2-3,0 0 4,0 0 7,0 0 2,-1 5 3,1-5 3,0 0-2,0 0 5,0 0 5,0 0-8,0 0 5,0 0-4,0 0-3,0 0 0,0 0-4,0 0 2,0 0 2,0 0-7,0 0-6,-3-12-5,3 12-2,-2-4-6,1-3-4,1 3-6,-1-1-6,-1-2-1,2 0-10,0 0-5,0 0-3,0 0-2,0-1-3,0 1-4,2 0-2,-1 0-5,0 0 0,1 1 1,2-1-17,-3 1 0,4 0 0,2-4-2,-2 3-6,2 1 1,1 0-8,1 1 5,0 1-8,1 3 1,-2-3-4,-1 2-3,2 1-1,-4 2-1,1 1 0,2 2-1,-1 1 6,-4 0-7,3 2 1,-2-2 2,-1 5 3,1-2 6,-1 3-10,-3 1 3,0-1 2,0 4-4,0 1 1,-3-5 1,0 4-5,2-2 5,-2 0 0,-2 2 0,0 0 4,0-1-4,-3 1 0,0-2 0,2 1 4,-1-1 0,0 2-1,0-1 11,-3-1-11,3 0-2,-4 1 2,1 0-1,0 1 1,2-3 0,1-2 1,0-1 1,-2 3 0,1 0 1,1-3 0,1-1-2,-1-1-2,3 1 7,-2-2-1,2 0-1,1 0-1,-2-1 0,0 3-3,1-3 1,1 4-1,-4-4 0,3 5 0,1-5 0,-1 5 3,0-3 1,0 0 2,2-2-5,-1 2 2,1-2-2,-3 5 1,1-3-1,1 0-1,3-2 1,-1-1-1,-2 2 3,3-1-4,-1 0 1,-1-1 1,1-2 2,1-2 0,0 5-1,0-5-2,0 3 7,0-3-5,0 0 0,0 0 3,0 0 3,0 5 0,0-5 3,0 0 2,0 0-1,0 0 3,0 0-4,0 0 2,10-7 1,-2 4-3,-1-4 2,2 2-1,-1 2-4,2-2-2,1-1-2,-1 0 2,2 0-1,0 1 0,-1 1 1,2 1-8,0 0 3,-2 3 0,-3 0 2,0 2-4,2-2-2,-2 1 3,2 3-1,-2-1 0,-1 2-2,0-1 7,0 1-6,0-1-1,0 2 1,0-1 5,-1 1-1,1-1 0,0 1 3,-2 0 0,3-1-3,-1-1 1,1 0 7,2-2-5,-4 3 4,4-3 1,-2-2 10,3-2-7,-3 0 1,4-1-1,-4 1 1,2-3 2,0 2 7,0-3-11,-3 0-2,3 0-12,-1-2-21,0 0-20,1-2-26,-4 1-43,-2 0-46,3-1-65,1-3-61,0 0-210,-4 1-539,1 4 238</inkml:trace>
  <inkml:trace contextRef="#ctx0" brushRef="#br0" timeOffset="194528.3763">6427 8431 67,'0'0'85,"0"0"-12,0 0-2,0 0-1,0 0-14,0 0 6,0 0-6,0 0-3,0 0-4,0 0 4,0 0-7,0 0 9,0 0-9,0 0 9,0 0 7,-5 12 12,3-8 3,-3 5-1,-1-2-4,-4 0-6,1 5 4,-2-2-5,1 1 1,-7 4-5,3-5 3,4 2 0,-3-2-2,5-3 0,-2-2-3,4 2-7,-1-2 2,3-4 2,1 0-3,-1 3 11,1-3 9,2 2-2,1-3-1,-4 2 0,4-2 3,0 0-2,0 0 0,0 0 3,10-12-2,-3 5-2,4-3 9,0-1-14,2 1-6,-2-3-2,2-2-2,5 2-2,-4-5-3,0 6-3,-2 0-6,4-5 5,1 0-1,-5 5-5,-1 0-1,1 2 9,0-1-11,-1 0-8,-4 6 2,0-2-3,-1 1 3,-1 1-4,0 1-1,-1 0 7,-3 1-10,2 1 0,0-1 0,-3 3-7,4-4 8,-4 4-9,1-2-3,-1 2-1,2-3-1,-2 3 0,0 0-4,0 0-5,0 0 0,0 0-6,0 0 3,0 0-3,0 0 1,0 0 1,-3 10 1,-2 0-3,-3 6 2,1 2 8,-4 6-9,1 2 3,-1 2 1,-2 0 0,0 4 3,2-2-4,0 5 0,1-4 2,-1-2-2,0 3 0,4-1 1,-2-2-2,2-2 2,0-2 4,0-2-4,1 1 4,2-5-5,0-3 2,-2 0 5,1-2-7,5-4-1,-3-2 4,-1 4-1,2-3 0,-2-1-1,1-3 1,1-1 1,2 1-1,-1-1 1,0 1-2,-2 1 4,3-5-2,0-1-5,-3 4 9,3-4-7,0 0 5,0 4-26,0-4-8,0 0-16,0 0-22,0 0-27,0 0-24,0 0-21,0-16-13,2 6-8,-1-1-15,2 0 3,1-5-12,2-2 19,-3 1 2,2 0-4,4-7 27,-4 0 14,1 5 8,1-6 6,-1 7 15,-1-2 20,-1 3 13,5-7 12,-5 7 23,1 0 17,3 0 6,-1 0 16,-4 0 10,2 0 8,1 0 4,-2-3 11,2 2 11,0 2 7,-1 0 10,-1 1 9,-1-2 3,0 8 7,0 0 5,0-2 2,-1 6-4,0-1-4,-1 3-12,-1-2-3,2 2-16,-2-1-6,0 4-13,0 0-3,0 0-5,0 0 0,-3 15-1,-1 3 2,-2 2 2,-2 4-2,-1 5 1,2 1 0,-3 4 4,2 1-1,-2-3 0,0-1-1,3-1-3,-2 3-2,3-4 1,-3 0 3,2-4-7,0-3 1,3-3-3,-3 0-4,5-4 0,1-3-2,-4 0 6,3 0-11,-1-3 0,0 1-1,3-3-2,-2 1 0,1-3 5,0 2-7,-2-5-2,3 2-1,-3-1 0,3-3 3,0 5 0,0-5 0,-1 4-7,1-4-4,0 0-4,0 4 7,0-4-16,-3 2-7,3-2-11,0 0-11,0 0-14,0 0-29,0 0-11,0 0-15,0 0-4,-7-7 4,4 4 2,3 3 1,-4-5 3,1 3 5,-2 0-2,-1-1 11,0 2 7,-1 0 12,0 1-1,-1-3 15,-1 3 15,2-2 8,-1 2 6,1-1 33,0 1 13,-2-1 12,3 1 16,1 0 8,-1 0 11,1 1 11,5-1 4,-9-1 5,9 1 1,-5 1 1,5-1 2,-5 0-2,5 0-2,0 0-4,-5-2-4,5 2-6,0 0-4,0 0 5,0 0-8,0 0-2,0 0 9,0 0 0,18-4 12,-5 3-11,2-2-1,-1 2-4,10-2 0,3 2-1,1-3-7,-1 4-2,4-3-7,7 4-2,-8 1-5,9-4-2,-11 4-6,2-2-3,-1 2-5,1 0 2,-5 2-5,2-3 0,-3 2-1,0-2-5,-10 1-2,3-2-3,-7 2 5,0 0-5,-2-1-2,-1 1 3,1 1-1,-3-3 3,0 0-2,0 0 2,-5 0 8,5 0-11,-2 1-4,-3-1 4,0 0-3,0 0-1,10 0 9,-10 0-21,0 0-15,3 0-12,-3 0-7,0 0-14,0 0-17,0 0-24,0 0-27,0 0-24,0 0-22,-16-4-23,16 4-22,-11-2-16,1 1-36,-4 0-135,0 0-435,0-2 192</inkml:trace>
  <inkml:trace contextRef="#ctx0" brushRef="#br0" timeOffset="195524.971">6231 8520 4,'0'0'60,"0"0"-5,0 0 6,0 0-4,0 0-1,0 0-3,0 0 6,0 0 0,0 0-5,-7 11 3,5-6-5,0 1 7,-3-2 0,1 2-4,1-3 1,-3 2-2,4 0 4,-4 1-4,3-3-4,2 0 8,-3 4-2,1-1-6,-1-4 0,2 4 1,0-3 0,0 2-4,1-3 1,-1 0-1,2-2 4,0 0 1,-3 4 9,3-4 4,0 0 7,0 0 5,0 0 2,0 0 15,0 0 2,8 1 4,-8-1-4,12-9-5,-2 1-4,-2 2-3,2-4-5,3 2-3,0-2-6,2-1-3,-2 0-8,4-3 12,0-1-17,-2 1-6,2-3 2,-3 7-4,-1-1 4,0 1-2,-1 0-3,0-2-6,-1 2 2,1-2 0,-5 7 0,3-4-4,-3 2 5,1-1 0,-2 0-3,1 1-1,-1 1-5,-2 1 5,2 0-6,-2 0-1,-1 2 5,0-1 0,1 1 1,-4 2-14,3-2 5,-1 0 2,-2 3 0,2-2-5,-2 2-5,0-3-1,0 3-3,0 0 1,0 0 0,4-5-15,-4 5 11,0 0-1,0 0-10,2-1 6,-2 1-5,0 0-6,0 0 3,0 0-2,0 0-6,0 0-5,0 0 1,0 0 2,-6 18 5,4-8-5,-3 5 8,-2 3 11,-3 8-10,3 4-7,-1 0 2,-3 3-1,3 1 2,-3-1 4,-2 12-1,2-12 0,1-2 1,2 3 4,-2-4-2,3-3 0,0-1 2,0-2-3,1-4 2,2-5-1,0 3-8,1-1 8,-1-5-15,4 1-4,-3-4-4,0-2-7,0 2-5,-1-3-4,4 1 5,0-2-16,-3 0-3,1-1-5,2-4-6,-1 6-9,0-4 0,1-2-7,-3 5-9,3-5-7,-1 3-3,-1-1-12,2-2-8,0 0-21,0 0-15,0 0 8,0 0-10,0 0 4,-11-5-3,10 3-3,1 2 5,-9-1 5,5-2 19,-3 2 15,0 1 13,-2-3 8,1 3 14,0 0 9,-2 0 17,1 0 14,1 3 4,-2-3 28,1 4 4,1-3 9,1 0 3,0 2 21,-1-2 1,5 0 13,-3 2-3,2-3 8,1 3 2,3-3 0,-4 0 2,4 0-13,-2 2 21,2-2 9,0 0 13,9 3 4,-2-3-4,1-1-4,6-1 2,3 2-2,6-2-7,4-1-3,-2 3-4,3 0-3,-1-2-8,1 1-10,2 0 0,8 1-7,-10 1 0,0-2-6,2 2-6,-5 0-16,-1 1-22,-4-2-21,-5 0-28,-1 0-12,-1 0-22,-3 0-20,-2 0-22,-1-2-31,-1 1-137,-2-1-331,-1-1 147</inkml:trace>
  <inkml:trace contextRef="#ctx0" brushRef="#br0" timeOffset="196008.5199">6793 8253 123,'1'-5'226,"-1"5"1,3-2 1,-3 2 1,4-3-1,-4 3-4,1-3-5,-1 3-6,0 0-7,6-2-15,-6 2-19,0 0-19,0 0-23,0 0-13,3 7-9,0-2-5,0 2-6,-2 5-7,5 2-9,-5 4-7,2 1-8,2 7-4,-5 3-4,2 0-7,-4-4-31,0-1-38,-2 3-45,1-1-50,-4-4-66,2-4-73,-6 5-261,4-7-554,3-5 246</inkml:trace>
  <inkml:trace contextRef="#ctx0" brushRef="#br0" timeOffset="196983.8693">7273 7492 29,'2'-17'237,"-1"6"-7,-1-1-4,1 4 0,-1 0-10,0 4-20,0-4-25,0 4-25,0 4-18,0 0-14,0 0-14,0 0-7,-1 17-5,-3 2-3,1 10-7,-3 0-2,-1 3-2,-1 17-5,1-4-5,1-11 0,-2 12 4,1-10 0,1 1 2,-2 9 3,2-12-5,-3-1 3,4 1-3,-1-2-1,2-5-4,-2-1 3,2-2-5,0 1 1,0-7-8,1-3 0,0-3 0,3 0-3,-3-3-1,-1 2-2,4-5-5,-3 2 1,2-3-2,-1 2-5,2-3-7,-1 0 8,1 0 1,0 1-5,0-5-9,0 5 6,-3-3-3,3-2 3,0 5 2,0-5 23,0 0-9,0 5 6,0-5 9,0 0 2,0 0 6,0 0-7,0 0 21,0 0 0,0 0 6,0 0 1,0 0 1,0 0-6,0 0-5,0 0-9,3-16-8,-3 8-4,3 3-16,-1-7 1,1 0-6,0 1-2,0-4-4,3 1-7,-2-1 1,0-2-3,2 6-2,-2-3-4,2 2 0,-1-5-3,1 8-5,-1-2-3,0 1 3,3-2-4,-2 1-2,4-1-2,1-1 0,-1 4 1,1-4-1,2 0 0,-2 5-2,3-4 0,0 4-3,2 2 4,-2-1-3,0 3-4,-1 0 1,-4 4-2,5 0 0,-4 2-2,3 1-5,-6 4 4,0-2 1,0 5 2,1-3 3,-2 5-10,1 3 8,-4-3 1,1 5-1,-1-3-2,0 3 5,-3-1-1,-3 0 1,3 0 1,-3-1 0,-1 1 3,-3-1-1,0 1-4,0-2 2,-3 1 1,0-2 0,-2 0-4,-1-4-7,0 1 7,1-3-3,-4 1-4,2-2-5,0 0-8,0-1-5,-2-5-4,2 0-4,-1 0-6,1-1-7,-1-3-5,6 3-9,-4-1-14,2 0-16,2 0-10,1-1-9,0 1-17,0-2-10,4 3-13,-3-2-18,3 3-27,4 0-33,-6-1-39,6 1-29,0 0-32,0-6-173,0 6-547,9-1 243</inkml:trace>
  <inkml:trace contextRef="#ctx0" brushRef="#br0" timeOffset="197599.0785">7599 8233 61,'4'-2'107,"-1"-1"9,-3 3 19,3-2 12,-3 2 11,0 0 10,3-2 7,-3 2 4,0 0 2,2-3-6,-2 3-1,0 0 2,0 0 0,0 0-10,3-3-1,-3 3-10,0 0-4,0 0-6,0 0-3,0 0-13,0 0-6,0 0 12,0 0-25,0 0-1,0 0-9,0 0-3,0 0-12,0 0-19,0 0-1,0 0 0,0 0-6,0 0-9,0 0-9,0 0 3,0 0-15,0 0 5,0 0-4,0 0-2,0 0-6,0 0-5,0 0 4,0 0-3,0 0-2,0 0-6,0 0 5,0 0-2,0 0 2,0 0-3,0 0 3,0 0 5,0 0 2,0 0-1,0 0-15,0 0 6,0 0 19,0 0 1,0 0-3,0 0 6,0 0-6,0 0 2,0 0-3,0 0 6,0 0-3,0 0-2,0 0-1,0 0-1,0 0-7,0 0-3,0 0-3,0 0 6,0 0-9,0 0 0,4 6-7,-4-6 0,3 4 2,-3 0 0,3 1-17,-2 3 28,5 1-16,-6 2 2,1 1-3,2 7 4,-3 0 1,0 6 0,-4 3-3,-2 1-6,-2-2-21,-1-3-31,-3 0-35,0-1-24,-5 0-28,1-1-25,0-1-33,-1 0-39,0-2-43,3-7-41,-3 2-270,3-4-642,1 0 284</inkml:trace>
  <inkml:trace contextRef="#ctx0" brushRef="#br0" timeOffset="199483.714">8144 7925 14,'0'0'135,"0"0"0,2 3-6,-2-3 2,0 0-2,0 0-9,0 0 4,0 0-3,0 0 0,0 0 9,0 0 0,0 0 4,0 0 2,0 0-5,0 0-7,0-11-11,2 9-12,-1-2-8,1 1-2,0-3-10,-1-1-4,3-2-4,0-2-5,-1 4-6,1-4 0,-1 2 3,0-3-12,1 0 1,-1 1-2,-2 0-5,3-1-1,-4 0 3,2 1-4,-2-2 2,0 4-1,0 0-2,0 2-2,0-2-5,-2 2 1,2 1-7,-3-1-7,2 1 10,-2 1-13,2 1 0,-2-1-6,0 2-4,0 0 2,-2 0-3,2 2-6,3 1 3,-10-1-10,3 2 5,-2 3-1,1 0 0,-1 3-5,-2 2 0,-1 3-1,0 0 2,3 2 0,-7 6-2,3 1 4,0 1-3,4-2 0,-2 1 1,1 1 0,0 2-3,3 1 4,-2 0 0,1-1 0,2 0 12,0-1-15,4-4 4,-2-2 1,2 2-7,2-2 5,0 0-1,0-2 1,0-2-1,3-1 0,0 3 1,-2-6 1,6 0 0,-5-1 2,2-2 4,-1 0 3,4-1-1,-3 0 2,1-3 0,4 0 9,0 0-3,-2-2 10,1 0-2,1-2 2,-1-1 0,2 1-2,-2-3 6,2-2-5,-1 0-6,0-4-1,1 0 2,0-2-6,0-2-3,4-3 1,-3-3 2,1-4-3,-4 4-2,0-1 0,4-2 10,-4 0-12,-2 6-5,-2 0 2,2 0 6,-1 1 3,-2 7-1,0-2 11,1-3-2,-1 5 8,0-1 3,-2 6-4,2-1 3,-3 0 6,2 1-4,-2 0 4,0 2-14,0 3-10,0-5 0,0 5-3,0-5-2,0 5-8,0 0-1,0 0-1,0 0-10,0 0 6,0 0-1,0 0 1,-3 14-1,1-2 3,-2 2 3,0 3-4,-1 3 3,1 5 0,-1 4-1,-2-3 0,5 1 3,-3-1-1,3 0 0,-2 2 2,3-3-1,1 0-7,0-8 5,0 0-1,2-1 4,-2-3 1,3 0-4,-3-2-1,3 0-5,1-1 7,-2 0 6,3-3-7,0 0 7,1-2 3,3 0-9,0-1 6,1-3 0,-1 0-1,7-2 3,-2-4-1,0 1 3,0-3-7,1 1-10,0-2-19,-1-1-14,1 0-15,-4 3-17,-2-1-23,-1 0-18,2-2-27,-3-1-32,1 3-25,0-5-32,0 3-41,-1 1-195,-1-1-503,-2 1 222</inkml:trace>
  <inkml:trace contextRef="#ctx0" brushRef="#br0" timeOffset="200005.5352">8366 7212 133,'-8'-8'249,"1"-1"-1,1 4-13,2 2-15,2-1-22,-2 2-21,1-2-17,2 1-17,1 3-16,-3-2-12,3 2-11,0 0-11,-3-4-9,3 4-5,0 0-9,0 0-4,0 0-8,0 0-7,0 0-8,0 0 6,0 0 2,0 0 27,3 13 6,2-6-1,1 2-1,-1 1-2,4 4 2,4 6-10,0 2 1,2 2-4,-2 2-1,4 3-5,5 8-6,-5-8 0,7 13-9,-5 3-3,0 3 1,1-5 5,0 5-6,-3-1 0,-2 0-10,-1 4-2,-4-1 8,0 0-3,-2 3-8,-3 0 1,-1-3 14,-3 1-21,-2-1 0,-2 0 2,-1-1-16,-5 2 2,2 0 1,-4-2 13,1-2-14,-2-2 12,-4-3-3,3 0-6,-2-10-13,1 0 20,-2-1-5,-1-3 0,0 0 1,0-1-3,-2-2-1,2-3 4,-3-2-9,3-1 9,2-1-3,-1-2-2,2-4-5,2-3 5,2 1-18,-3-2 8,5-1-43,0-2-22,0-1-23,1 1-17,3-2-21,-2 0-19,3-1-20,3-2-41,-7 2-42,7-2-37,-4-4-250,4 4-577,-3-8 255</inkml:trace>
  <inkml:trace contextRef="#ctx0" brushRef="#br0" timeOffset="200948.1539">9214 8006 58,'-8'0'254,"2"0"-8,0-3-2,2 3-11,4 0-13,-8 0-14,8 0-15,-6 0-13,6 0-7,-4 3-17,4-3-10,0 0-9,0 0-10,0 0-14,0 0 23,0 0-10,0 0 0,0 0 5,0 0 8,16 4-8,-4-2-1,4 0-8,0-2-14,8 4 6,-1-4-24,1 0-7,-3 2-7,0-2-10,0 0-3,-5 0-14,-1 2-8,-1-1-26,-3-1-32,2 0-32,-5 0-30,-3 1-20,2-1-26,-1 1-16,-2-1-27,1 2-23,1-2-23,-6 0-15,4-2-16,-4 2-27,5 2-148,-5-2-456,0 0 202</inkml:trace>
  <inkml:trace contextRef="#ctx0" brushRef="#br0" timeOffset="201448.9796">9161 8206 185,'-5'2'251,"1"1"-2,1-3-6,2 3-13,1-3-22,-3 4-9,3-4 4,0 0 2,13 1 1,-3-1-3,7 0-21,4 1-7,5-2-12,0 0-5,1 1-15,1-2-16,1-1-14,-4 1-11,1 2-11,-1 0-3,-5 0-17,-3 0-9,-2 0 1,0 0-8,-6 0-23,1-3-8,-3 3-23,-2 0-10,0 0-11,-1 0-14,1 3-15,-5-3-11,0 0-23,7-3-19,-7 3-23,4 0-32,-4 0-32,0 0-37,7-1-34,-7 1-193,6-4-491,-4 2 217</inkml:trace>
  <inkml:trace contextRef="#ctx0" brushRef="#br0" timeOffset="207047.2012">10199 7850 67,'4'-18'193,"0"-1"-3,-2 1-9,2 1-5,-1 0-9,-1 2-5,0 1-3,-1 2 1,-1 4-2,0 2-3,1-1-12,-1 1-12,2-1-9,-2 7-17,-2-6-17,2 6-10,-1-2-6,1 2-13,0 0 1,-12 13-10,0 3-4,-2 6-1,-1 10-5,-8 6 2,1 6-3,0 2 4,-1 1-3,4-2 10,1 3-7,0-2-3,2-1 3,4-12 8,0-1-12,2 2 1,2-3-1,1 2-6,0-1 0,3-1-3,1-1-6,1-1 0,2 1-1,2-4-1,-1-7 1,2 0-11,1 0-5,2-1-23,1-4-22,-2 0-28,0 2-28,2-7-28,-2 0-27,4-4-33,1 0-34,0-5-48,4-2-136,1-3-434,5-6 192</inkml:trace>
  <inkml:trace contextRef="#ctx0" brushRef="#br0" timeOffset="207810.1739">10542 8175 11,'0'0'211,"3"-2"-11,-3 2-9,0 0-19,0-5-18,3 2-13,-3-1-5,2-1-12,0 0-8,1 0-1,-3-2-4,1-2 4,2 1-5,0-2-4,-3 0-3,4-2-2,-3 0-8,-1 0 1,0-5-9,-1 4-3,-3-3-4,4 2 0,-4-3-7,1 6 0,0-2-4,1 4-5,-3-1-2,0 0-1,0 3-13,-3 1-5,0 0-5,0 4-7,-3 3-7,-2 1-2,-6 9-3,-1 3-3,2 3-2,-2 3-1,-2 3-1,3 1-1,3-2-1,1 3-5,0-1-2,5 0-1,3-7 0,1 0 0,6 0-6,0-5 6,-3 0 0,6-1 0,1 0 1,3-2 0,3 1 2,4 0 1,-1-5 1,4-1 1,5-3-1,1-2 3,-1-3-2,0-1 0,-1-1 1,-2-2 0,1-2 0,-6 2 1,0-5-1,-1 2-1,-1 0 12,-2-5-10,5-3-2,-6-2-4,-1 3 6,1-6 4,-4 5-4,0 0 4,-1-1 1,-1 1 6,0 3 5,-1 6 2,0-1 3,-2 4 6,1 1-3,-1 0-8,0 1-12,2 3-2,-2 2-5,0 0 0,0 0-1,-7 21-3,1-3 4,-1 8 1,-2 3-5,-1 1 6,0 3-7,0-3 5,2 5-3,-1-6 0,2-2 12,0 4 0,-1-3-14,1 3-2,2-7 1,0-5 1,-3 5 6,5-5-4,-2-2-3,2-1 0,2-7 0,-2 1 2,0 1-2,3-6-3,-3 3-1,2-3 8,1-1 6,-1 0-1,-1 0 13,2-4 9,0 5 12,0-5 1,0 0 8,0 0-13,0 0 5,13-13-8,-5-1-6,1-1-1,6-8 0,1-2-2,1-2-13,1 0-1,0 3 13,-1-2-9,2 2-4,-3 0-10,0 3-5,1 0-5,-7 9 4,1-1-22,-5 4-5,1 0-14,-2 4-12,1-2-13,-3 4-23,-1-1-21,1 1-27,0 0-30,1 0-19,-4 3-14,6-1-30,0 1-23,-6 0-195,7 2-487,-2 1 215</inkml:trace>
  <inkml:trace contextRef="#ctx0" brushRef="#br0" timeOffset="208619.1969">10947 8528 144,'0'0'196,"0"0"-7,0 0-9,-5-5-1,5 5-11,-2-5-6,2 5-6,0-4-11,0 4-1,0-6-2,0 1-10,0 1-7,0-3-7,2 2-13,-1 0-7,3-3-9,-2 2-7,3-3-8,2 1-10,0-1-8,1 0-2,-1 1-4,2 3-12,2-4-3,2 5 4,-5 2-12,5-2-5,-4 3-8,1-1 1,0 6-2,0 1-4,-1-1-1,-1 5-2,-2 0 2,-2 1-3,3 0 2,-3 5 0,-2-2 0,-2 2-2,-3 1-3,1 1 4,1 0-3,-6-1-1,3 0 2,-3 1-2,0-5 1,-1 3-3,0 2 3,0-3-1,-4 1 1,3-1-3,-2 0 2,0-1 3,0 2-3,1-4 2,-2 0-3,3 0 0,1 0 1,-1-3-2,3 0 1,-4-3 3,4 4-1,0-4-5,-1 0 5,3-1 6,0-1-10,1 0 2,-1 1 0,2-3-3,2-1 2,-4 4 0,4-4 0,-3 2 0,1 1 0,2-3 1,0 0-2,0 0-3,-5 3 2,5-3 0,0 0 2,0 0 0,-1 1 2,1-1-1,0 0-1,-2 4 2,2-4-3,0 0 6,0 0-6,0 0-1,0 0 4,0 0-1,0 0-1,0 0-1,0 0 7,0 0-6,0 0 2,0 0-2,0 0 1,0 0 2,0 0-5,0 0 4,0 0 2,0 0 0,0 0 2,0 0 5,0 0-2,0 0 6,0 0-1,0 0 1,0 0-2,0 0 6,0 0-3,0 0 3,0 0-1,0 0 13,7 2 11,-2-2-5,2 0 8,5 2-5,5-2-4,-1-2 3,8 1-3,4 1-5,1-2-11,-2 3-14,4-4-31,9 1-40,-11-3-42,1 3-64,9-4-76,-14 3-271,4-1-560,-3 0 248</inkml:trace>
  <inkml:trace contextRef="#ctx0" brushRef="#br0" timeOffset="209597.2782">11616 8441 61,'-5'-5'294,"3"0"7,0 1-7,-1 1-9,3-1-16,-3 1-23,3 3-29,0-6-20,0 6-23,-2-3-23,2 3-19,0 0-15,0 0-16,0 0-8,0 0-7,10 14-9,-2-1-8,0 5-3,1-1-6,-1 10-5,-2 2-7,-2 0-1,-2 2-6,-1 1-11,-4 1-13,-2 1-41,-4-2-48,0 2-56,-7-4-65,2-2-62,-5-1-221,3-3-516,-1 0 228</inkml:trace>
  <inkml:trace contextRef="#ctx0" brushRef="#br0" timeOffset="210944.8167">12279 8208 69,'1'-4'196,"2"-1"-8,1 1-6,-3 0-8,1 0-16,-2-1-16,0 5-18,3-1-19,-3 1-15,0 0-10,0 0-6,0 0-6,-13 18-5,1 1-3,-1 1-3,-2 5-6,-2-2 1,-2 2-2,1 0-3,3 0 3,-2 0 2,4-4 3,-2 1-1,5-8 0,2 0-2,-3-1-2,6-3-1,0-1-4,1-1 0,0-3-3,0 0 1,2-1-2,0-1 2,0-1 2,1 2 3,1-4 5,-3 3 8,3-3 7,0 0 7,0 0 11,0 0 3,0 0-2,0 0-12,8-15-5,-2 6-7,2-4-4,1-3-4,4-5 3,-1-1-6,0 0-2,0 0 0,-1-3-9,2 2-7,0-4 9,0 2-8,1-1-2,0 3-8,-5 0 11,6 1 1,-8 5 4,4 1-4,-5 4-2,0-1 13,2 4-13,-3-1 4,-2 1 12,1 3-5,-1 1 2,2 1 11,-3 0-16,-2 1-9,3-3-11,-2 5 1,-1 1-6,3-4-1,-3 4-4,3-3 4,-3 3-11,0 0-4,0 0 0,0-2-1,0 2 2,0 0-3,0 0 1,7 10 0,-3-2-4,-1 4 2,1 3 3,2 3-1,3 7-1,-2 3-7,4-1 7,-3 0-1,2 5 1,-4-3 7,4-1 9,-2 1-13,0-3-6,0 2 4,-1-4-1,0 2 4,0-1-9,0-8 9,-2 2 7,0-2-9,-3-2-5,4-4 7,-2 2-3,-1-6 2,-2 3-3,2-4 1,-1-2-6,-1 1 7,2 0 1,-2-1 6,1-1-4,-2-3 1,1 4 11,1-2-15,-2-2-10,1 4-23,-1-4 5,0 0-27,0 0-22,0 0-16,0 0-23,0 0-35,0 0-30,0 0-39,0 0-32,-4-14-38,4 6-44,0-1-175,0-2-548,0-4 242</inkml:trace>
  <inkml:trace contextRef="#ctx0" brushRef="#br0" timeOffset="211461.7046">12611 7882 130,'-1'-9'270,"-2"1"2,1 3-10,2-2-15,-2 3-21,1-2-23,1 3-21,0 3-26,1-4-16,-1 4-19,0 0-1,10 3 3,5 3-3,4 7-4,5 6-8,9 10-4,3 5-6,-3 0 2,1 4 6,-4 2-15,-5 4-8,1-1-2,-7 7-7,-3-4-1,-1 8-5,-5-2 2,-6-1-19,-6 3 1,-3-5 1,-2 1-4,-5 1 0,-4-2-5,-6-2 0,-1 0-18,-5-6-33,1-3-31,-3-2-24,0-2-24,-1-4-42,-2 1-43,8-11-47,1-2-51,-10 5-254,10-9-565,2 1 250</inkml:trace>
  <inkml:trace contextRef="#ctx0" brushRef="#br0" timeOffset="215501.5477">17102 13284 115,'-2'-26'186,"1"-2"1,1 10-7,0-1-5,-1 4-2,2 2-1,-2 7-2,1-1-12,0 0-19,0 2-15,-2 2-21,2 3-13,0 0-8,0 0-13,-3 13 1,-1 4 4,1 12 2,-2 8 13,-3 10 7,0 11 0,1-1-4,-10 22-4,6-23-1,-2 3 5,2 25-1,-2-1-4,2-24 2,-6 26-2,5-5-2,-1 2-1,3-25-30,-3 24-2,3-27 7,-1 0-3,1 2 1,2 0-4,-2-2-2,3 4 0,-5-7-9,7 2 1,-1 0-2,-1-3 3,3 2-8,-3-2-6,0-1 5,1-2-2,1 4-2,-1-5-2,-1 0-3,2 0-2,-1-10-4,-4 11 0,4-11 2,-1 7 3,-1 2-8,2-12 8,1 1-6,-1 0-8,0-2 6,2 2 0,0-1-2,-2-1-3,2-1-6,1 0 1,0 0 1,2-6 2,-2-6 0,3 6 2,-3-7-7,3 0 4,0-1-2,0-5-1,-4-2-1,4 3 1,0-1 1,0-2-5,0 1 4,-3-2-3,3-1-7,-2 1 3,2-2 7,-2-1 2,4 1-11,-2-2 8,0 0-1,0-1-8,0 0 7,2-2 2,-2-2-1,0 0-2,0 6 4,0-6 1,3 2 5,1-1 0,-1 1-1,4-2 1,0-2-2,6 1 5,1-1-7,9 2 4,-4-3-5,5 0 3,4 1-9,-1 3 6,3-2-4,9 0 6,1-1-9,-1 4 4,-11-2 3,17 1-4,0 1 5,0 0 7,5-4-9,-2 5 0,2 0-5,17-5-4,-20 1 5,1 1-3,3 3 1,15-3-1,-21 0 7,3 0-9,0 0 6,22 5-3,-23-4 7,-2 3 0,0 0-4,3-1 1,-4 2-6,-1 1 2,-2 0-2,0 0 7,-1 0-9,-1 0 8,-11 3-1,10-4-2,0 2 2,-10 0-5,-1-4 0,13 2 5,-14-2-7,4 1-11,-3-4-3,-1 1 1,-2 0-3,0-2-4,-3-3-5,2 2 20,-9-1-21,7 0 2,-7 2 4,0 0 0,-4-1 0,-1-3 5,-3 5 2,2 0 2,-3-1 0,-2 0 7,-3 1-1,7-2 6,-4 1 10,-3 1-14,7-2 5,-7 2 13,3-2-14,-3 2 0,0 0 0,0 0-2,0 0 2,0 0 2,4 0 5,-4 0 2,0 0-10,0 0 5,3-3 2,-3 3 6,0 0 3,0 0-1,2-2-1,-2 2 4,2-10-3,0 5-1,-1-2-7,0-4 17,3-3-20,-2-3 2,4-6 3,-1-4-7,2 0 11,-1-2-7,-2-7-2,6-8 7,1-1-7,-2-5 4,-1 2-6,2-2 7,-3 2-5,2-6 1,-2-4 4,-2 5 2,2-6-5,-4 1 1,1 0 5,-1-2-1,1 0 6,2 2 1,-3-3-2,5-24 8,-3 29-9,4 0 8,-3-3-1,8 0 1,3-23-6,-6 30-6,3-2-1,2-2 5,-2 0-8,3 1 6,-2 2 0,3 1-2,-5 4 2,4 0 1,-5 0 10,0 4-5,-2-3-3,-3 14 3,-1-3-6,1 0 6,-2 2-7,0 0 2,0-3-5,-2 3 5,1 0-1,-2 1-1,1 4 4,-1 0 4,-2 9-7,3-1 4,-3 6-2,0 0 1,0 4 1,0 3-7,2 0 1,-4 2-13,4 1-25,-4 0-33,2 5-43,3-5-42,-3 5-42,0 0-13,0 0-19,-6 15-36,2 0-34,0 1-56,-6 7-204,-1 3-597,-5-4 265</inkml:trace>
  <inkml:trace contextRef="#ctx0" brushRef="#br0" timeOffset="216078.9483">17854 13888 208,'-6'1'210,"-1"5"-14,-1-4-6,0 1-12,0 1-12,-1 1-14,1 0-7,0 0-5,5-1 10,-1-1-4,0-2-4,1 3-3,0-1-3,3-3-5,-5 2 0,5-2-2,0 0-1,-2 3-1,2-3 0,0 0 1,0 0-13,6-13-10,5 1-3,3-5 7,0-1-23,3-4 8,1-2 8,1 1 4,-2-1-5,-2 0-3,2 0-2,-3-1-4,3 1-5,-4 2-5,-5 6-5,3 5 2,-4-3-7,-1 5-6,-2 3-4,-1 1-5,1 0-13,-1 1-10,-3 2-23,4 1 15,-4 1-4,2 7-7,-1 4-3,2 6 3,-3 7-1,1 5-1,-1 1-6,3 1-26,-3 2-46,3-1-42,1 0-34,-1 0-31,1 1-33,-1 0-35,0-2-45,-2-1-31,2-3-40,0 2-193,-4-10-595,1 0 263</inkml:trace>
  <inkml:trace contextRef="#ctx0" brushRef="#br0" timeOffset="216674.7219">17851 14321 168,'0'0'209,"3"-14"-9,-3 9-11,0-2-15,0-1-8,0-1-4,0 0-3,0-2-7,0 0 0,4-1 0,-4 0-6,0-2-8,-4 0-11,1 2-6,2 0-5,-1 2-9,-5 0-2,6 4-16,-5 0-8,2 1-13,-3 3-6,1 2-8,-4 2-12,-5 8-2,0 4-6,-5 4-4,0 1 0,3 5-7,-1 0-1,2 0-1,2-1-3,0-2-2,7-3-4,0-2 3,2 1 3,2-3-10,1-2 1,1-2 1,1 0 1,1 2 1,2-5 3,1-2 4,3 0 1,0 0 7,3-3 5,0-2 1,7-5 2,-3-1 5,4-5-6,2-3-4,-3 2 3,1-5-4,-2 0 7,-1 0-9,-3 2 7,-3 3-1,4 1-1,-7 3 1,1 0-1,-3 4-3,0-1 2,-2 1-25,-1 1 13,4 3-3,-3-3-12,-2 3 0,0 0 5,4 10-2,-2-2 0,0 2-3,0 2-3,2 4 4,-2-4-1,2 3-3,-1-3 3,0 0-1,2 0-5,-1 2-17,4 1-22,-2-7-13,4 4-18,-1-5-20,1 3-18,-2-4-22,3 1-23,-1-2-29,0 3-35,0-7-32,-2 3-26,-1 1-155,-4-3-467,0 0 207</inkml:trace>
  <inkml:trace contextRef="#ctx0" brushRef="#br0" timeOffset="217253.136">17710 14845 103,'0'-4'209,"-1"-2"-4,1 0-11,0-1-14,1-3-13,1-1-16,-2 2-12,4-3-7,-3-2-10,2 2 2,-3 0 2,2 1 1,-1-1-9,-1 0-1,0 0-9,-1 2 2,1-1-6,-3-1 1,1 7-9,1-5-4,-3 4-11,-2 1-9,2 2-9,-6 0-7,4 3-8,-8 6-6,0 1-3,-3 7-6,-4 4 1,4 0-4,0 2 4,1-2 2,1 1-10,3 0 4,2-5-4,3 3-6,1-3 3,3-2-5,-1-2 2,4 0-4,0 2-1,4-3 0,-1-3 1,4 1-1,2-5 2,1 0 3,4-2 2,3-3 1,2-5 0,1 0 1,1-4-3,0 2-5,-4-7 6,0 0-1,-4 5 0,-2-2 0,0 1-5,-2 0 4,-1 0 0,-2 3 5,-1 3 1,1 2 2,-3 1 6,0 0-11,-1 2-1,1-2-10,-3 4 2,0 0-3,0 0-3,3 11 1,-6-1-1,3 1-4,-3 6-2,1-1 4,2 2-2,-3 0-1,1-1 2,2 0-1,2 3-9,1-3 4,0-1-7,1-5-6,1-2-27,1 1-18,-2 0-24,4-4-26,2-1-33,0 0-32,3-3-60,-3-2-51,4-4-222,0 1-548,2-3 243</inkml:trace>
  <inkml:trace contextRef="#ctx0" brushRef="#br0" timeOffset="218139.6493">17628 15112 101,'0'0'164,"0"0"-7,0 0-9,0 0-13,0 0-7,5-10 1,-4 5 9,2 3 0,-1-3 2,0 1-9,-2-3-4,0 1-12,2-1-8,-2-2-9,-2-2-10,2 2-3,-2-1-6,-1 1-4,0 0-5,-2 0-4,0 2-8,0 2-7,0 1-9,-2 2-8,0 2-3,-3 2-8,-2 7 1,-3-2-7,-1 7-2,0 5-1,-1-4 0,3-1 2,4 0-2,2 1-1,1-1-2,1 2-1,3-7 5,2 5-7,-1-6 0,5 2 2,-1-4 0,3 1 4,2-2-1,0-4-2,6 0 6,1-2 0,0-3 5,2-3-2,2-1-1,-2 1 0,2-4-2,-4 0 4,-1 0 2,-1 1 3,0-2 3,-4 5 4,-2 0 4,-1 3 6,-1 1 0,2 0 0,-3 1-10,-2 1-1,-1 1-5,0 0-3,0 0-6,3 10 1,-6-1-2,-1 6 0,-2-1-4,2 3 1,-1 3-4,0-3 1,1 6-1,1-5-1,-1-1-1,3 2-21,-1-4-16,2 2-23,0-4-11,2 3-24,-1-3-22,3-2-18,-1 4-27,0-5-9,1-3-23,3 2-22,-4-1-24,1-2-129,-1 0-391,1-2 174</inkml:trace>
  <inkml:trace contextRef="#ctx0" brushRef="#br0" timeOffset="218685.2586">17374 15523 66,'-16'0'249,"6"1"7,0 1 7,3-4 3,3 4-15,-3-2-22,2 0-22,5 0-26,-5-5-14,5 5-27,0 0-5,0 0-14,3-5-12,6 1-13,0-1 6,4-3-18,4 2-6,3-4-2,2 7-7,-2-2-1,1-1-10,-7 2-2,3 3-6,-3 0-6,0 0-8,-7 1-5,3 1-2,-3-1-7,-1 1-1,1 1-8,-4 0 4,-2 5-1,1-5 1,-4 4-2,-1 6 0,-4 3 0,-2-1-3,-6 7 1,-3-4-4,1 4-1,-3-3 4,1 1-1,-2 2-2,0-4-7,2 1 2,-1-4 1,6 4 0,1-6 1,2-1 8,-3-1-3,6-4-3,1 1 7,3-3-7,-1 0 9,1-1-15,1 0 2,2-1 2,1-2 2,1 5 0,-1-5 1,6 6 5,0-5-3,3 4 4,6-5 3,6 3 0,1-1-1,2-1-6,1 0 11,2-2-19,-2 1-22,2-3-29,1 0-28,-1 3-41,-1-5-39,-2 3-37,1-3-51,-3 2-39,0-2-196,-3 0-516,-2 1 228</inkml:trace>
  <inkml:trace contextRef="#ctx0" brushRef="#br0" timeOffset="219243.1382">17813 15623 8,'0'-3'301,"0"3"-34,-1-6-31,1 6-25,0 0-11,0 0-17,0 0-12,-13 11-6,6-3-13,1 7-11,1 0-15,-2 1-11,-2 7-11,5-6-6,0 1-14,4 1 1,-2-2-13,2 0-8,0 1-3,3-5-3,3 4-7,-1-7 0,1 0 2,1-2 1,2 0 8,3-3 0,-3-1 1,1-1 9,2-6-1,-2 3-1,0-4 9,3-4 5,-2-2 12,0-1-20,-1-2-9,-3-3 0,0 0-4,-2 1-7,0-2 3,-2 0-8,-2 5 3,0-5-4,-3 2-4,-1 1-2,0 2-7,-1 0-6,1 1-11,-4 2-12,3 2-14,-3-2-10,-2 2-24,0 2-19,-3-1-25,1 4-26,1-1-19,0 0-31,3 3-30,-3-1-43,3 1-33,4 0-49,-4 0-168,7 0-521,0 0 231</inkml:trace>
  <inkml:trace contextRef="#ctx0" brushRef="#br0" timeOffset="220121.1798">22535 14295 32,'-2'2'202,"2"-2"-3,0 0-8,0 0-21,0 0-19,0 0-13,10-13-11,-6 7-7,3-2-2,-4-1-2,4-1-2,0 0-11,-1-7-4,-2 0-10,3-1-6,-3 0-1,-1-2-9,-2 3-2,2 0-2,-3-2-3,0 0-5,-4 2-10,3 5 1,-2-4-7,-3 3-6,2 5-7,0-1-1,-5 4-7,2 0-7,-3 3 0,-1 5-6,-1 3-1,-5 5-1,-2 5-2,1 6-3,0-3-3,2 3 2,3 2-1,2-2 4,3 0-9,2-3-1,-1-4 1,7 1-1,0-4-5,0 0 5,4-1 2,-1-1 3,3-2-1,1 2 4,5 0-4,-4-5 4,7-2 2,1-1-2,-2 1 3,1-7-1,1 0 1,-1-1 1,-1-2-3,0-1 1,0-4 2,-4-2 0,0-1-3,4-4 7,-8 0-4,2-5 2,0 0 17,0 1-5,-3-3 5,1 3 4,-2 6 7,-4 3 16,3 2 7,-2 3-1,-1 2-14,2 2-6,-1 2-1,-1 3-12,0 0 1,-7 15-5,-1 7-2,-1 7-4,-1 4-2,-2 13-2,-2 0-1,1 1 0,0-2 2,6-13-6,0 2 3,0-4 1,0 3-2,4-5 0,-4 0 1,7-9 1,-4 1 1,4-5 6,0-3-1,0-2 8,-3-4-1,3-2 17,0 4 11,0-4 15,0-4 15,0 6 16,0-6 15,3 2-9,-3-2-8,7-8-10,2-2-3,5-7-19,1-4 0,2-1-7,0-1-4,1-1-22,-2 1-19,-1 0-29,-2 4-18,2-2-47,-8 7-34,3 1-29,0 0-36,-3 5-40,0 1-34,0 2-51,3 1-30,-3 1-191,2 3-569,-1 4 252</inkml:trace>
  <inkml:trace contextRef="#ctx0" brushRef="#br0" timeOffset="220675.8543">22912 14512 201,'6'-4'269,"-5"-2"-16,3-1-11,3 0-14,0 2-20,-1 0-21,2 0-16,4 2-21,-4 3-20,2 0-15,-3 3-14,2 0-13,-4 4-10,2 2-10,-4 3-3,1 1-10,-8 4-8,4 1 0,-10 5-6,3 2 5,-3-4-12,-4-1-1,6-4-6,-1-2 0,2-6 1,0 2 3,4-3 2,-2 0 13,3-2 2,1 0 8,-2-1 3,2-1-5,1-3-6,0 0-3,4 3 0,-4-3-3,11-3-5,3 1-1,9-4-9,-2-1 0,0 3-33,0-2-33,3 1-31,-7 2-48,-5-2-50,4-1-46,-7 6-47,-1 3-189,-4-3-487,-1 6 216</inkml:trace>
  <inkml:trace contextRef="#ctx0" brushRef="#br0" timeOffset="221218.2405">22490 15212 155,'-5'-5'301,"2"-2"-20,1 1-2,2-4-4,-2 1-15,4-2-24,-2 2-28,1 1-21,0 4-10,1-4-5,-2 5-12,0-3-5,0 6-14,0-5-12,0 5-16,0-4-9,0 4-11,0 0-17,0 0-1,0 0-11,-12 8-8,4-3-4,1 6 5,0-5-18,0 8-4,-1 0-4,0-2-6,0 2 3,1 1-5,4-3-9,3 5 5,-1 0-6,2 1 3,2-2-2,1 2-6,-4 0 0,7 1 7,-7-4-9,6 5 4,-2-6 2,2 2-4,0 0-9,-4-5 8,2 0-1,-1-2-6,0 0 2,-3-2 10,3-3-12,-3 3 4,-3-2 3,-1-1-4,-3 1-7,-4 1-4,-5-3-24,2-1-6,-10-2-11,4-2-9,0-1-16,5 1-17,0-6-23,-5 2-23,7 3-25,-1-5-32,7 1-25,0-1-31,5-5-207,1 4-495,4-8 219</inkml:trace>
  <inkml:trace contextRef="#ctx0" brushRef="#br0" timeOffset="221268.276">22702 15083 321,'10'-7'358,"-3"0"-1,1 3 13,-5 0 3,0 1-12,1-1-18,-1 1-31,0 2-27,-3-2-29,0 3-35,0 0-25,0 0-14,0 0-20,-3 19-21,-4 2-12,-6 4-8,5 1-22,-5 1-4,1 5-9,-3-4-10,4 4-6,0-2-4,1-1-20,0 2 4,0-3-4,2-1-10,4-8 1,0-2-1,2 3-6,-2-3-3,4-8-1,1 4-9,-1-2-12,3 0-14,-3-3-31,4-2-13,-1-1-25,2-2-33,4-3-32,4-1-38,0-3-40,7-5-39,-1-2-35,-1-6-32,-1-1-276,3 1-654,-4 0 289</inkml:trace>
  <inkml:trace contextRef="#ctx0" brushRef="#br0" timeOffset="221311.3009">22640 15295 243,'-3'-1'291,"3"1"-31,-2-1-28,2 1-25,8-6-18,0 2-23,10 3-12,5-5-19,5 4-12,13 2-40,0-2-35,-3 2-43,-10 2-47,12 3-42,-11-1-29,-2-1-45,-1-1-133,0 4-313,-2-4 139</inkml:trace>
  <inkml:trace contextRef="#ctx0" brushRef="#br0" timeOffset="221950.3601">23164 15316 267,'2'-3'262,"0"-2"-19,-2-2 4,0-1 2,-2-1-3,0 1-5,-1-2-6,-1-1-27,-2 3-18,1-2-20,-1 5-23,-4-2-13,1 3-21,-6 3-5,1 2-7,-10 6-12,-1 1-1,-1 4-11,1 2 7,1 0-10,-1 5 2,4 2-9,1 3-8,6-7-8,4 5-4,0-1-1,3-2 0,3-5-12,1 2-18,5-2 23,1 2-8,2-8 6,2 2-13,0-3 3,6-1-3,1-4-9,0-1 2,10-5-10,-3-6-8,-1-3 0,-2-1-9,-1-3 5,1 0-5,-5-8 4,5 3-2,-8-4 9,2 1-6,-4 0 3,-2 10 17,-1-1 1,-2 7 15,1-1 4,-1 0-2,-1 5 1,-1 0-20,-1 3-11,0 2 21,0 0-13,-11 9-6,5 1 9,-1 4-9,0 4 3,1 1 1,2-1 1,0 8-3,1 0 2,3-7-8,4-1-3,-1 0 5,0-1 8,4 0 4,0-3-11,4 0 10,2-1 4,2-5 5,5 0-3,5-5 10,2-6 0,1-3-5,-1-1-18,-1-7 12,12-7 5,-5-2-5,-2-9-8,-10 9 1,6-14 3,0-4-2,-2-2 1,-1-1-1,-4 0-5,-2-3 7,-1 3 0,-6 14 11,-5 4 5,0 1 13,-2 11 7,-2 2 5,-2 4-15,0-1-6,-1 5-4,-3 4-2,4 0-2,-18 10-3,7 3-3,-8 9-4,2 5-9,-9 12 4,4 0 0,9-9-3,-5 13 1,6-11-1,-1 12-7,5-10 11,5 1-6,-3 12-5,5-15 1,1 1-9,1 2 15,6-5-4,-1 0-7,1-1 1,3-5 7,-2-7 0,1-5-6,3 0-1,-1-4 0,2 0 5,1-5 1,3-5-7,-4-3 11,11-3-7,-2-7 5,-4-3-11,-2 0 8,1-2 1,0 0-5,-6-1 7,-4 4-1,0 5-3,-1 2 2,-4 3 1,3-1 3,-5 3-7,2 3-3,-2 2 1,-5-7 0,5 7 0,-18 8-4,10-1 2,-5 3 1,2 4 1,1-2-2,4 5-6,-1 1 1,1 0 3,5 1-5,1-2-1,0 2-2,1-2-17,1-1-4,2 0-24,3-6-14,-1-1-28,1 0-24,1-1-42,0-4-58,3 0-40,1-4-57,2-5-43,0-1-245,6-5-659,-3-4 292</inkml:trace>
  <inkml:trace contextRef="#ctx0" brushRef="#br0" timeOffset="222479.7363">23577 15295 95,'-5'-7'386,"4"1"-49,2-1-40,4-2-27,10-4-21,5 0-30,3-2-29,13-2-26,5 4-57,-3 0-59,0 6-73,-12 0-79,2 1-75,-6-1-164,2 0-371,-4 3 165</inkml:trace>
  <inkml:trace contextRef="#ctx0" brushRef="#br0" timeOffset="223105.1633">18695 13825 213,'-14'-3'230,"3"3"10,3 1 3,-3-1-1,4-3-3,3 1-3,-2 1-4,2-4-16,1 1-1,-2 1-20,2-3-4,1-2-14,2-4-13,0-3-17,0-2-8,3-5-9,0-4-9,4-5-3,-3 1-11,6-4 25,-3-2-6,6-10-18,-2 1-4,6 1-14,0-5-5,4-1-24,4-1 5,12-17-4,-6 22-6,1 0-8,17-12-5,-10 22 0,14-16-6,5 9-3,-14 13-5,23-9-4,1 7-4,2 4 1,-1 10-6,0 2-1,-21 7-2,21 0-7,-26 6 5,0 4-5,4 3-12,-4 1-9,1 3-1,-5 6-17,-2 0-7,-9-1-3,6 6-5,-6-5 8,-4 3-19,3 0-3,-3 0 2,-2-2-8,1 2 1,-3-1-5,-2-2-3,-3-3-5,-2-1-5,0 2-8,-5-3-5,2 0-11,-3-1-7,-1-5-7,-2 3-7,0-3-6,-1 0 5,0 2-4,1-3 8,-4-2-7,4 0-35,-4 0-25,3-7-34,-1-3-149,-1 0-409,0-4 180</inkml:trace>
  <inkml:trace contextRef="#ctx0" brushRef="#br0" timeOffset="223151.2673">20137 12654 64,'-7'-29'175,"-3"0"7,3 3 4,3 8 6,-3 2 8,6 3 0,-1 3 0,-1 1-16,3 2-22,-1 1-23,-2 2-19,3 1-11,0 3-9,0 0-15,0 0-7,18 10-10,-5 1-5,4 9-2,1 5-7,-1 4-6,7 13-5,0 0-1,-3 0-4,-1 3-7,-2 2 3,-4 0-6,-1-4-4,-3-8 2,-2 11 2,-3-12-8,-3-2-2,1 2-2,-3-1 1,-5-4-1,0 0 0,-2-4-2,0 2 0,0-4-2,-1-6 0,-1-2 1,-2-1-4,1 0 1,0-1 0,-1-3-7,2 1-15,-3-3-24,-1 2-28,-1-1-25,2 1-24,-7 5-23,2 4-33,-1 0-30,-2 2-27,2 2-128,-9 11-383,3 4 170</inkml:trace>
  <inkml:trace contextRef="#ctx0" brushRef="#br0" timeOffset="223739.6382">20074 14021 145,'-4'-17'260,"2"5"12,-1 2-3,2 3-14,-2 0-33,3 1-22,-1 2-28,0 1-24,1 3-12,0 0-12,-3 14-5,0 4-21,-2 16-10,1 0-9,-3 16-8,2 3-3,-1 3 2,0 0-5,0 3 2,0-3-2,-1-4-1,2 6-2,-2-1-9,0-5 1,0 1-8,0-7-2,0-10-2,0-6-6,1 1 0,-1-2-3,3-3 1,-1-8-7,0-1 3,3-6 0,0-1-8,-1-2-4,3-2 4,-2-1 9,0 1 8,2-2 4,0-3 7,0-1-5,0 0-5,0 0-2,0-20-12,0 3 2,0-7-6,4-5-5,-4-5 4,2 3-7,3-21 6,-2 18-3,1-19-6,0 7 0,5 2-2,-2 12 5,-3-2-9,6 2 8,0 0-5,1 3-1,2 3 1,4-1 0,-3 5-4,4 3-6,1 2 4,2 5-4,-6 7-2,2 2-1,-3-2 2,3 8-3,-3 1-8,-4-1-1,1 4-13,-4 1-6,0 0-4,-4 1 1,-1 3-5,-4 1-2,-5 1-8,0 2-7,-3-2 0,-7 4-12,-1-2-5,0-4-4,-2-3-13,3-1 2,2-4-5,-1 1-17,1 0-4,1-4-19,4-1-24,2-2-17,2 0-25,1-3-21,4 0-130,0-3-383,4-2 169</inkml:trace>
  <inkml:trace contextRef="#ctx0" brushRef="#br0" timeOffset="224503.4019">20427 14068 38,'6'-6'222,"-2"1"0,-4 2-20,3 1-22,-3 2-20,0 0-15,0 0-19,-10 17-6,7-6-13,-4 3-6,0 3-12,3-1-6,-3 2-10,7-1-4,-1-5-10,-1 2-3,4-2-5,-1-3 2,2 3-2,-2-4-1,6-3 3,-3 2 2,2-2-3,4-1-2,0-3 2,1-2-1,2-3-5,0-2-2,0 0-4,-1-4-3,-1-5 0,5-1-1,-7 2-3,0-3-5,0-8-2,-1 1-5,-4 5 6,-4 0-8,1-6 7,-2 5 7,-2 3-7,-2 1-6,-4 3-6,1 1 1,-4 3-3,3 4-3,-4 4-4,2 1 2,-3 1-2,-2 4-4,5 3-1,-2 1 0,3 2 3,0-1-3,3 2-4,4-1-3,-1 2 2,1 0-5,6-1 4,1-2-2,2 1 7,1 0-1,4 0-1,6-5 5,3-2-1,1-1 2,2-6 0,1-1 1,2-4 0,1-2-1,-3-2 0,14-7 0,-14 3 8,0-5-10,-1 0 5,-1-3-4,-1-1 3,-3-3-2,-2 1 9,-2-5 1,3-11-5,-6 11-5,-1 1 6,-2-1 4,-2 1 8,0 0 9,-2 6 5,-3 8 13,2 2 7,-3 4-5,0 0-1,3 2-1,-3 4-18,0 1-12,0 1 3,0 3-6,0 0-1,0 25-5,-3 0 8,-1 12-12,0 13 4,-2 11 0,-5 24-1,-2-3 3,5 1-5,-3-5 1,-2 2 0,0-21-5,-2 24 7,6-26-9,-9 24 3,8-21 2,3-4 0,-2 0 5,1-3 4,1 0-1,1-5-1,-2 1 5,5-15-1,-1-1 2,0-4-8,1 0 2,-1-3-4,0-8 10,2-2 4,2-5-14,-3 0 6,3-3-5,-2-2 13,2-2 14,0 0 3,0-4 27,0 0-12,0 0-3,0 0-5,4-21-3,1 3-3,1-10-6,-3-4 9,5-12-27,-1 10 9,-2-2-4,3-12-2,-2-4-3,0 3-2,-1 0 2,3 14-6,-3-10 9,0 7 11,5-11 17,-6 15-13,6-10 10,-3 9 5,0-11-3,3 2-8,-1 11 7,3-11-8,4-2-1,1 2-3,-5 14-4,5 0-5,-1 1 3,-1 7-8,6-2-5,-1 7-3,1 2 3,0 7-4,-4 2-1,-2 4-7,1 4-2,-2 7 1,0-1-1,-1 4-3,-2 7 3,-1-1 1,-7 5-3,1 5 5,-8-2-4,1-2-2,-8 5 1,-5-3 5,-2 2-3,-3-2-8,-12 5-13,0-4-9,-1-1-14,-2-6-17,0-4-18,9-6-11,-1-2-17,0 0-15,4-4-27,0-3-22,3-2-31,4 0-29,3-6-28,4 3-28,5-4-31,-3-1-183,6-1-541,0 1 241</inkml:trace>
  <inkml:trace contextRef="#ctx0" brushRef="#br0" timeOffset="226478.6884">5449 10005 154,'9'-11'169,"-1"-3"-2,0 2-7,1-2 9,-1-1-9,-1-2-8,2 5-2,-2-4-4,-3 0-4,3 2-7,-3 1-1,-1 0-9,0 2-7,-3-1-6,1 3-13,-1-1-3,-1 3-9,-2-1-11,-1-1-9,-3 4-11,0 3-6,-3 1-9,0 1-5,-4 3 4,-1 2-12,-4 7-6,1 5-2,-2 0-2,2 3 0,1 3-2,3-1-3,0 5-1,1-3-2,5 0-1,2-5-3,2 1 1,0 2-2,1-1-4,1-1 2,2-1 1,2 5 13,2 0 2,0 1-2,-1 1 0,4-2-1,0 1-3,0 1 0,0-2 1,2-5-3,-2 2 0,3-4 1,1 6 1,-4-8-2,3 2-2,1-3-1,-4 1 5,2-1-2,-1 1-5,-2-1 1,2-1 0,-4-3-2,1 0 0,-3 1 1,1-2 4,-3 1 0,0-1 2,0 1 1,-4-2 2,-2 3-6,-4 1 3,1-3 3,-3 0-1,-2-1 3,0-2 11,-2 0 6,1-4 6,-2 1 4,2-1 4,-1-4 5,0-1 0,1-4-7,0 1 1,1-3-7,2-1-9,3-4 4,-1-1-8,4-2-8,-1 0 0,3-8-16,1-2-12,6-1-13,4 2-20,-1-1-27,0 1-18,3 2-31,0 2-30,1 7-32,-1-1-41,2 3-41,1-1-210,-1 2-511,0 0 226</inkml:trace>
  <inkml:trace contextRef="#ctx0" brushRef="#br0" timeOffset="227084.2002">5982 9774 51,'0'0'177,"-2"-3"-5,2 3-8,-2-4-4,2 4-10,-1-3-12,1 3-11,-2-3-12,2 3-13,0 0-15,0 0-9,-12 4-9,6 0-7,-2 1-3,1 3-5,-3 3-1,-2 2-7,0 6 8,-5 0-4,3 3 0,-1 6 3,1 0-4,1 1 1,-7 17 1,4 0-5,3-3 2,-3 11-1,4-1-3,-1-1 0,-1 2-7,1 2-2,2-1-1,2-1-6,1 1 0,-2-4-4,6-4 1,1-13-2,-1 13-2,1-15-2,3-2-1,-1 0-4,3-1-5,0-4-12,2-6-23,-1 0-21,-1-1-29,3-4-25,2-2-31,1-3-20,-2-4-29,4 1-161,-1-6-369,6-3 163</inkml:trace>
  <inkml:trace contextRef="#ctx0" brushRef="#br0" timeOffset="227702.3446">6220 10336 32,'4'-2'163,"0"-2"-8,-1-2-5,2-1 0,0-1-10,0-1-6,2 1 0,-4-2-4,3-1-3,-2 0-6,3-5 1,-3 0 0,-1 4-8,0-2-3,0-3-9,0 1-3,-2 4-3,-2-1-12,1-1-10,-1 2 0,-3 2-5,2 1-5,-2-1 6,2 2-19,-4-1-5,1 3-7,-4 0-5,1 3-5,1 3 1,-6 3-8,-1 1-2,-3 1-3,-1 9-3,1 3-3,-3 1-2,3 3-1,0 4-1,0-1-4,3 0 4,2-2 0,3-2-3,-1-2-4,5 0 0,2-1-1,0-2-2,3-3 4,0 1-4,3-3 3,0-1 2,1 1 0,0-3 5,5 0 0,2 1 1,-1-6-1,4-1 0,0-1 2,1-1-1,-1-4 1,2 0-2,-1-2 1,1 0 2,-2-3-2,3-5 6,-3 3-7,-3 1 1,1-3-5,-3-3 2,1-7-1,0 2 3,0 0 4,-4 4 1,1-9 2,-3 7 5,0 3-1,-4-3 4,3 4 3,-2 0 9,-1 4 4,2 3 7,-4 0 0,5 1 11,-4 3-21,1 1-7,1 0-8,-1 4-1,0 0-9,0 0 2,0 0 1,-4 13-4,1-1-1,-2 5 0,-1 12 10,0 0-12,-8 13 1,6-6-1,-1 9-5,-1 2 4,-1-1-3,1-3 11,2-8-14,-1 0 1,-1 10 3,5-14-6,-2-1 6,4-3 1,-3-2 1,2-5 0,-1-2-3,2-1 1,1-2-1,1-3-4,-1-3 6,2-2 1,-1-1 0,1 0 4,0-1 10,0-2 7,-3 0 10,3-3 7,0 4 15,0-4 8,0 0-4,0 0 0,0 0-9,16-13-4,-5-1-10,1-5 0,4-1-11,1-3 17,1 0-15,-1 0-13,0 1-17,-1 1-26,-1 3-18,0 0-15,-3 4-36,-1 0-32,-1 1-36,0 2-39,-3 4-41,3-4-52,-4 5-232,0 0-570,3 2 253</inkml:trace>
  <inkml:trace contextRef="#ctx0" brushRef="#br0" timeOffset="228317.3426">6542 10729 146,'0'0'257,"0"0"-7,0 0-2,0 0-7,0 0-11,0 0-6,0 0-9,0 0-14,0 0-12,-1 3-6,1-3-6,0 0-9,0 0-11,0 0-6,0 0-16,0 0-6,0 0-24,7-8-6,-6 2-12,5 2-7,-2-2-9,3-1-9,-3 1-13,4 0 6,1-1-9,-2 2-4,2 0-7,-1 0 1,-1 0-5,3 5-4,-4 0-12,-1 3 2,4 1-6,-3 1-2,2 4 1,-1 4 8,0 5-12,-4-2-4,-3 3 1,0 6 6,-2 1-6,-2-2-3,-3 2 8,-3-1-3,-1-3 0,-5-1 1,1 1 1,-3-2-1,0 1-3,0-3-1,2-3 1,-4-1-3,6-5 5,4 1-2,0-5-3,3 1 8,-1-2-6,5-2 2,-2 2-4,1-1-1,1-1-3,2 1 2,1-3 7,0 0 0,4 5-3,5-3 2,5 0-1,8-2 2,5 0-17,-4 1-32,3 1-27,1-4-55,1 0-53,2-1-61,8 0-72,-10 1-244,3-2-600,-3 1 266</inkml:trace>
  <inkml:trace contextRef="#ctx0" brushRef="#br0" timeOffset="229610.1705">2121 6141 28,'0'-10'177,"0"4"-14,0-3 9,1-1-7,-1 3 0,0 2-13,0 0-14,0 2-20,0 3-17,0 0-13,0 0-15,3 10 0,-3 7-3,0 2-10,1 15-2,-2 13-7,1 6-1,0 1-4,-4 0-4,0-3-7,2-2 1,-1-3 3,-1-1 6,1-12-1,0-2-3,-1 2-2,4-3-2,-1-1 0,-2-3-8,3-6-2,-3 6-3,3-2-3,-3-5 0,2-3-1,-2-1-4,3-4-4,0 1-20,0-4-24,-3-2-20,3 1-24,0-2-13,-2 0-9,2-5-7,0 0-33,0 0-37,0 0-115,0 0-315,-1-28 140</inkml:trace>
  <inkml:trace contextRef="#ctx0" brushRef="#br0" timeOffset="230195.9406">2143 6161 121,'0'0'124,"-21"9"-1,11-2-11,-11 7-10,7-5 0,-3 8-10,-1 3 2,1-3-2,1 2-1,1-1-3,5-5-5,0 3-3,0-5-2,2 0-8,1-3-2,4 0-3,-4-3 2,4-1-5,-1 0 8,4 0 7,-3-2 7,0 3 12,3-5 1,-3 2 7,3-2 10,-4 0 11,4 0 7,0 0-21,0 0-12,3-12-11,-3 3-9,0-1-9,3-2-3,-2-3-4,5-2-7,-6 0-2,4 2-5,-1-1-5,1 1 1,-1 0 0,0 4 7,1 0-9,-2 2-9,-1 2-3,0 2-2,2 0 0,-3-1-17,4 4 0,-4 2-4,6-1 0,-6 1-2,14 8-2,0-2-2,4 9 1,2 2 5,4-3-7,0 5 4,9 5-2,-7-9 0,7 8 4,1-2 10,-8-7-14,12 6 0,-11-6-17,10 2-36,-8-3-29,6 4-27,-8-7-38,1-1-25,-1 2-36,2-4-32,0 2-230,-4-6-507,-1 2 225</inkml:trace>
  <inkml:trace contextRef="#ctx0" brushRef="#br0" timeOffset="231443.7457">7132 10091 115,'3'-7'152,"0"-3"-14,1 1-14,-1 4-6,-2-2-11,2-2-6,0 5-9,0-3-9,0 5 2,-2-5 2,2 2 9,1 0-5,-2 2 1,0-1-2,0-2 2,1 2-1,-2-1-7,0-2-2,0 2 0,3-3-6,-2 1-3,0 1 1,-1 0 1,1 1-3,-2-4 1,1 3-2,0 1-2,-1-1 1,2 1-1,-2 0 1,0 3-6,0 2-3,1-7-6,-1 7-10,0-4-7,0 4-7,0 0-5,0 0-6,0 0 0,0 0-1,-5 20-8,0-3 5,-1 6-4,1 6 0,0 2-1,-1 2 0,0 1-5,2-2 2,-3 0-1,3 3-1,1-1 0,-3-2 1,1 0-1,0-1-1,1 0-1,0-2 3,0-2-1,0-1-1,-1-2-2,1-4 1,4-3 0,-3-2 1,2 0-1,-1-5 1,1 1-2,1-2-2,-3-4 4,3 2 0,0-4 0,-1 2-1,0-1 8,1 1 10,0-5 7,-1 3 8,1-3 4,-1 5 9,1-5 3,-1 4 4,1-4 7,0 0 1,0 0 0,-2 5-5,2-5-3,0 0-3,0 0 1,0 0-8,0 0 3,0 0-4,0 0 2,0 0 1,0 0-1,0 0-3,0 0-5,0 0-10,0 0 1,4-14-7,-2 11 2,-1-4-2,2 0 9,-3-1-16,3-2-1,0-1-4,-2-1 11,5 0-19,-1-3 5,1 1 0,-2-1-4,3 1-5,1 2 4,-2 2-5,4-2 2,0-1 7,0 3-7,1-1-2,-1 3-5,3 1 11,-2 2-8,0 1 0,-1 1 6,1 1-12,-1 2 7,3 6 7,1 0-15,-3 1 1,-1 2-5,3-1 1,-3 4-6,-3 0-9,0 0 4,-3-4-10,2 7 4,-5-4-2,2 1-5,-3 0-4,-3 1 7,2-1 2,-2-3 0,-4 6 15,-2-4-12,-6 1 1,2-4 3,0 1 0,-2-1 3,-5 0 1,-1-1-3,1-4-12,5 1-9,-7-1-8,6-1-15,2-1-13,-2-1-21,2 0-22,4 0-20,-1-3-33,1 3-18,3-3-26,-1-1-41,-1 1-178,2 0-477,0-2 212</inkml:trace>
  <inkml:trace contextRef="#ctx0" brushRef="#br0" timeOffset="232040.3255">6870 10469 123,'-1'-2'206,"1"2"-13,0-3-20,-3 0-21,3 3-8,0 0-29,0 0-14,0 0-11,0 0-11,0 0-5,0 19-1,1-9-8,1 5-5,-2 2-6,-2 3-2,4-1-5,-2 0-13,1 8-30,-2-8-23,1 7-40,1-9-44,-2 3-174,2-2-299,-1-2 133</inkml:trace>
  <inkml:trace contextRef="#ctx0" brushRef="#br0" timeOffset="232620.0462">7722 10542 252,'-1'-7'263,"1"7"-15,-3-4-15,3 4-19,0-4-28,0 4-20,0 0-24,0 0-16,0 0-13,-5 8-10,2 3-11,-3 6-6,-2 7-12,2 1-4,-5 8-8,0-1-8,-1-1-19,2 4-36,-1-4-38,1 2-39,2-1-48,1 0-52,-2-3-172,2-3-379,0 0 168</inkml:trace>
  <inkml:trace contextRef="#ctx0" brushRef="#br0" timeOffset="234907.9439">16436 14122 61,'-13'-5'234,"3"1"-2,2 3-2,2 0-32,0-2-10,2 3-18,1-1-17,3 1-17,-7-2-17,7 2-11,0 0-13,0 0-6,0 0 1,16 10-6,-4-7-9,8 4-1,4-2-11,1 2-2,16 1-3,-1 1 0,2-2 5,0 2-8,3-1-9,0-1-5,0 3-3,-1-4-6,1-1 2,-5-2-6,-11 4-2,-3-4-4,2-1-1,-3 0-2,-1-1 4,-7-2-4,-2 1 1,-2-2-6,-3-1 4,0 1-2,-2-5-2,-1 5-8,-3-4-15,2 0-9,-2-2-9,-2-1-9,-2-1-12,0-2-11,-3 0 7,0 0 2,-4-3-1,2-1 10,-4 3 3,1-1 2,3 4 7,-2 0 6,2 2 13,0 0 15,3 3 4,-1-2-2,0 5-3,3-1-2,0 3 2,0 0-1,0 0-2,0 0 1,16 9-2,-6 1 0,1 6 6,3 3 4,-3 4 5,-2 2-1,1 1 1,-4-1 8,0 2-8,-6 1-3,0-3 4,0-6-4,-6 5 1,-3 2-1,0-11-1,-8 6 0,0-1-4,-4-2-16,0-2-18,-4-4-19,-1 0-24,-3-2-19,0 1-19,0-3-20,2 0-33,0-7-24,2 2-150,1-6-364,2-2 162</inkml:trace>
  <inkml:trace contextRef="#ctx0" brushRef="#br0" timeOffset="235472.8007">15986 13476 47,'-2'-17'240,"1"3"1,1 3 0,-2 0-11,0 4-26,2 1-30,-1 4-17,1 2-18,0 0-13,-14 20-15,1 3-9,0 5-12,-1 1-7,-7 17-8,3-3-8,0 0-7,-1-1-8,5-2-2,4-10 2,-1 1-11,1-3-5,0 2-2,2 0-6,1-5 2,0-2-3,1-7-2,1 1-3,3-6-5,-1-1 1,2 0-2,-1-2-3,2 0 1,0-3-1,0-1 4,2 4-4,2-6-1,0 1-5,5-3-9,2 0-14,5 0-21,-2-5-16,2 1-21,7-7-22,-1 2-11,-2 1-31,-6 2-18,-1-3-21,0 0-29,-2 1-105,-4-1-336,-1 1 149</inkml:trace>
  <inkml:trace contextRef="#ctx0" brushRef="#br0" timeOffset="236189.0875">15713 13816 179,'0'0'199,"-7"-5"-21,11 2-15,-4 3-20,10-7-12,4-3-11,6 2-5,2-2-6,5 1-5,1 0 6,10 0-3,2 0-5,-13 5-8,-1-6-12,0 8-6,-2 2-6,-9 0-12,-1 0-5,-7-3-9,3 3-7,-4 0-4,-2 0-8,-1 4-1,-2 4-1,-1-3 4,-3 7 0,-1 0-2,-3 3-1,2 1-3,-3 1-2,4-2 3,-3 0-3,4-2-3,-1-4-1,1 3-3,1-3 0,2 0 2,0 2 3,2-5-2,1-3 4,1 4 3,2-4 2,5 1 2,-1-4-7,3-1 3,2-3 3,-1 0-1,-2-1 3,0-3-5,0-4 6,-1 3-5,-3-3-1,2-2-3,-4 0-2,-2 2-2,-3 0 2,2-3-3,-6 3-2,0 0-4,-1 2-6,-4 2-4,-2-1-1,0 3-1,-4 1-3,0 4-1,0 2-4,-3-1 5,6 5-6,2-2-6,1 1-4,2-4-6,-1 3 7,3 0-3,4 4 7,0-4 5,0-3 2,4 9 0,3-6 2,3 3 6,3-1-5,2-4 5,9 1 3,0-4-1,0 1-2,1-1 3,-1-2-1,3-3 2,-1-1-2,2 1 1,-3-3 2,-2 1 7,-1-5-6,2-1-3,-3 0 4,-1-5 1,1 3-1,-2-4 5,-1-1 2,0 0 1,-4-3 4,0 2 8,-2-1 0,-2 0 9,-2 7 8,-1 2 18,-3 5 9,0 1-1,-4 1-9,3 1-9,-2 2-5,2 2-5,-3 3-9,0 0-4,0 0-4,-5 17 0,-4 1-3,-1 11-2,-7 13-1,-4 4-3,0 4-2,-8 22-2,-1 8 5,3-3-1,-1 0 0,-2 0-5,0-3-1,10-19-4,0-1 3,0-1 0,2-2-5,1-5 14,0-3-11,5-11 0,3-1 0,-1-4-3,0 3 12,2-6-13,1-5 6,1-3-1,2-6 1,1 0 2,-2-2 9,3-1 5,1-2 31,-1 0 24,1-1 18,0-1 24,1-3 27,-2 2 8,2-2-18,0 0-12,6-17-10,-1 0-11,5-5-11,0-5-6,5-3-14,-2 0-7,7-14-10,-2 0 1,-1-1-6,-1 4-7,-1-3-3,-3 13-5,4-14-1,-3 12-5,-2 2-2,1 0-3,0-1-2,2 1-2,2 0-3,-1 2-1,2 2-3,1 0-5,2 3 6,1 2-4,3 1-4,0 4-4,3 5-2,1 4 6,-4 2 0,0 5-3,-2 5-3,-2 2-3,0 5 2,-9 1 0,2 0-7,-6 3 1,0 0 0,-7 5-4,0-4 1,-4 1 1,-5 0 1,-9 5-9,-1-3-6,-7-2-13,-8 4-12,6-8-11,-9 1-17,9-4-23,0-6-22,1-2-23,2-1-16,3-1-25,6-2-19,-1-3-32,5-1-23,0 1-17,6-3-33,-1 2-261,3-3-616,4 2 274</inkml:trace>
  <inkml:trace contextRef="#ctx0" brushRef="#br0" timeOffset="237588.6152">8222 10510 126,'5'-10'161,"2"-5"-9,0-1-3,-3-1-3,-1 0-12,1-1-6,0-3-8,-1-3 2,-1-3-1,-4 10 2,2-5 3,-3 3 0,-1 0-11,1 2-2,-1 0-6,-3 2-6,-1 3-8,2 2-3,-6-2-14,1 8-11,-3 1-6,-1 6-3,-4 6-8,-2 3-2,-2 8-4,2 4-1,-4 12-2,6-7 1,-4 11-5,2 0 6,7-10-3,1 0-5,3 2 3,-1-4-7,5 3-4,2-5 0,3 0 1,0-6-3,3-1-2,2-4 7,2-1-7,1-7 4,-1 5 3,4-4-2,-3-3-2,7 0 3,-2-5-2,1-1-3,1-5-5,0-3 5,3-2 1,0-4-9,-3-2 0,-3 1 1,5-4-7,-4-4 11,-2-1-10,2-2 2,-3 0-3,3-2 4,-4 1 6,-1 1 19,2 0 0,-6 9 10,2-1 6,-2 9 3,0 0 5,0 0-11,-1 3-5,0 2-4,-1 0-11,-1 3-4,2-2-6,-2 4 0,0 0-6,0 0 0,0 19 3,1-2-4,-1 2-6,0 5 9,2 2-12,0-1 4,1-4-4,2 4 7,0 0-5,1-7-2,-1-1-1,2 3 4,0-5-3,3 1 2,-2-3 14,4-1-19,-2-1 8,4 0-2,-5-2 1,2-4 0,0-2-5,0-2 0,-2-1-3,6-4-14,-2-4-27,-1 1-28,1-5-27,5-8-24,-3-1-33,0-2-26,-1-2-35,0-2-30,0 0-57,-4-1-183,2-2-524,0 0 232</inkml:trace>
  <inkml:trace contextRef="#ctx0" brushRef="#br0" timeOffset="238157.8693">8465 9677 195,'-6'-18'241,"1"3"-2,3 5 2,-1 0 2,2 1-23,1 4-10,-2-1-31,2 0-23,2 3-13,-2 3-14,11 4-8,2 8-6,9 6-8,2 6 1,7 17-5,0 4 4,7 22-8,-5 5-3,-5 4 5,-6 2-3,-3 5-4,-4-1-6,-11-23-5,-1 28-3,-3-5 1,-8-24-9,-5 26-4,-1-29 9,-6 29-20,1-28-10,-8 18-1,3-20 1,-10 16-7,7-19-5,-2-3-4,-14 15-22,15-21-31,-3-2-28,-3-2-28,6-3-34,-2-5-25,8-5-36,-2-4-43,3-6-27,0 5-53,0-8-185,0-4-519,7-6 230</inkml:trace>
  <inkml:trace contextRef="#ctx0" brushRef="#br0" timeOffset="238948.7549">9090 10144 232,'-5'3'235,"0"-3"-18,1 2-16,4-2-17,-4 1-18,4-1-16,0 0-12,0 0 2,15 1-4,5 0-7,7-1-7,0 0-10,4 0-11,8 3-11,-1-2-6,2 7-10,-12-5-8,0 1-5,-1 1-6,-1-3-6,-3 2-18,-1 0-31,-8 0-29,1-1-37,-6-3-32,1 2-24,-3 0-22,-2-2-25,0-2-38,-5 2-116,2-5-351,-2 5 156</inkml:trace>
  <inkml:trace contextRef="#ctx0" brushRef="#br0" timeOffset="239008.7985">9103 10357 25,'-6'4'155,"5"1"-3,1 1 6,1-2 5,5 1 3,2-1-4,6 1-3,9 0-7,1 1-11,5-3-12,1 1-5,8-1-14,1-1-13,-9 0-6,1 1-14,-3 0-25,2 3-35,-3-3-44,-1 0-41,1-1-44,-2-4-39,-5 4-145,3-2-319,-8 0 141</inkml:trace>
</inkml:ink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9447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230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697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5860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8424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3437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9450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00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721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463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7380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6DA74-05EA-4839-B1A2-1C27971AF92F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3A921-D758-48BE-B7D2-C7903936AD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2884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customXml" Target="../ink/ink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customXml" Target="../ink/ink29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PDA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888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rmAutofit fontScale="90000"/>
          </a:bodyPr>
          <a:lstStyle/>
          <a:p>
            <a:pPr marL="0" indent="0"/>
            <a:r>
              <a:rPr lang="en-IN" b="1" dirty="0" smtClean="0"/>
              <a:t>Instantaneous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Let M=(Q, ∑, ᴦ, </a:t>
            </a:r>
            <a:r>
              <a:rPr lang="el-GR" sz="2400" b="1" dirty="0" smtClean="0"/>
              <a:t>δ</a:t>
            </a:r>
            <a:r>
              <a:rPr lang="en-IN" sz="2400" b="1" dirty="0" smtClean="0"/>
              <a:t>, q</a:t>
            </a:r>
            <a:r>
              <a:rPr lang="en-IN" sz="2400" b="1" baseline="-25000" dirty="0" smtClean="0"/>
              <a:t>0</a:t>
            </a:r>
            <a:r>
              <a:rPr lang="en-IN" sz="2400" b="1" dirty="0" smtClean="0"/>
              <a:t>, z, F) be a </a:t>
            </a:r>
            <a:r>
              <a:rPr lang="en-IN" sz="2400" b="1" dirty="0" err="1" smtClean="0"/>
              <a:t>pda</a:t>
            </a: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An Instantaneous Description(ID) is (</a:t>
            </a:r>
            <a:r>
              <a:rPr lang="en-IN" sz="2400" b="1" dirty="0" err="1" smtClean="0"/>
              <a:t>q,x</a:t>
            </a:r>
            <a:r>
              <a:rPr lang="en-IN" sz="2400" b="1" dirty="0" smtClean="0"/>
              <a:t>,</a:t>
            </a:r>
            <a:r>
              <a:rPr lang="el-GR" sz="2400" b="1" dirty="0" smtClean="0"/>
              <a:t>α</a:t>
            </a:r>
            <a:r>
              <a:rPr lang="en-IN" sz="2400" b="1" dirty="0" smtClean="0"/>
              <a:t>) </a:t>
            </a:r>
          </a:p>
          <a:p>
            <a:pPr marL="0" indent="0">
              <a:buNone/>
            </a:pPr>
            <a:r>
              <a:rPr lang="en-IN" sz="2400" b="1" dirty="0" smtClean="0"/>
              <a:t>where q ∈ Q, x ∈ ∑</a:t>
            </a:r>
            <a:r>
              <a:rPr lang="el-GR" sz="2400" b="1" baseline="-25000" dirty="0" smtClean="0"/>
              <a:t>ε </a:t>
            </a:r>
            <a:r>
              <a:rPr lang="en-IN" sz="2400" b="1" baseline="-25000" dirty="0" smtClean="0"/>
              <a:t>, </a:t>
            </a:r>
            <a:r>
              <a:rPr lang="el-GR" sz="2400" b="1" dirty="0" smtClean="0"/>
              <a:t>α</a:t>
            </a:r>
            <a:r>
              <a:rPr lang="en-IN" sz="2400" b="1" dirty="0" smtClean="0"/>
              <a:t> ∈ ᴦ</a:t>
            </a:r>
            <a:r>
              <a:rPr lang="el-GR" sz="2400" b="1" baseline="-25000" dirty="0" smtClean="0"/>
              <a:t>ε</a:t>
            </a:r>
            <a:endParaRPr lang="en-IN" sz="2400" b="1" dirty="0" smtClean="0"/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/>
              <a:t>q is the Current State of the control Unit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/>
              <a:t>x is the Unread part of the input string/The part of the input to be processed</a:t>
            </a:r>
          </a:p>
          <a:p>
            <a:pPr marL="857250" lvl="1" indent="-457200"/>
            <a:r>
              <a:rPr lang="en-IN" sz="2400" b="1" dirty="0" smtClean="0"/>
              <a:t>Say a1,a2,….an</a:t>
            </a:r>
          </a:p>
          <a:p>
            <a:pPr marL="857250" lvl="1" indent="-457200"/>
            <a:r>
              <a:rPr lang="en-IN" sz="2400" b="1" dirty="0" smtClean="0"/>
              <a:t>The PDA will process in a1,a2,….an order only</a:t>
            </a:r>
          </a:p>
          <a:p>
            <a:pPr marL="457200" indent="-457200">
              <a:buFont typeface="+mj-lt"/>
              <a:buAutoNum type="arabicParenR"/>
            </a:pPr>
            <a:r>
              <a:rPr lang="el-GR" sz="2400" b="1" dirty="0" smtClean="0"/>
              <a:t>α</a:t>
            </a:r>
            <a:r>
              <a:rPr lang="en-IN" sz="2400" b="1" dirty="0" smtClean="0"/>
              <a:t> are the stack contents with the left most symbol indicating the top pf the stack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This triplet is called ID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10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967640" y="560160"/>
              <a:ext cx="3934440" cy="5171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9360" y="550080"/>
                <a:ext cx="3955320" cy="518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7447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rmAutofit fontScale="90000"/>
          </a:bodyPr>
          <a:lstStyle/>
          <a:p>
            <a:pPr marL="0" indent="0"/>
            <a:r>
              <a:rPr lang="en-IN" b="1" dirty="0" smtClean="0"/>
              <a:t>Instantaneous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836712"/>
            <a:ext cx="8229600" cy="5688632"/>
          </a:xfrm>
        </p:spPr>
        <p:txBody>
          <a:bodyPr>
            <a:normAutofit/>
          </a:bodyPr>
          <a:lstStyle/>
          <a:p>
            <a:r>
              <a:rPr lang="en-IN" sz="2400" b="1" dirty="0" smtClean="0"/>
              <a:t>A move from one ID to another will be denoted by Turnstile notation </a:t>
            </a:r>
            <a:r>
              <a:rPr lang="en-IN" sz="2400" dirty="0" smtClean="0"/>
              <a:t/>
            </a:r>
            <a:br>
              <a:rPr lang="en-IN" sz="2400" dirty="0" smtClean="0"/>
            </a:br>
            <a:endParaRPr lang="en-IN" sz="2400" dirty="0" smtClean="0"/>
          </a:p>
          <a:p>
            <a:r>
              <a:rPr lang="en-IN" sz="2400" dirty="0" smtClean="0"/>
              <a:t>⊢ sign is called a “turnstile notation” and represents </a:t>
            </a:r>
            <a:br>
              <a:rPr lang="en-IN" sz="2400" dirty="0" smtClean="0"/>
            </a:br>
            <a:r>
              <a:rPr lang="en-IN" sz="2400" dirty="0" smtClean="0"/>
              <a:t>one move. </a:t>
            </a:r>
            <a:endParaRPr lang="en-IN" sz="2400" b="1" dirty="0" smtClean="0"/>
          </a:p>
          <a:p>
            <a:endParaRPr lang="en-IN" sz="24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11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03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rmAutofit fontScale="90000"/>
          </a:bodyPr>
          <a:lstStyle/>
          <a:p>
            <a:pPr marL="0" indent="0"/>
            <a:r>
              <a:rPr lang="en-IN" b="1" dirty="0" smtClean="0"/>
              <a:t>Move Relation-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Let M be a PDA</a:t>
            </a:r>
          </a:p>
          <a:p>
            <a:pPr marL="0" indent="0">
              <a:buNone/>
            </a:pPr>
            <a:r>
              <a:rPr lang="en-IN" sz="2400" b="1" dirty="0" smtClean="0"/>
              <a:t>A move relation between IDs are defined as:-</a:t>
            </a:r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>
                <a:solidFill>
                  <a:srgbClr val="FF0000"/>
                </a:solidFill>
              </a:rPr>
              <a:t>(q, a1a2………an, z1z2….</a:t>
            </a:r>
            <a:r>
              <a:rPr lang="en-IN" sz="2400" b="1" dirty="0" err="1" smtClean="0">
                <a:solidFill>
                  <a:srgbClr val="FF0000"/>
                </a:solidFill>
              </a:rPr>
              <a:t>zn</a:t>
            </a:r>
            <a:r>
              <a:rPr lang="en-IN" sz="2400" b="1" dirty="0" smtClean="0">
                <a:solidFill>
                  <a:srgbClr val="FF0000"/>
                </a:solidFill>
              </a:rPr>
              <a:t>) </a:t>
            </a:r>
            <a:r>
              <a:rPr lang="en-IN" sz="2400" dirty="0" smtClean="0">
                <a:solidFill>
                  <a:srgbClr val="FF0000"/>
                </a:solidFill>
              </a:rPr>
              <a:t>⊢ </a:t>
            </a:r>
            <a:r>
              <a:rPr lang="en-IN" sz="2400" b="1" dirty="0" smtClean="0">
                <a:solidFill>
                  <a:srgbClr val="FF0000"/>
                </a:solidFill>
              </a:rPr>
              <a:t>(q’,a2………an,</a:t>
            </a:r>
            <a:r>
              <a:rPr lang="el-GR" sz="2400" b="1" dirty="0" smtClean="0">
                <a:solidFill>
                  <a:srgbClr val="FF0000"/>
                </a:solidFill>
              </a:rPr>
              <a:t>β</a:t>
            </a:r>
            <a:r>
              <a:rPr lang="en-IN" sz="2400" b="1" dirty="0" smtClean="0">
                <a:solidFill>
                  <a:srgbClr val="FF0000"/>
                </a:solidFill>
              </a:rPr>
              <a:t>z2….</a:t>
            </a:r>
            <a:r>
              <a:rPr lang="en-IN" sz="2400" b="1" dirty="0" err="1" smtClean="0">
                <a:solidFill>
                  <a:srgbClr val="FF0000"/>
                </a:solidFill>
              </a:rPr>
              <a:t>zn</a:t>
            </a:r>
            <a:r>
              <a:rPr lang="en-IN" sz="2400" b="1" dirty="0" smtClean="0">
                <a:solidFill>
                  <a:srgbClr val="FF0000"/>
                </a:solidFill>
              </a:rPr>
              <a:t>) 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FF0000"/>
                </a:solidFill>
              </a:rPr>
              <a:t>if </a:t>
            </a:r>
            <a:r>
              <a:rPr lang="el-GR" sz="2400" b="1" dirty="0" smtClean="0">
                <a:solidFill>
                  <a:srgbClr val="FF0000"/>
                </a:solidFill>
              </a:rPr>
              <a:t>δ</a:t>
            </a:r>
            <a:r>
              <a:rPr lang="en-IN" sz="2400" b="1" dirty="0" smtClean="0">
                <a:solidFill>
                  <a:srgbClr val="FF0000"/>
                </a:solidFill>
              </a:rPr>
              <a:t>(q,a1,z1)=(q’,</a:t>
            </a:r>
            <a:r>
              <a:rPr lang="el-GR" sz="2400" b="1" dirty="0" smtClean="0">
                <a:solidFill>
                  <a:srgbClr val="FF0000"/>
                </a:solidFill>
              </a:rPr>
              <a:t> β</a:t>
            </a:r>
            <a:r>
              <a:rPr lang="en-IN" sz="2400" b="1" dirty="0" smtClean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12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139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</a:t>
            </a:r>
            <a:r>
              <a:rPr lang="en-IN" sz="2400" b="1" dirty="0" err="1" smtClean="0"/>
              <a:t>a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b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|n</a:t>
            </a:r>
            <a:r>
              <a:rPr lang="en-IN" sz="2400" b="1" dirty="0" smtClean="0"/>
              <a:t>&gt;=1}</a:t>
            </a:r>
          </a:p>
          <a:p>
            <a:endParaRPr lang="en-IN" sz="2400" b="1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1</a:t>
            </a:r>
          </a:p>
        </p:txBody>
      </p:sp>
      <p:sp>
        <p:nvSpPr>
          <p:cNvPr id="5" name="Rectangle 4"/>
          <p:cNvSpPr/>
          <p:nvPr/>
        </p:nvSpPr>
        <p:spPr>
          <a:xfrm>
            <a:off x="251520" y="836712"/>
            <a:ext cx="117777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Logic-</a:t>
            </a:r>
          </a:p>
        </p:txBody>
      </p:sp>
    </p:spTree>
    <p:extLst>
      <p:ext uri="{BB962C8B-B14F-4D97-AF65-F5344CB8AC3E}">
        <p14:creationId xmlns:p14="http://schemas.microsoft.com/office/powerpoint/2010/main" val="83957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</a:t>
            </a:r>
            <a:r>
              <a:rPr lang="en-IN" sz="2400" b="1" dirty="0" err="1" smtClean="0"/>
              <a:t>a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b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|n</a:t>
            </a:r>
            <a:r>
              <a:rPr lang="en-IN" sz="2400" b="1" dirty="0" smtClean="0"/>
              <a:t>&gt;=1}</a:t>
            </a:r>
          </a:p>
          <a:p>
            <a:endParaRPr lang="en-IN" sz="2400" b="1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1</a:t>
            </a:r>
          </a:p>
        </p:txBody>
      </p:sp>
      <p:sp>
        <p:nvSpPr>
          <p:cNvPr id="5" name="Rectangle 4"/>
          <p:cNvSpPr/>
          <p:nvPr/>
        </p:nvSpPr>
        <p:spPr>
          <a:xfrm>
            <a:off x="251520" y="836712"/>
            <a:ext cx="117777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Logic-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1520" y="707760"/>
              <a:ext cx="8023680" cy="5401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760" y="702360"/>
                <a:ext cx="8039880" cy="541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27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</a:t>
            </a:r>
            <a:r>
              <a:rPr lang="en-IN" sz="2400" b="1" dirty="0" err="1" smtClean="0"/>
              <a:t>a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b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|n</a:t>
            </a:r>
            <a:r>
              <a:rPr lang="en-IN" sz="2400" b="1" dirty="0" smtClean="0"/>
              <a:t>&gt;=1}</a:t>
            </a:r>
          </a:p>
          <a:p>
            <a:endParaRPr lang="en-IN" sz="2400" b="1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1</a:t>
            </a:r>
          </a:p>
        </p:txBody>
      </p:sp>
      <p:sp>
        <p:nvSpPr>
          <p:cNvPr id="5" name="Rectangle 4"/>
          <p:cNvSpPr/>
          <p:nvPr/>
        </p:nvSpPr>
        <p:spPr>
          <a:xfrm>
            <a:off x="251520" y="836712"/>
            <a:ext cx="117777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Rules-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0" y="0"/>
              <a:ext cx="9143640" cy="6860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8280" y="-9360"/>
                <a:ext cx="9165960" cy="688176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/>
          <p:cNvSpPr txBox="1"/>
          <p:nvPr/>
        </p:nvSpPr>
        <p:spPr>
          <a:xfrm>
            <a:off x="3635896" y="6264069"/>
            <a:ext cx="14401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600" b="1" dirty="0" smtClean="0"/>
              <a:t>e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382257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</a:t>
            </a:r>
            <a:r>
              <a:rPr lang="en-IN" sz="2400" b="1" dirty="0" err="1" smtClean="0"/>
              <a:t>a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b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|n</a:t>
            </a:r>
            <a:r>
              <a:rPr lang="en-IN" sz="2400" b="1" dirty="0" smtClean="0"/>
              <a:t>&gt;=1}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1</a:t>
            </a:r>
          </a:p>
        </p:txBody>
      </p:sp>
      <p:sp>
        <p:nvSpPr>
          <p:cNvPr id="5" name="Rectangle 4"/>
          <p:cNvSpPr/>
          <p:nvPr/>
        </p:nvSpPr>
        <p:spPr>
          <a:xfrm>
            <a:off x="251520" y="836712"/>
            <a:ext cx="13681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Simulation-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2000" y="747000"/>
              <a:ext cx="8868600" cy="3430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640" y="741960"/>
                <a:ext cx="8891640" cy="344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927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L={a</a:t>
            </a:r>
            <a:r>
              <a:rPr lang="en-IN" sz="2400" b="1" baseline="30000" dirty="0" smtClean="0"/>
              <a:t>n</a:t>
            </a:r>
            <a:r>
              <a:rPr lang="en-IN" sz="2400" b="1" dirty="0" smtClean="0"/>
              <a:t>b</a:t>
            </a:r>
            <a:r>
              <a:rPr lang="en-IN" sz="2400" b="1" baseline="30000" dirty="0" smtClean="0"/>
              <a:t>2n</a:t>
            </a:r>
            <a:r>
              <a:rPr lang="en-IN" sz="2400" b="1" dirty="0" smtClean="0"/>
              <a:t>|n&gt;=1}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2</a:t>
            </a:r>
          </a:p>
        </p:txBody>
      </p:sp>
      <p:sp>
        <p:nvSpPr>
          <p:cNvPr id="6" name="Rectangle 5"/>
          <p:cNvSpPr/>
          <p:nvPr/>
        </p:nvSpPr>
        <p:spPr>
          <a:xfrm>
            <a:off x="179512" y="827420"/>
            <a:ext cx="117777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Logic-</a:t>
            </a:r>
          </a:p>
        </p:txBody>
      </p:sp>
    </p:spTree>
    <p:extLst>
      <p:ext uri="{BB962C8B-B14F-4D97-AF65-F5344CB8AC3E}">
        <p14:creationId xmlns:p14="http://schemas.microsoft.com/office/powerpoint/2010/main" val="1916352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L={a</a:t>
            </a:r>
            <a:r>
              <a:rPr lang="en-IN" sz="2400" b="1" baseline="30000" dirty="0" smtClean="0"/>
              <a:t>n</a:t>
            </a:r>
            <a:r>
              <a:rPr lang="en-IN" sz="2400" b="1" dirty="0" smtClean="0"/>
              <a:t>b</a:t>
            </a:r>
            <a:r>
              <a:rPr lang="en-IN" sz="2400" b="1" baseline="30000" dirty="0" smtClean="0"/>
              <a:t>2n</a:t>
            </a:r>
            <a:r>
              <a:rPr lang="en-IN" sz="2400" b="1" dirty="0" smtClean="0"/>
              <a:t>|n&gt;=1}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2</a:t>
            </a:r>
          </a:p>
        </p:txBody>
      </p:sp>
      <p:sp>
        <p:nvSpPr>
          <p:cNvPr id="6" name="Rectangle 5"/>
          <p:cNvSpPr/>
          <p:nvPr/>
        </p:nvSpPr>
        <p:spPr>
          <a:xfrm>
            <a:off x="179512" y="827420"/>
            <a:ext cx="117777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Logic-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4440" y="1050120"/>
              <a:ext cx="8484120" cy="4971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6520" y="1045800"/>
                <a:ext cx="8503560" cy="498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26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L={a</a:t>
            </a:r>
            <a:r>
              <a:rPr lang="en-IN" sz="2400" b="1" baseline="30000" dirty="0" smtClean="0"/>
              <a:t>n</a:t>
            </a:r>
            <a:r>
              <a:rPr lang="en-IN" sz="2400" b="1" dirty="0" smtClean="0"/>
              <a:t>b</a:t>
            </a:r>
            <a:r>
              <a:rPr lang="en-IN" sz="2400" b="1" baseline="30000" dirty="0" smtClean="0"/>
              <a:t>2n</a:t>
            </a:r>
            <a:r>
              <a:rPr lang="en-IN" sz="2400" b="1" dirty="0" smtClean="0"/>
              <a:t>|n&gt;=1}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2</a:t>
            </a:r>
          </a:p>
        </p:txBody>
      </p:sp>
      <p:sp>
        <p:nvSpPr>
          <p:cNvPr id="5" name="Rectangle 4"/>
          <p:cNvSpPr/>
          <p:nvPr/>
        </p:nvSpPr>
        <p:spPr>
          <a:xfrm>
            <a:off x="251520" y="836712"/>
            <a:ext cx="117777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Rules-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760" y="13680"/>
              <a:ext cx="9132840" cy="6846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880" y="5400"/>
                <a:ext cx="9153360" cy="687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009160" y="3580920"/>
              <a:ext cx="3206160" cy="10717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99800" y="3571560"/>
                <a:ext cx="3224880" cy="109044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/>
          <p:cNvSpPr txBox="1"/>
          <p:nvPr/>
        </p:nvSpPr>
        <p:spPr>
          <a:xfrm>
            <a:off x="4427984" y="4365104"/>
            <a:ext cx="14401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600" b="1" dirty="0" smtClean="0"/>
              <a:t>e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2376922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30622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b="1" dirty="0" smtClean="0"/>
              <a:t>PDA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Pushdown Automata</a:t>
            </a:r>
          </a:p>
          <a:p>
            <a:r>
              <a:rPr lang="en-IN" sz="2400" dirty="0" smtClean="0"/>
              <a:t>PDA is the Class of Automata associated with CFL</a:t>
            </a:r>
          </a:p>
          <a:p>
            <a:r>
              <a:rPr lang="en-IN" sz="2400" dirty="0" smtClean="0"/>
              <a:t>Finite Automata </a:t>
            </a:r>
            <a:r>
              <a:rPr lang="en-IN" sz="2400" dirty="0" smtClean="0">
                <a:solidFill>
                  <a:srgbClr val="FF0000"/>
                </a:solidFill>
              </a:rPr>
              <a:t>cannot recognize all context free languages</a:t>
            </a:r>
            <a:r>
              <a:rPr lang="en-IN" sz="2400" dirty="0" smtClean="0"/>
              <a:t> as FA has strictly finite memory whereas the recognition of a CFL may require storing an unbounded amount of information.</a:t>
            </a:r>
          </a:p>
          <a:p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039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L={a</a:t>
            </a:r>
            <a:r>
              <a:rPr lang="en-IN" sz="2400" b="1" baseline="30000" dirty="0" smtClean="0"/>
              <a:t>n</a:t>
            </a:r>
            <a:r>
              <a:rPr lang="en-IN" sz="2400" b="1" dirty="0" smtClean="0"/>
              <a:t>b</a:t>
            </a:r>
            <a:r>
              <a:rPr lang="en-IN" sz="2400" b="1" baseline="30000" dirty="0" smtClean="0"/>
              <a:t>2n</a:t>
            </a:r>
            <a:r>
              <a:rPr lang="en-IN" sz="2400" b="1" dirty="0" smtClean="0"/>
              <a:t>|n&gt;=1}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2</a:t>
            </a:r>
          </a:p>
        </p:txBody>
      </p:sp>
      <p:sp>
        <p:nvSpPr>
          <p:cNvPr id="5" name="Rectangle 4"/>
          <p:cNvSpPr/>
          <p:nvPr/>
        </p:nvSpPr>
        <p:spPr>
          <a:xfrm>
            <a:off x="251520" y="836712"/>
            <a:ext cx="13681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Simulation-</a:t>
            </a:r>
          </a:p>
        </p:txBody>
      </p:sp>
    </p:spTree>
    <p:extLst>
      <p:ext uri="{BB962C8B-B14F-4D97-AF65-F5344CB8AC3E}">
        <p14:creationId xmlns:p14="http://schemas.microsoft.com/office/powerpoint/2010/main" val="344354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(w)=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</a:t>
            </a:r>
            <a:r>
              <a:rPr lang="en-IN" sz="2400" b="1" dirty="0"/>
              <a:t>3</a:t>
            </a:r>
            <a:endParaRPr lang="en-IN" sz="2400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179512" y="1259468"/>
            <a:ext cx="2169399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Transition Rules-</a:t>
            </a: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251520" y="1620089"/>
            <a:ext cx="8229600" cy="58477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smtClean="0"/>
              <a:t>String “aababb”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17770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(w)=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</a:t>
            </a:r>
            <a:r>
              <a:rPr lang="en-IN" sz="2400" b="1" dirty="0"/>
              <a:t>3</a:t>
            </a:r>
            <a:endParaRPr lang="en-IN" sz="2400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179512" y="1259468"/>
            <a:ext cx="2169399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Transition Rules-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4592" y="1620089"/>
              <a:ext cx="8385840" cy="5095559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392" y="1614689"/>
                <a:ext cx="8407440" cy="5114278"/>
              </a:xfrm>
              <a:prstGeom prst="rect">
                <a:avLst/>
              </a:prstGeom>
            </p:spPr>
          </p:pic>
        </mc:Fallback>
      </mc:AlternateContent>
      <p:sp>
        <p:nvSpPr>
          <p:cNvPr id="8" name="Content Placeholder 3"/>
          <p:cNvSpPr txBox="1">
            <a:spLocks/>
          </p:cNvSpPr>
          <p:nvPr/>
        </p:nvSpPr>
        <p:spPr>
          <a:xfrm>
            <a:off x="251520" y="1620089"/>
            <a:ext cx="8229600" cy="58477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smtClean="0"/>
              <a:t>String “aababb”</a:t>
            </a:r>
            <a:endParaRPr lang="en-IN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012392" y="5085184"/>
            <a:ext cx="34358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600" b="1" dirty="0" smtClean="0"/>
              <a:t>e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128012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(w)=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3</a:t>
            </a:r>
          </a:p>
        </p:txBody>
      </p:sp>
      <p:sp>
        <p:nvSpPr>
          <p:cNvPr id="5" name="Rectangle 4"/>
          <p:cNvSpPr/>
          <p:nvPr/>
        </p:nvSpPr>
        <p:spPr>
          <a:xfrm>
            <a:off x="242361" y="1412776"/>
            <a:ext cx="13681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Simulation-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520" y="1133280"/>
              <a:ext cx="9015120" cy="3099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680" y="1128240"/>
                <a:ext cx="9031320" cy="311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770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(w)&gt;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4</a:t>
            </a:r>
          </a:p>
        </p:txBody>
      </p:sp>
      <p:sp>
        <p:nvSpPr>
          <p:cNvPr id="5" name="Rectangle 4"/>
          <p:cNvSpPr/>
          <p:nvPr/>
        </p:nvSpPr>
        <p:spPr>
          <a:xfrm>
            <a:off x="242361" y="1412776"/>
            <a:ext cx="13681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Logic-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52000" y="1307520"/>
              <a:ext cx="4761360" cy="662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6600" y="1302120"/>
                <a:ext cx="4774320" cy="67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052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251520" y="188640"/>
            <a:ext cx="822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String “</a:t>
            </a:r>
            <a:r>
              <a:rPr lang="en-IN" b="1" dirty="0" err="1" smtClean="0"/>
              <a:t>aababab</a:t>
            </a:r>
            <a:r>
              <a:rPr lang="en-IN" b="1" dirty="0" smtClean="0"/>
              <a:t>”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84590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(w)&gt;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</a:t>
            </a:r>
            <a:r>
              <a:rPr lang="en-IN" sz="2400" b="1" dirty="0"/>
              <a:t>4</a:t>
            </a:r>
            <a:endParaRPr lang="en-IN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242360" y="1412776"/>
            <a:ext cx="2169399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Transition Rules-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765520" y="909720"/>
              <a:ext cx="5583960" cy="4604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55440" y="905400"/>
                <a:ext cx="5609880" cy="46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7772400" y="5340240"/>
              <a:ext cx="375120" cy="1148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63040" y="5330880"/>
                <a:ext cx="393840" cy="13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775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(w)&gt;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</a:t>
            </a:r>
            <a:r>
              <a:rPr lang="en-IN" sz="2400" b="1" dirty="0"/>
              <a:t>4</a:t>
            </a:r>
            <a:endParaRPr lang="en-IN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242361" y="1412776"/>
            <a:ext cx="13681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Simulation-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7680" y="722880"/>
              <a:ext cx="8767800" cy="5014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600" y="713160"/>
                <a:ext cx="8787960" cy="503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971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(w)&lt;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5</a:t>
            </a:r>
          </a:p>
        </p:txBody>
      </p:sp>
      <p:sp>
        <p:nvSpPr>
          <p:cNvPr id="5" name="Rectangle 4"/>
          <p:cNvSpPr/>
          <p:nvPr/>
        </p:nvSpPr>
        <p:spPr>
          <a:xfrm>
            <a:off x="242361" y="1412776"/>
            <a:ext cx="13681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Logic-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6560" y="943920"/>
              <a:ext cx="8567280" cy="1806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0440" y="934560"/>
                <a:ext cx="8580240" cy="182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192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251520" y="188640"/>
            <a:ext cx="822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String “</a:t>
            </a:r>
            <a:r>
              <a:rPr lang="en-IN" b="1" dirty="0" err="1" smtClean="0"/>
              <a:t>abbab</a:t>
            </a:r>
            <a:r>
              <a:rPr lang="en-IN" b="1" dirty="0" smtClean="0"/>
              <a:t>”</a:t>
            </a:r>
            <a:endParaRPr lang="en-IN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51280" y="641520"/>
              <a:ext cx="3774240" cy="3852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9400" y="635040"/>
                <a:ext cx="3796560" cy="387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3564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err="1" smtClean="0"/>
              <a:t>Eg</a:t>
            </a:r>
            <a:r>
              <a:rPr lang="en-IN" sz="2400" dirty="0" smtClean="0"/>
              <a:t>-</a:t>
            </a:r>
          </a:p>
          <a:p>
            <a:r>
              <a:rPr lang="en-IN" sz="2400" dirty="0" smtClean="0"/>
              <a:t>L={</a:t>
            </a:r>
            <a:r>
              <a:rPr lang="en-IN" sz="2400" dirty="0" err="1" smtClean="0"/>
              <a:t>a</a:t>
            </a:r>
            <a:r>
              <a:rPr lang="en-IN" sz="2400" baseline="30000" dirty="0" err="1" smtClean="0"/>
              <a:t>n</a:t>
            </a:r>
            <a:r>
              <a:rPr lang="en-IN" sz="2400" dirty="0" err="1" smtClean="0"/>
              <a:t>b</a:t>
            </a:r>
            <a:r>
              <a:rPr lang="en-IN" sz="2400" baseline="30000" dirty="0" err="1" smtClean="0"/>
              <a:t>n</a:t>
            </a:r>
            <a:r>
              <a:rPr lang="en-IN" sz="2400" dirty="0" err="1" smtClean="0"/>
              <a:t>|n</a:t>
            </a:r>
            <a:r>
              <a:rPr lang="en-IN" sz="2400" dirty="0" smtClean="0"/>
              <a:t>&gt;=0}</a:t>
            </a:r>
          </a:p>
          <a:p>
            <a:r>
              <a:rPr lang="en-IN" sz="2400" dirty="0" smtClean="0"/>
              <a:t>When scanning the string, we must check that all a’s are preceding the first b, we also need to count the number of a’s</a:t>
            </a:r>
          </a:p>
          <a:p>
            <a:r>
              <a:rPr lang="en-IN" sz="2400" dirty="0" smtClean="0"/>
              <a:t>Since n is unbounded, this counting cannot be done with a finite memory.</a:t>
            </a:r>
          </a:p>
          <a:p>
            <a:r>
              <a:rPr lang="en-IN" sz="2400" dirty="0" smtClean="0"/>
              <a:t>We want a machine that can count without limit</a:t>
            </a:r>
          </a:p>
          <a:p>
            <a:endParaRPr lang="en-IN" sz="2800" dirty="0"/>
          </a:p>
          <a:p>
            <a:pPr marL="0" indent="0">
              <a:buNone/>
            </a:pPr>
            <a:endParaRPr lang="en-IN" dirty="0" smtClean="0"/>
          </a:p>
          <a:p>
            <a:endParaRPr lang="en-IN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67544" y="20263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b="1" dirty="0" smtClean="0"/>
              <a:t>PDA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16076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(w)&lt;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5</a:t>
            </a:r>
          </a:p>
        </p:txBody>
      </p:sp>
      <p:sp>
        <p:nvSpPr>
          <p:cNvPr id="5" name="Rectangle 4"/>
          <p:cNvSpPr/>
          <p:nvPr/>
        </p:nvSpPr>
        <p:spPr>
          <a:xfrm>
            <a:off x="242360" y="1412776"/>
            <a:ext cx="2169399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Transition Rules-</a:t>
            </a:r>
          </a:p>
        </p:txBody>
      </p:sp>
    </p:spTree>
    <p:extLst>
      <p:ext uri="{BB962C8B-B14F-4D97-AF65-F5344CB8AC3E}">
        <p14:creationId xmlns:p14="http://schemas.microsoft.com/office/powerpoint/2010/main" val="2540413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(w)&lt;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5</a:t>
            </a:r>
          </a:p>
        </p:txBody>
      </p:sp>
      <p:sp>
        <p:nvSpPr>
          <p:cNvPr id="5" name="Rectangle 4"/>
          <p:cNvSpPr/>
          <p:nvPr/>
        </p:nvSpPr>
        <p:spPr>
          <a:xfrm>
            <a:off x="242361" y="1412776"/>
            <a:ext cx="13681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Simulation-</a:t>
            </a:r>
          </a:p>
        </p:txBody>
      </p:sp>
    </p:spTree>
    <p:extLst>
      <p:ext uri="{BB962C8B-B14F-4D97-AF65-F5344CB8AC3E}">
        <p14:creationId xmlns:p14="http://schemas.microsoft.com/office/powerpoint/2010/main" val="148290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that accepts a string of well formed </a:t>
            </a:r>
            <a:r>
              <a:rPr lang="en-IN" sz="2400" b="1" dirty="0" err="1" smtClean="0"/>
              <a:t>paranthesis</a:t>
            </a:r>
            <a:r>
              <a:rPr lang="en-IN" sz="2400" b="1" dirty="0" smtClean="0"/>
              <a:t>.</a:t>
            </a:r>
          </a:p>
          <a:p>
            <a:pPr marL="0" indent="0">
              <a:buNone/>
            </a:pPr>
            <a:r>
              <a:rPr lang="en-IN" sz="2400" b="1" dirty="0" smtClean="0"/>
              <a:t>Consider the </a:t>
            </a:r>
            <a:r>
              <a:rPr lang="en-IN" sz="2400" b="1" dirty="0" err="1" smtClean="0"/>
              <a:t>paranthesis</a:t>
            </a:r>
            <a:r>
              <a:rPr lang="en-IN" sz="2400" b="1" dirty="0" smtClean="0"/>
              <a:t> as (,),{,},[,]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6</a:t>
            </a:r>
          </a:p>
        </p:txBody>
      </p:sp>
    </p:spTree>
    <p:extLst>
      <p:ext uri="{BB962C8B-B14F-4D97-AF65-F5344CB8AC3E}">
        <p14:creationId xmlns:p14="http://schemas.microsoft.com/office/powerpoint/2010/main" val="299184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Design a PDA for language L={</a:t>
            </a:r>
            <a:r>
              <a:rPr lang="en-IN" sz="2400" b="1" dirty="0" err="1" smtClean="0"/>
              <a:t>wcw</a:t>
            </a:r>
            <a:r>
              <a:rPr lang="en-IN" sz="2400" b="1" baseline="30000" dirty="0" err="1" smtClean="0"/>
              <a:t>R</a:t>
            </a:r>
            <a:r>
              <a:rPr lang="en-IN" sz="2400" b="1" dirty="0" err="1" smtClean="0"/>
              <a:t>|w</a:t>
            </a:r>
            <a:r>
              <a:rPr lang="en-IN" sz="2400" b="1" dirty="0" smtClean="0"/>
              <a:t> is in (0|1)* and </a:t>
            </a:r>
            <a:r>
              <a:rPr lang="en-IN" sz="2400" b="1" dirty="0" err="1" smtClean="0"/>
              <a:t>wR</a:t>
            </a:r>
            <a:r>
              <a:rPr lang="en-IN" sz="2400" b="1" dirty="0" smtClean="0"/>
              <a:t> is reverse of w}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String 101c101</a:t>
            </a: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endParaRPr lang="en-IN" dirty="0"/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7</a:t>
            </a:r>
          </a:p>
        </p:txBody>
      </p:sp>
      <p:sp>
        <p:nvSpPr>
          <p:cNvPr id="5" name="Rectangle 4"/>
          <p:cNvSpPr/>
          <p:nvPr/>
        </p:nvSpPr>
        <p:spPr>
          <a:xfrm>
            <a:off x="242361" y="1196752"/>
            <a:ext cx="13681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Logic-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94000" y="1171800"/>
              <a:ext cx="7732440" cy="3682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7880" y="1168200"/>
                <a:ext cx="7749360" cy="368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689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Design a PDA for language L={</a:t>
            </a:r>
            <a:r>
              <a:rPr lang="en-IN" sz="2400" b="1" dirty="0" err="1" smtClean="0"/>
              <a:t>wcw</a:t>
            </a:r>
            <a:r>
              <a:rPr lang="en-IN" sz="2400" b="1" baseline="30000" dirty="0" err="1" smtClean="0"/>
              <a:t>R</a:t>
            </a:r>
            <a:r>
              <a:rPr lang="en-IN" sz="2400" b="1" dirty="0" err="1" smtClean="0"/>
              <a:t>|w</a:t>
            </a:r>
            <a:r>
              <a:rPr lang="en-IN" sz="2400" b="1" dirty="0" smtClean="0"/>
              <a:t> is in (0|1)* and </a:t>
            </a:r>
            <a:r>
              <a:rPr lang="en-IN" sz="2400" b="1" dirty="0" err="1" smtClean="0"/>
              <a:t>wR</a:t>
            </a:r>
            <a:r>
              <a:rPr lang="en-IN" sz="2400" b="1" dirty="0" smtClean="0"/>
              <a:t> is reverse of w}</a:t>
            </a:r>
          </a:p>
          <a:p>
            <a:pPr marL="0" indent="0">
              <a:buNone/>
            </a:pPr>
            <a:endParaRPr lang="en-IN" sz="2400" b="1" dirty="0" smtClean="0"/>
          </a:p>
          <a:p>
            <a:r>
              <a:rPr lang="en-IN" sz="2400" dirty="0" smtClean="0"/>
              <a:t>The PDA will go on pushing the symbols onto the stack till it encounters c in the input</a:t>
            </a:r>
          </a:p>
          <a:p>
            <a:r>
              <a:rPr lang="en-IN" sz="2400" dirty="0" smtClean="0"/>
              <a:t>It reads c but will not push it onto the stack</a:t>
            </a:r>
          </a:p>
          <a:p>
            <a:r>
              <a:rPr lang="en-IN" sz="2400" dirty="0" smtClean="0"/>
              <a:t>For every symbol read after c, it checks whether it matches with the topmost symbol of the stack</a:t>
            </a:r>
          </a:p>
          <a:p>
            <a:r>
              <a:rPr lang="en-IN" sz="2400" dirty="0" smtClean="0"/>
              <a:t>If input read is 0 ,top=0,pop</a:t>
            </a:r>
          </a:p>
          <a:p>
            <a:r>
              <a:rPr lang="en-IN" sz="2400" dirty="0" smtClean="0"/>
              <a:t>If input read is 1,top=1,pop</a:t>
            </a:r>
          </a:p>
          <a:p>
            <a:r>
              <a:rPr lang="en-IN" sz="2400" dirty="0" smtClean="0"/>
              <a:t>If input ends, we reach zo, replace z0 by null</a:t>
            </a:r>
          </a:p>
          <a:p>
            <a:r>
              <a:rPr lang="en-IN" sz="2400" dirty="0" smtClean="0"/>
              <a:t>Stack empty</a:t>
            </a:r>
          </a:p>
          <a:p>
            <a:r>
              <a:rPr lang="en-IN" sz="2400" dirty="0" smtClean="0"/>
              <a:t>String accepted</a:t>
            </a:r>
          </a:p>
          <a:p>
            <a:endParaRPr lang="en-IN" dirty="0"/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7</a:t>
            </a:r>
          </a:p>
        </p:txBody>
      </p:sp>
      <p:sp>
        <p:nvSpPr>
          <p:cNvPr id="5" name="Rectangle 4"/>
          <p:cNvSpPr/>
          <p:nvPr/>
        </p:nvSpPr>
        <p:spPr>
          <a:xfrm>
            <a:off x="242361" y="1196752"/>
            <a:ext cx="136815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Logic-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32800" y="1954080"/>
              <a:ext cx="5165280" cy="3907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26320" y="1951200"/>
                <a:ext cx="5180760" cy="392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967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Design a PDA for language L={</a:t>
            </a:r>
            <a:r>
              <a:rPr lang="en-IN" sz="2400" b="1" dirty="0" err="1" smtClean="0"/>
              <a:t>wcw</a:t>
            </a:r>
            <a:r>
              <a:rPr lang="en-IN" sz="2400" b="1" baseline="30000" dirty="0" err="1" smtClean="0"/>
              <a:t>R</a:t>
            </a:r>
            <a:r>
              <a:rPr lang="en-IN" sz="2400" b="1" dirty="0" err="1" smtClean="0"/>
              <a:t>|w</a:t>
            </a:r>
            <a:r>
              <a:rPr lang="en-IN" sz="2400" b="1" dirty="0" smtClean="0"/>
              <a:t> is in (0|1)* and </a:t>
            </a:r>
            <a:r>
              <a:rPr lang="en-IN" sz="2400" b="1" dirty="0" err="1" smtClean="0"/>
              <a:t>wR</a:t>
            </a:r>
            <a:r>
              <a:rPr lang="en-IN" sz="2400" b="1" dirty="0" smtClean="0"/>
              <a:t> is reverse of w}</a:t>
            </a:r>
          </a:p>
          <a:p>
            <a:pPr marL="0" indent="0">
              <a:buNone/>
            </a:pPr>
            <a:endParaRPr lang="en-IN" sz="2400" b="1" dirty="0" smtClean="0"/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7</a:t>
            </a:r>
          </a:p>
        </p:txBody>
      </p:sp>
      <p:sp>
        <p:nvSpPr>
          <p:cNvPr id="5" name="Rectangle 4"/>
          <p:cNvSpPr/>
          <p:nvPr/>
        </p:nvSpPr>
        <p:spPr>
          <a:xfrm>
            <a:off x="242360" y="1196752"/>
            <a:ext cx="209739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Transition Rules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323528" y="5867980"/>
            <a:ext cx="4392488" cy="4616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sz="2400" b="1" dirty="0" smtClean="0"/>
              <a:t>Deterministic PDA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3680" y="779040"/>
              <a:ext cx="8948880" cy="6060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280" y="773280"/>
                <a:ext cx="8962920" cy="608328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/>
          <p:cNvSpPr txBox="1"/>
          <p:nvPr/>
        </p:nvSpPr>
        <p:spPr>
          <a:xfrm>
            <a:off x="8172400" y="6309320"/>
            <a:ext cx="21602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600" b="1" dirty="0" smtClean="0"/>
              <a:t>e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72503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endParaRPr lang="en-IN" sz="2400" b="1" dirty="0" smtClean="0"/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Non-Deterministic PDA</a:t>
            </a:r>
          </a:p>
        </p:txBody>
      </p:sp>
    </p:spTree>
    <p:extLst>
      <p:ext uri="{BB962C8B-B14F-4D97-AF65-F5344CB8AC3E}">
        <p14:creationId xmlns:p14="http://schemas.microsoft.com/office/powerpoint/2010/main" val="237847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en-US" altLang="en-US" b="1" u="sng" dirty="0" smtClean="0">
                <a:cs typeface="Times New Roman" charset="0"/>
              </a:rPr>
              <a:t>NPDA: Formal Definition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b="1" dirty="0" smtClean="0"/>
              <a:t>NPDA is denoted by  7 Tuple: M=(Q, ∑, ᴦ, </a:t>
            </a:r>
            <a:r>
              <a:rPr lang="el-GR" sz="2400" b="1" dirty="0" smtClean="0"/>
              <a:t>δ</a:t>
            </a:r>
            <a:r>
              <a:rPr lang="en-IN" sz="2400" b="1" dirty="0" smtClean="0"/>
              <a:t>, q</a:t>
            </a:r>
            <a:r>
              <a:rPr lang="en-IN" sz="2400" b="1" baseline="-25000" dirty="0" smtClean="0"/>
              <a:t>0</a:t>
            </a:r>
            <a:r>
              <a:rPr lang="en-IN" sz="2400" b="1" dirty="0" smtClean="0"/>
              <a:t>, z, F) where 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Q:Finite set of Internal states of the Control Unit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∑:Finite input alphabet</a:t>
            </a:r>
          </a:p>
          <a:p>
            <a:endParaRPr lang="en-IN" sz="2400" b="1" dirty="0" smtClean="0"/>
          </a:p>
          <a:p>
            <a:r>
              <a:rPr lang="en-IN" sz="2400" b="1" dirty="0" smtClean="0">
                <a:solidFill>
                  <a:srgbClr val="FF0000"/>
                </a:solidFill>
              </a:rPr>
              <a:t>ᴦ: Finite Set of Stack Symbols/Pushdown symbols</a:t>
            </a:r>
          </a:p>
          <a:p>
            <a:endParaRPr lang="en-IN" sz="2400" b="1" dirty="0" smtClean="0"/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(∑ U {</a:t>
            </a:r>
            <a:r>
              <a:rPr lang="el-GR" sz="2400" b="1" dirty="0" smtClean="0"/>
              <a:t>ε</a:t>
            </a:r>
            <a:r>
              <a:rPr lang="en-IN" sz="2400" b="1" dirty="0" smtClean="0"/>
              <a:t>}) X ᴦ -&gt;2</a:t>
            </a:r>
            <a:r>
              <a:rPr lang="en-IN" sz="2400" b="1" baseline="30000" dirty="0" smtClean="0"/>
              <a:t>Q X ᴦ *</a:t>
            </a:r>
            <a:r>
              <a:rPr lang="en-IN" sz="2400" b="1" dirty="0" smtClean="0"/>
              <a:t>: Transition function(TF) </a:t>
            </a:r>
          </a:p>
          <a:p>
            <a:pPr marL="0" indent="0" algn="ctr">
              <a:buNone/>
            </a:pPr>
            <a:r>
              <a:rPr lang="en-IN" sz="2400" b="1" dirty="0" smtClean="0"/>
              <a:t>or</a:t>
            </a:r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∑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X ᴦ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</a:t>
            </a:r>
            <a:r>
              <a:rPr lang="en-IN" sz="2400" b="1" dirty="0"/>
              <a:t>-&gt;2</a:t>
            </a:r>
            <a:r>
              <a:rPr lang="en-IN" sz="2400" b="1" baseline="30000" dirty="0"/>
              <a:t>Q X ᴦ </a:t>
            </a:r>
            <a:r>
              <a:rPr lang="en-IN" sz="2400" b="1" baseline="30000" dirty="0" smtClean="0"/>
              <a:t>*</a:t>
            </a:r>
            <a:endParaRPr lang="en-IN" sz="2400" b="1" dirty="0" smtClean="0"/>
          </a:p>
          <a:p>
            <a:endParaRPr lang="en-IN" sz="2400" b="1" dirty="0" smtClean="0"/>
          </a:p>
          <a:p>
            <a:r>
              <a:rPr lang="en-IN" sz="2400" b="1" dirty="0" smtClean="0"/>
              <a:t>q</a:t>
            </a:r>
            <a:r>
              <a:rPr lang="en-IN" sz="2400" b="1" baseline="-25000" dirty="0" smtClean="0"/>
              <a:t>0</a:t>
            </a:r>
            <a:r>
              <a:rPr lang="en-IN" sz="2400" b="1" dirty="0" smtClean="0"/>
              <a:t>: Start state of Control Unit, q0 ∈ Q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z : Stack start Symbol, z ∈ ᴦ, </a:t>
            </a:r>
            <a:r>
              <a:rPr lang="en-IN" sz="2400" b="1" dirty="0" smtClean="0">
                <a:solidFill>
                  <a:srgbClr val="FF0000"/>
                </a:solidFill>
              </a:rPr>
              <a:t>Initially present in the stack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F: Set of Final States/ Accept State, F ⊆ Q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37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80720" y="926640"/>
              <a:ext cx="7859160" cy="28789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5320" y="919440"/>
                <a:ext cx="7873920" cy="289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9218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dirty="0" smtClean="0"/>
              <a:t>Design a PDA for language L={</a:t>
            </a:r>
            <a:r>
              <a:rPr lang="en-IN" sz="2400" dirty="0" err="1" smtClean="0"/>
              <a:t>ww</a:t>
            </a:r>
            <a:r>
              <a:rPr lang="en-IN" sz="2400" baseline="30000" dirty="0" err="1" smtClean="0"/>
              <a:t>R</a:t>
            </a:r>
            <a:r>
              <a:rPr lang="en-IN" sz="2400" dirty="0" err="1" smtClean="0"/>
              <a:t>|w</a:t>
            </a:r>
            <a:r>
              <a:rPr lang="en-IN" sz="2400" dirty="0" smtClean="0"/>
              <a:t> is non-empty even palindromes over {</a:t>
            </a:r>
            <a:r>
              <a:rPr lang="en-IN" sz="2400" dirty="0" err="1" smtClean="0"/>
              <a:t>a,b</a:t>
            </a:r>
            <a:r>
              <a:rPr lang="en-IN" sz="2400" dirty="0"/>
              <a:t>} </a:t>
            </a:r>
            <a:r>
              <a:rPr lang="en-IN" sz="2400" dirty="0" smtClean="0"/>
              <a:t>, </a:t>
            </a:r>
            <a:r>
              <a:rPr lang="en-IN" sz="2400" dirty="0" err="1"/>
              <a:t>wR</a:t>
            </a:r>
            <a:r>
              <a:rPr lang="en-IN" sz="2400" dirty="0"/>
              <a:t> is reverse of w} 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Initial a and b read , when top=z0, it will push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b="1" dirty="0" smtClean="0">
                <a:solidFill>
                  <a:srgbClr val="FF0000"/>
                </a:solidFill>
              </a:rPr>
              <a:t>Further, If we read a, top=a, Two Moves possible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>
                <a:solidFill>
                  <a:srgbClr val="FF0000"/>
                </a:solidFill>
              </a:rPr>
              <a:t>Pop and advance input tape head one position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>
                <a:solidFill>
                  <a:srgbClr val="FF0000"/>
                </a:solidFill>
              </a:rPr>
              <a:t>Push the element read </a:t>
            </a:r>
            <a:r>
              <a:rPr lang="en-IN" sz="2400" b="1" dirty="0">
                <a:solidFill>
                  <a:srgbClr val="FF0000"/>
                </a:solidFill>
              </a:rPr>
              <a:t>and advance input tape head one position</a:t>
            </a:r>
          </a:p>
          <a:p>
            <a:pPr marL="0" indent="0">
              <a:buNone/>
            </a:pPr>
            <a:endParaRPr lang="en-IN" sz="2400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IN" sz="2400" b="1" dirty="0">
                <a:solidFill>
                  <a:srgbClr val="FF0000"/>
                </a:solidFill>
              </a:rPr>
              <a:t>Further, If we read </a:t>
            </a:r>
            <a:r>
              <a:rPr lang="en-IN" sz="2400" b="1" dirty="0" smtClean="0">
                <a:solidFill>
                  <a:srgbClr val="FF0000"/>
                </a:solidFill>
              </a:rPr>
              <a:t>b, top=b, </a:t>
            </a:r>
            <a:r>
              <a:rPr lang="en-IN" sz="2400" b="1" dirty="0">
                <a:solidFill>
                  <a:srgbClr val="FF0000"/>
                </a:solidFill>
              </a:rPr>
              <a:t>Two Moves possible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>
                <a:solidFill>
                  <a:srgbClr val="FF0000"/>
                </a:solidFill>
              </a:rPr>
              <a:t>Pop and advance input tape head one position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>
                <a:solidFill>
                  <a:srgbClr val="FF0000"/>
                </a:solidFill>
              </a:rPr>
              <a:t>Push the element read and advance input tape head one position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b="1" dirty="0" smtClean="0"/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Non Determinism-Example 1</a:t>
            </a:r>
          </a:p>
        </p:txBody>
      </p:sp>
    </p:spTree>
    <p:extLst>
      <p:ext uri="{BB962C8B-B14F-4D97-AF65-F5344CB8AC3E}">
        <p14:creationId xmlns:p14="http://schemas.microsoft.com/office/powerpoint/2010/main" val="29553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Non Determinism-Example 1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528" y="692696"/>
            <a:ext cx="2242592" cy="460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String “</a:t>
            </a:r>
            <a:r>
              <a:rPr lang="en-IN" sz="2400" dirty="0" err="1" smtClean="0"/>
              <a:t>baab</a:t>
            </a:r>
            <a:r>
              <a:rPr lang="en-IN" sz="2400" dirty="0" smtClean="0"/>
              <a:t>”</a:t>
            </a:r>
            <a:endParaRPr lang="en-IN" sz="2400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5724128" y="845096"/>
            <a:ext cx="2242592" cy="460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String “</a:t>
            </a:r>
            <a:r>
              <a:rPr lang="en-IN" sz="2400" dirty="0" err="1" smtClean="0"/>
              <a:t>baaaab</a:t>
            </a:r>
            <a:r>
              <a:rPr lang="en-IN" sz="2400" dirty="0" smtClean="0"/>
              <a:t>”</a:t>
            </a:r>
            <a:endParaRPr lang="en-IN" sz="2400" dirty="0"/>
          </a:p>
        </p:txBody>
      </p:sp>
      <p:sp>
        <p:nvSpPr>
          <p:cNvPr id="6" name="Rectangle 5"/>
          <p:cNvSpPr/>
          <p:nvPr/>
        </p:nvSpPr>
        <p:spPr>
          <a:xfrm>
            <a:off x="107504" y="323364"/>
            <a:ext cx="259423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IN" b="1" dirty="0" smtClean="0"/>
              <a:t>Even length palindromes </a:t>
            </a:r>
            <a:endParaRPr lang="en-IN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52000" y="564840"/>
              <a:ext cx="8881920" cy="55659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7320" y="558720"/>
                <a:ext cx="8901000" cy="558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242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976664"/>
          </a:xfrm>
        </p:spPr>
        <p:txBody>
          <a:bodyPr>
            <a:normAutofit fontScale="92500" lnSpcReduction="20000"/>
          </a:bodyPr>
          <a:lstStyle/>
          <a:p>
            <a:r>
              <a:rPr lang="en-IN" sz="2400" dirty="0" smtClean="0"/>
              <a:t>A pushdown automaton is −</a:t>
            </a:r>
          </a:p>
          <a:p>
            <a:pPr marL="0" indent="0">
              <a:buNone/>
            </a:pPr>
            <a:r>
              <a:rPr lang="en-IN" sz="2400" b="1" dirty="0" smtClean="0">
                <a:effectLst/>
              </a:rPr>
              <a:t>"Finite state machine" + "a stack"</a:t>
            </a:r>
            <a:endParaRPr lang="en-IN" sz="2400" dirty="0" smtClean="0">
              <a:effectLst/>
            </a:endParaRPr>
          </a:p>
          <a:p>
            <a:endParaRPr lang="en-IN" sz="2400" dirty="0" smtClean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r>
              <a:rPr lang="en-IN" sz="2400" dirty="0" smtClean="0"/>
              <a:t>A pushdown automaton has three components −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an input tape,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a control unit, and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 smtClean="0"/>
              <a:t>a stack with infinite size.</a:t>
            </a:r>
          </a:p>
          <a:p>
            <a:endParaRPr lang="en-IN" sz="2400" dirty="0" smtClean="0"/>
          </a:p>
          <a:p>
            <a:r>
              <a:rPr lang="en-IN" sz="2400" dirty="0" smtClean="0"/>
              <a:t>The stack head scans the top symbol of the stack.</a:t>
            </a:r>
            <a:endParaRPr lang="en-IN" sz="2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67544" y="20263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b="1" dirty="0" smtClean="0"/>
              <a:t>PDA</a:t>
            </a:r>
            <a:endParaRPr lang="en-IN" b="1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412776"/>
            <a:ext cx="7920880" cy="2880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266120" y="945000"/>
              <a:ext cx="7002360" cy="3054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61080" y="937440"/>
                <a:ext cx="7015320" cy="307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560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language L={</a:t>
            </a:r>
            <a:r>
              <a:rPr lang="en-IN" sz="2400" b="1" dirty="0" err="1" smtClean="0"/>
              <a:t>ww</a:t>
            </a:r>
            <a:r>
              <a:rPr lang="en-IN" sz="2400" b="1" baseline="30000" dirty="0" err="1" smtClean="0"/>
              <a:t>R</a:t>
            </a:r>
            <a:r>
              <a:rPr lang="en-IN" sz="2400" b="1" dirty="0" err="1" smtClean="0"/>
              <a:t>|w</a:t>
            </a:r>
            <a:r>
              <a:rPr lang="en-IN" sz="2400" b="1" dirty="0" smtClean="0"/>
              <a:t> is non-empty even palindromes over {</a:t>
            </a:r>
            <a:r>
              <a:rPr lang="en-IN" sz="2400" b="1" dirty="0" err="1" smtClean="0"/>
              <a:t>a,b</a:t>
            </a:r>
            <a:r>
              <a:rPr lang="en-IN" sz="2400" b="1" dirty="0"/>
              <a:t>} </a:t>
            </a:r>
            <a:r>
              <a:rPr lang="en-IN" sz="2400" b="1" dirty="0" smtClean="0"/>
              <a:t>, </a:t>
            </a:r>
            <a:r>
              <a:rPr lang="en-IN" sz="2400" b="1" dirty="0" err="1"/>
              <a:t>wR</a:t>
            </a:r>
            <a:r>
              <a:rPr lang="en-IN" sz="2400" b="1" dirty="0"/>
              <a:t> is reverse of w} </a:t>
            </a:r>
            <a:endParaRPr lang="en-IN" sz="2400" b="1" dirty="0" smtClean="0"/>
          </a:p>
          <a:p>
            <a:pPr marL="0" indent="0">
              <a:buNone/>
            </a:pPr>
            <a:r>
              <a:rPr lang="el-GR" sz="2400" b="1" dirty="0" smtClean="0"/>
              <a:t>δ</a:t>
            </a:r>
            <a:r>
              <a:rPr lang="en-IN" sz="2400" b="1" dirty="0" smtClean="0"/>
              <a:t>(q0,a,zo)=(q0,az0)</a:t>
            </a:r>
          </a:p>
          <a:p>
            <a:pPr marL="0" indent="0">
              <a:buNone/>
            </a:pPr>
            <a:r>
              <a:rPr lang="el-GR" sz="2400" b="1" dirty="0"/>
              <a:t>δ</a:t>
            </a:r>
            <a:r>
              <a:rPr lang="en-IN" sz="2400" b="1" dirty="0" smtClean="0"/>
              <a:t>(q0,b,zo</a:t>
            </a:r>
            <a:r>
              <a:rPr lang="en-IN" sz="2400" b="1" dirty="0"/>
              <a:t>)=(</a:t>
            </a:r>
            <a:r>
              <a:rPr lang="en-IN" sz="2400" b="1" dirty="0" smtClean="0"/>
              <a:t>q0,bz0)</a:t>
            </a:r>
          </a:p>
          <a:p>
            <a:pPr marL="0" indent="0">
              <a:buNone/>
            </a:pPr>
            <a:r>
              <a:rPr lang="el-GR" sz="2400" b="1" dirty="0"/>
              <a:t>δ</a:t>
            </a:r>
            <a:r>
              <a:rPr lang="en-IN" sz="2400" b="1" dirty="0" smtClean="0"/>
              <a:t>(q0,a,a)={(q0,aa),(q1,</a:t>
            </a:r>
            <a:r>
              <a:rPr lang="el-GR" sz="2400" b="1" dirty="0"/>
              <a:t> </a:t>
            </a:r>
            <a:r>
              <a:rPr lang="el-GR" sz="2400" b="1" dirty="0" smtClean="0"/>
              <a:t>ε</a:t>
            </a:r>
            <a:r>
              <a:rPr lang="en-IN" sz="2400" b="1" dirty="0" smtClean="0"/>
              <a:t>)}</a:t>
            </a:r>
          </a:p>
          <a:p>
            <a:pPr marL="0" indent="0">
              <a:buNone/>
            </a:pPr>
            <a:r>
              <a:rPr lang="el-GR" sz="2400" b="1" dirty="0"/>
              <a:t>δ</a:t>
            </a:r>
            <a:r>
              <a:rPr lang="en-IN" sz="2400" b="1" dirty="0" smtClean="0"/>
              <a:t>(q0,b,b)={(q0,bb),(</a:t>
            </a:r>
            <a:r>
              <a:rPr lang="en-IN" sz="2400" b="1" dirty="0"/>
              <a:t>q1,</a:t>
            </a:r>
            <a:r>
              <a:rPr lang="el-GR" sz="2400" b="1" dirty="0"/>
              <a:t> ε</a:t>
            </a:r>
            <a:r>
              <a:rPr lang="en-IN" sz="2400" b="1" dirty="0" smtClean="0"/>
              <a:t>)}</a:t>
            </a:r>
          </a:p>
          <a:p>
            <a:pPr marL="0" indent="0">
              <a:buNone/>
            </a:pPr>
            <a:r>
              <a:rPr lang="el-GR" sz="2400" b="1" dirty="0"/>
              <a:t>δ</a:t>
            </a:r>
            <a:r>
              <a:rPr lang="en-IN" sz="2400" b="1" dirty="0" smtClean="0"/>
              <a:t>(q1,a,a)=(q1,</a:t>
            </a:r>
            <a:r>
              <a:rPr lang="el-GR" sz="2400" b="1" dirty="0"/>
              <a:t> ε</a:t>
            </a:r>
            <a:r>
              <a:rPr lang="en-IN" sz="2400" b="1" dirty="0" smtClean="0"/>
              <a:t>)</a:t>
            </a:r>
            <a:endParaRPr lang="en-IN" sz="2400" b="1" dirty="0"/>
          </a:p>
          <a:p>
            <a:pPr marL="0" indent="0">
              <a:buNone/>
            </a:pPr>
            <a:r>
              <a:rPr lang="el-GR" sz="2400" b="1" dirty="0"/>
              <a:t>δ</a:t>
            </a:r>
            <a:r>
              <a:rPr lang="en-IN" sz="2400" b="1" dirty="0" smtClean="0"/>
              <a:t>(q1,b,b)=(</a:t>
            </a:r>
            <a:r>
              <a:rPr lang="en-IN" sz="2400" b="1" dirty="0"/>
              <a:t>q1,</a:t>
            </a:r>
            <a:r>
              <a:rPr lang="el-GR" sz="2400" b="1" dirty="0"/>
              <a:t> ε</a:t>
            </a:r>
            <a:r>
              <a:rPr lang="en-IN" sz="2400" b="1" dirty="0"/>
              <a:t>)</a:t>
            </a:r>
          </a:p>
          <a:p>
            <a:pPr marL="0" indent="0">
              <a:buNone/>
            </a:pPr>
            <a:r>
              <a:rPr lang="el-GR" sz="2400" b="1" dirty="0"/>
              <a:t>δ</a:t>
            </a:r>
            <a:r>
              <a:rPr lang="en-IN" sz="2400" b="1" dirty="0" smtClean="0"/>
              <a:t>(q1,</a:t>
            </a:r>
            <a:r>
              <a:rPr lang="el-GR" sz="2400" b="1" dirty="0" smtClean="0"/>
              <a:t>ε</a:t>
            </a:r>
            <a:r>
              <a:rPr lang="en-IN" sz="2400" b="1" dirty="0" smtClean="0"/>
              <a:t>,z0)=(</a:t>
            </a:r>
            <a:r>
              <a:rPr lang="en-IN" sz="2400" b="1" dirty="0"/>
              <a:t>q1,</a:t>
            </a:r>
            <a:r>
              <a:rPr lang="el-GR" sz="2400" b="1" dirty="0"/>
              <a:t> ε</a:t>
            </a:r>
            <a:r>
              <a:rPr lang="en-IN" sz="2400" b="1" dirty="0"/>
              <a:t>)</a:t>
            </a:r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Non Determinism-Example 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77520" y="1272240"/>
              <a:ext cx="4053600" cy="1760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1760" y="1261440"/>
                <a:ext cx="4070880" cy="178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767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3140968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3200" b="1" u="sng" dirty="0" smtClean="0">
                <a:cs typeface="Times New Roman" charset="0"/>
              </a:rPr>
              <a:t>Equivalence of CFG and PDA</a:t>
            </a:r>
            <a:endParaRPr lang="en-IN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41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19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3200" b="1" dirty="0"/>
              <a:t>CFG to </a:t>
            </a:r>
            <a:r>
              <a:rPr lang="en-IN" sz="3200" b="1" dirty="0" smtClean="0"/>
              <a:t>PDA Conversion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2564904"/>
            <a:ext cx="8229600" cy="1224136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>
                <a:solidFill>
                  <a:schemeClr val="tx1"/>
                </a:solidFill>
              </a:rPr>
              <a:t>For every CFG G, there exists a PDA M accepting L(G) and for every PDA M, there exists a CFG generating L(M)</a:t>
            </a:r>
          </a:p>
          <a:p>
            <a:pPr marL="0" indent="0">
              <a:buNone/>
            </a:pPr>
            <a:endParaRPr lang="en-IN" sz="2400" b="1" dirty="0" smtClean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42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0065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3200" b="1" dirty="0"/>
              <a:t>CFG to </a:t>
            </a:r>
            <a:r>
              <a:rPr lang="en-IN" sz="3200" b="1" dirty="0" smtClean="0"/>
              <a:t>PDA Conversion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Let L be a CFL, There exists a CFG G=(V,T,P,S) generating L</a:t>
            </a:r>
          </a:p>
          <a:p>
            <a:pPr marL="0" indent="0">
              <a:buNone/>
            </a:pPr>
            <a:r>
              <a:rPr lang="en-IN" sz="2400" b="1" dirty="0" smtClean="0"/>
              <a:t>Assume that G is in GNF Form, Thus, G does not contain Epsilon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FF0000"/>
                </a:solidFill>
              </a:rPr>
              <a:t>Else Convert </a:t>
            </a:r>
            <a:r>
              <a:rPr lang="en-IN" sz="2400" b="1" dirty="0">
                <a:solidFill>
                  <a:srgbClr val="FF0000"/>
                </a:solidFill>
              </a:rPr>
              <a:t>it in GNF 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>
                <a:solidFill>
                  <a:srgbClr val="FF0000"/>
                </a:solidFill>
              </a:rPr>
              <a:t>For each production A-&gt;a</a:t>
            </a:r>
            <a:r>
              <a:rPr lang="el-GR" sz="2400" b="1" dirty="0" smtClean="0">
                <a:solidFill>
                  <a:srgbClr val="FF0000"/>
                </a:solidFill>
              </a:rPr>
              <a:t>α</a:t>
            </a:r>
            <a:r>
              <a:rPr lang="en-IN" sz="2400" b="1" dirty="0" smtClean="0">
                <a:solidFill>
                  <a:srgbClr val="FF0000"/>
                </a:solidFill>
              </a:rPr>
              <a:t> of G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FF0000"/>
                </a:solidFill>
              </a:rPr>
              <a:t>Add </a:t>
            </a:r>
            <a:r>
              <a:rPr lang="el-GR" sz="2400" b="1" dirty="0" smtClean="0">
                <a:solidFill>
                  <a:srgbClr val="FF0000"/>
                </a:solidFill>
              </a:rPr>
              <a:t>δ</a:t>
            </a:r>
            <a:r>
              <a:rPr lang="en-IN" sz="2400" b="1" dirty="0" smtClean="0">
                <a:solidFill>
                  <a:srgbClr val="FF0000"/>
                </a:solidFill>
              </a:rPr>
              <a:t>(</a:t>
            </a:r>
            <a:r>
              <a:rPr lang="en-IN" sz="2400" b="1" dirty="0" err="1" smtClean="0">
                <a:solidFill>
                  <a:srgbClr val="FF0000"/>
                </a:solidFill>
              </a:rPr>
              <a:t>q,a,A</a:t>
            </a:r>
            <a:r>
              <a:rPr lang="en-IN" sz="2400" b="1" dirty="0" smtClean="0">
                <a:solidFill>
                  <a:srgbClr val="FF0000"/>
                </a:solidFill>
              </a:rPr>
              <a:t>)=(q,</a:t>
            </a:r>
            <a:r>
              <a:rPr lang="el-GR" sz="2400" b="1" dirty="0">
                <a:solidFill>
                  <a:srgbClr val="FF0000"/>
                </a:solidFill>
              </a:rPr>
              <a:t> </a:t>
            </a:r>
            <a:r>
              <a:rPr lang="el-GR" sz="2400" b="1" dirty="0" smtClean="0">
                <a:solidFill>
                  <a:srgbClr val="FF0000"/>
                </a:solidFill>
              </a:rPr>
              <a:t>α</a:t>
            </a:r>
            <a:r>
              <a:rPr lang="en-IN" sz="2400" b="1" dirty="0" smtClean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endParaRPr lang="en-IN" sz="2400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IN" sz="2400" b="1" dirty="0" smtClean="0">
                <a:solidFill>
                  <a:srgbClr val="FF0000"/>
                </a:solidFill>
              </a:rPr>
              <a:t>For </a:t>
            </a:r>
            <a:r>
              <a:rPr lang="en-IN" sz="2400" b="1" dirty="0">
                <a:solidFill>
                  <a:srgbClr val="FF0000"/>
                </a:solidFill>
              </a:rPr>
              <a:t>each production A-&gt;</a:t>
            </a:r>
            <a:r>
              <a:rPr lang="en-IN" sz="2400" b="1" dirty="0" smtClean="0">
                <a:solidFill>
                  <a:srgbClr val="FF0000"/>
                </a:solidFill>
              </a:rPr>
              <a:t>a </a:t>
            </a:r>
            <a:r>
              <a:rPr lang="en-IN" sz="2400" b="1" dirty="0">
                <a:solidFill>
                  <a:srgbClr val="FF0000"/>
                </a:solidFill>
              </a:rPr>
              <a:t>of G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FF0000"/>
                </a:solidFill>
              </a:rPr>
              <a:t>Add </a:t>
            </a:r>
            <a:r>
              <a:rPr lang="el-GR" sz="2400" b="1" dirty="0">
                <a:solidFill>
                  <a:srgbClr val="FF0000"/>
                </a:solidFill>
              </a:rPr>
              <a:t>δ</a:t>
            </a:r>
            <a:r>
              <a:rPr lang="en-IN" sz="2400" b="1" dirty="0">
                <a:solidFill>
                  <a:srgbClr val="FF0000"/>
                </a:solidFill>
              </a:rPr>
              <a:t>(</a:t>
            </a:r>
            <a:r>
              <a:rPr lang="en-IN" sz="2400" b="1" dirty="0" err="1">
                <a:solidFill>
                  <a:srgbClr val="FF0000"/>
                </a:solidFill>
              </a:rPr>
              <a:t>q,a,A</a:t>
            </a:r>
            <a:r>
              <a:rPr lang="en-IN" sz="2400" b="1" dirty="0">
                <a:solidFill>
                  <a:srgbClr val="FF0000"/>
                </a:solidFill>
              </a:rPr>
              <a:t>)=(q,</a:t>
            </a:r>
            <a:r>
              <a:rPr lang="el-GR" sz="2400" b="1" dirty="0">
                <a:solidFill>
                  <a:srgbClr val="FF0000"/>
                </a:solidFill>
              </a:rPr>
              <a:t> ε</a:t>
            </a:r>
            <a:r>
              <a:rPr lang="en-IN" sz="2400" b="1" dirty="0" smtClean="0">
                <a:solidFill>
                  <a:srgbClr val="FF0000"/>
                </a:solidFill>
              </a:rPr>
              <a:t>)</a:t>
            </a:r>
            <a:endParaRPr lang="en-IN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IN" sz="24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43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719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3200" b="1" dirty="0"/>
              <a:t>CFG to </a:t>
            </a:r>
            <a:r>
              <a:rPr lang="en-IN" sz="3200" b="1" dirty="0" smtClean="0"/>
              <a:t>PDA Conversion-</a:t>
            </a:r>
            <a:r>
              <a:rPr lang="en-IN" sz="3200" b="1" dirty="0" err="1" smtClean="0"/>
              <a:t>Eg</a:t>
            </a:r>
            <a:r>
              <a:rPr lang="en-IN" sz="3200" b="1" dirty="0" smtClean="0"/>
              <a:t>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Construct a PDA equivalent to the following grammar:</a:t>
            </a:r>
          </a:p>
          <a:p>
            <a:pPr marL="0" indent="0">
              <a:buNone/>
            </a:pPr>
            <a:r>
              <a:rPr lang="en-IN" sz="2400" b="1" dirty="0" smtClean="0"/>
              <a:t>S-&gt;</a:t>
            </a:r>
            <a:r>
              <a:rPr lang="en-IN" sz="2400" b="1" dirty="0" err="1" smtClean="0"/>
              <a:t>aAA</a:t>
            </a: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A-&gt;</a:t>
            </a:r>
            <a:r>
              <a:rPr lang="en-IN" sz="2400" b="1" dirty="0" err="1" smtClean="0"/>
              <a:t>aS|bS|a</a:t>
            </a:r>
            <a:endParaRPr lang="en-IN" sz="24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44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1480" y="980640"/>
              <a:ext cx="9028440" cy="58287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560" y="971640"/>
                <a:ext cx="9052920" cy="584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944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3200" b="1" dirty="0"/>
              <a:t>CFG to </a:t>
            </a:r>
            <a:r>
              <a:rPr lang="en-IN" sz="3200" b="1" dirty="0" smtClean="0"/>
              <a:t>PDA Conversion-</a:t>
            </a:r>
            <a:r>
              <a:rPr lang="en-IN" sz="3200" b="1" dirty="0" err="1" smtClean="0"/>
              <a:t>Eg</a:t>
            </a:r>
            <a:r>
              <a:rPr lang="en-IN" sz="3200" b="1" dirty="0" smtClean="0"/>
              <a:t>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Construct a PDA equivalent to the following grammar:</a:t>
            </a:r>
          </a:p>
          <a:p>
            <a:pPr marL="0" indent="0">
              <a:buNone/>
            </a:pPr>
            <a:r>
              <a:rPr lang="en-IN" sz="2400" b="1" dirty="0" smtClean="0"/>
              <a:t>S-&gt;</a:t>
            </a:r>
            <a:r>
              <a:rPr lang="en-IN" sz="2400" b="1" dirty="0" err="1" smtClean="0"/>
              <a:t>aSa|bSb|a</a:t>
            </a:r>
            <a:endParaRPr lang="en-IN" sz="24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45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83480" y="1510920"/>
              <a:ext cx="8571600" cy="53492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2320" y="1504440"/>
                <a:ext cx="8591400" cy="537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094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3200" b="1" dirty="0"/>
              <a:t>CFG to </a:t>
            </a:r>
            <a:r>
              <a:rPr lang="en-IN" sz="3200" b="1" dirty="0" smtClean="0"/>
              <a:t>PDA Conversion-</a:t>
            </a:r>
            <a:r>
              <a:rPr lang="en-IN" sz="3200" b="1" dirty="0" err="1" smtClean="0"/>
              <a:t>Eg</a:t>
            </a:r>
            <a:r>
              <a:rPr lang="en-IN" sz="3200" b="1" dirty="0" smtClean="0"/>
              <a:t>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Construct a PDA equivalent to the following grammar:</a:t>
            </a:r>
          </a:p>
          <a:p>
            <a:pPr marL="0" indent="0">
              <a:buNone/>
            </a:pPr>
            <a:r>
              <a:rPr lang="en-IN" sz="2400" b="1" dirty="0" smtClean="0"/>
              <a:t>E-&gt;+EE|*</a:t>
            </a:r>
            <a:r>
              <a:rPr lang="en-IN" sz="2400" b="1" dirty="0" err="1" smtClean="0"/>
              <a:t>EE|id</a:t>
            </a:r>
            <a:endParaRPr lang="en-IN" sz="24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46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67360" y="914760"/>
              <a:ext cx="5487120" cy="38592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0160" y="907920"/>
                <a:ext cx="5505120" cy="387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320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PDA to CFG Conversion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820688"/>
          </a:xfr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r>
              <a:rPr lang="en-IN" sz="2400" dirty="0" smtClean="0"/>
              <a:t>Given a PDA accepting a language  L, we can obtain a CFG generating L</a:t>
            </a:r>
          </a:p>
        </p:txBody>
      </p:sp>
    </p:spTree>
    <p:extLst>
      <p:ext uri="{BB962C8B-B14F-4D97-AF65-F5344CB8AC3E}">
        <p14:creationId xmlns:p14="http://schemas.microsoft.com/office/powerpoint/2010/main" val="296757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PDA to CFG Conversion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Construct a CFG G=(V,T,P,S) where </a:t>
            </a:r>
          </a:p>
          <a:p>
            <a:r>
              <a:rPr lang="en-IN" sz="2400" dirty="0" smtClean="0"/>
              <a:t>V is a set of objects of the form [</a:t>
            </a:r>
            <a:r>
              <a:rPr lang="en-IN" sz="2400" dirty="0" err="1" smtClean="0"/>
              <a:t>q,A,p</a:t>
            </a:r>
            <a:r>
              <a:rPr lang="en-IN" sz="2400" dirty="0" smtClean="0"/>
              <a:t>] </a:t>
            </a:r>
          </a:p>
          <a:p>
            <a:r>
              <a:rPr lang="en-IN" sz="2400" dirty="0" smtClean="0"/>
              <a:t>where p and q are in Q and A is in </a:t>
            </a:r>
            <a:r>
              <a:rPr lang="en-IN" sz="2400" b="1" dirty="0" smtClean="0"/>
              <a:t>ᴦ</a:t>
            </a:r>
          </a:p>
          <a:p>
            <a:endParaRPr lang="en-IN" sz="2400" dirty="0" smtClean="0"/>
          </a:p>
          <a:p>
            <a:r>
              <a:rPr lang="en-IN" sz="2400" dirty="0" smtClean="0"/>
              <a:t>If </a:t>
            </a:r>
            <a:r>
              <a:rPr lang="en-IN" sz="2400" dirty="0"/>
              <a:t>(</a:t>
            </a:r>
            <a:r>
              <a:rPr lang="en-IN" sz="2400" dirty="0" err="1"/>
              <a:t>q,a,A</a:t>
            </a:r>
            <a:r>
              <a:rPr lang="en-IN" sz="2400" dirty="0"/>
              <a:t>)=(</a:t>
            </a:r>
            <a:r>
              <a:rPr lang="en-IN" sz="2400" dirty="0" err="1"/>
              <a:t>r,BB</a:t>
            </a:r>
            <a:r>
              <a:rPr lang="en-IN" sz="2400" dirty="0"/>
              <a:t>) then the move tells that if PDA M starts in state q with A on the top of the stack and gets “a” as next symbol in the input, then it enters into state r and replaces A by BB</a:t>
            </a:r>
          </a:p>
          <a:p>
            <a:endParaRPr lang="en-IN" sz="2400" b="1" dirty="0" smtClean="0"/>
          </a:p>
          <a:p>
            <a:pPr marL="457200" indent="-457200">
              <a:buFont typeface="+mj-lt"/>
              <a:buAutoNum type="arabicParenR"/>
            </a:pPr>
            <a:endParaRPr lang="en-IN" sz="2400" dirty="0"/>
          </a:p>
          <a:p>
            <a:pPr marL="457200" indent="-457200">
              <a:buFont typeface="+mj-lt"/>
              <a:buAutoNum type="arabicParenR"/>
            </a:pPr>
            <a:endParaRPr lang="en-IN" sz="2400" dirty="0" smtClean="0"/>
          </a:p>
        </p:txBody>
      </p:sp>
    </p:spTree>
    <p:extLst>
      <p:ext uri="{BB962C8B-B14F-4D97-AF65-F5344CB8AC3E}">
        <p14:creationId xmlns:p14="http://schemas.microsoft.com/office/powerpoint/2010/main" val="83785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b="1" dirty="0" smtClean="0"/>
              <a:t>PDA to CFG Conversion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>
            <a:normAutofit/>
          </a:bodyPr>
          <a:lstStyle/>
          <a:p>
            <a:r>
              <a:rPr lang="en-IN" sz="2400" b="1" dirty="0"/>
              <a:t>The object </a:t>
            </a:r>
            <a:r>
              <a:rPr lang="en-IN" sz="2400" dirty="0"/>
              <a:t>[</a:t>
            </a:r>
            <a:r>
              <a:rPr lang="en-IN" sz="2400" dirty="0" err="1"/>
              <a:t>q,A,p</a:t>
            </a:r>
            <a:r>
              <a:rPr lang="en-IN" sz="2400" dirty="0"/>
              <a:t>] derives to a string that allows PDA M to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/>
              <a:t>Erase A from the top of the stack, 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/>
              <a:t>By starting in state q and 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dirty="0"/>
              <a:t>Ending up in state p using sequence of moves</a:t>
            </a:r>
          </a:p>
          <a:p>
            <a:endParaRPr lang="en-IN" sz="2400" dirty="0" smtClean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08275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en-IN" b="1" dirty="0" smtClean="0"/>
              <a:t>Deterministic PDA</a:t>
            </a:r>
            <a:r>
              <a:rPr lang="en-US" altLang="en-US" b="1" u="sng" dirty="0" smtClean="0">
                <a:cs typeface="Times New Roman" charset="0"/>
              </a:rPr>
              <a:t>: Formal Definition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96752"/>
            <a:ext cx="8229600" cy="4165923"/>
          </a:xfrm>
        </p:spPr>
        <p:txBody>
          <a:bodyPr>
            <a:normAutofit/>
          </a:bodyPr>
          <a:lstStyle/>
          <a:p>
            <a:r>
              <a:rPr lang="en-IN" sz="2400" dirty="0" smtClean="0"/>
              <a:t>A list </a:t>
            </a:r>
            <a:r>
              <a:rPr lang="en-IN" sz="2400" dirty="0"/>
              <a:t>of </a:t>
            </a:r>
            <a:r>
              <a:rPr lang="en-IN" sz="2400" dirty="0" smtClean="0"/>
              <a:t>seven elements </a:t>
            </a:r>
            <a:r>
              <a:rPr lang="en-IN" sz="2400" dirty="0"/>
              <a:t>is called a </a:t>
            </a:r>
            <a:r>
              <a:rPr lang="en-IN" sz="2400" dirty="0" smtClean="0"/>
              <a:t>7-tuple</a:t>
            </a:r>
            <a:r>
              <a:rPr lang="en-IN" sz="2400" dirty="0"/>
              <a:t>, </a:t>
            </a:r>
            <a:endParaRPr lang="en-IN" sz="2400" dirty="0" smtClean="0"/>
          </a:p>
          <a:p>
            <a:endParaRPr lang="en-IN" sz="2400" dirty="0" smtClean="0"/>
          </a:p>
          <a:p>
            <a:r>
              <a:rPr lang="en-IN" sz="2400" dirty="0" smtClean="0"/>
              <a:t>A PDA can </a:t>
            </a:r>
            <a:r>
              <a:rPr lang="en-IN" sz="2400" dirty="0"/>
              <a:t>be defined as a 7</a:t>
            </a:r>
            <a:r>
              <a:rPr lang="en-IN" sz="2400" dirty="0" smtClean="0"/>
              <a:t>-tuple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5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40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b="1" dirty="0" smtClean="0"/>
              <a:t>PDA to CFG Conversion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>
            <a:normAutofit/>
          </a:bodyPr>
          <a:lstStyle/>
          <a:p>
            <a:r>
              <a:rPr lang="en-IN" sz="2400" dirty="0" smtClean="0"/>
              <a:t>To erase A from the top of the stack by starting in state q and ending in state p, the PDA M has to consume a from input and enter into the state r</a:t>
            </a:r>
          </a:p>
          <a:p>
            <a:r>
              <a:rPr lang="en-IN" sz="2400" dirty="0" smtClean="0"/>
              <a:t>Then by starting in state r get B erased by entering into any state say s using sequence of moves followed by getting again B erased by starting in a state s and ending up in state p 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Sequence of moves:-</a:t>
            </a:r>
          </a:p>
          <a:p>
            <a:r>
              <a:rPr lang="en-IN" sz="2400" dirty="0" smtClean="0"/>
              <a:t>Object [</a:t>
            </a:r>
            <a:r>
              <a:rPr lang="en-IN" sz="2400" dirty="0" err="1" smtClean="0"/>
              <a:t>q,A,p</a:t>
            </a:r>
            <a:r>
              <a:rPr lang="en-IN" sz="2400" dirty="0" smtClean="0"/>
              <a:t>] derives to a[</a:t>
            </a:r>
            <a:r>
              <a:rPr lang="en-IN" sz="2400" dirty="0" err="1" smtClean="0"/>
              <a:t>r,B,s</a:t>
            </a:r>
            <a:r>
              <a:rPr lang="en-IN" sz="2400" dirty="0" smtClean="0"/>
              <a:t>][</a:t>
            </a:r>
            <a:r>
              <a:rPr lang="en-IN" sz="2400" dirty="0" err="1" smtClean="0"/>
              <a:t>s,B,p</a:t>
            </a:r>
            <a:r>
              <a:rPr lang="en-IN" sz="2400" dirty="0" smtClean="0"/>
              <a:t>] </a:t>
            </a:r>
          </a:p>
          <a:p>
            <a:r>
              <a:rPr lang="en-IN" sz="2400" dirty="0" smtClean="0"/>
              <a:t>Hence  P contains the rules of the form</a:t>
            </a:r>
          </a:p>
          <a:p>
            <a:r>
              <a:rPr lang="en-IN" sz="2400" b="1" dirty="0" smtClean="0">
                <a:solidFill>
                  <a:srgbClr val="FF0000"/>
                </a:solidFill>
              </a:rPr>
              <a:t>[</a:t>
            </a:r>
            <a:r>
              <a:rPr lang="en-IN" sz="2400" b="1" dirty="0" err="1" smtClean="0">
                <a:solidFill>
                  <a:srgbClr val="FF0000"/>
                </a:solidFill>
              </a:rPr>
              <a:t>q,a,p</a:t>
            </a:r>
            <a:r>
              <a:rPr lang="en-IN" sz="2400" b="1" dirty="0" smtClean="0">
                <a:solidFill>
                  <a:srgbClr val="FF0000"/>
                </a:solidFill>
              </a:rPr>
              <a:t>]-&gt;a[</a:t>
            </a:r>
            <a:r>
              <a:rPr lang="en-IN" sz="2400" b="1" dirty="0" err="1" smtClean="0">
                <a:solidFill>
                  <a:srgbClr val="FF0000"/>
                </a:solidFill>
              </a:rPr>
              <a:t>r,B,s</a:t>
            </a:r>
            <a:r>
              <a:rPr lang="en-IN" sz="2400" b="1" dirty="0" smtClean="0">
                <a:solidFill>
                  <a:srgbClr val="FF0000"/>
                </a:solidFill>
              </a:rPr>
              <a:t>][</a:t>
            </a:r>
            <a:r>
              <a:rPr lang="en-IN" sz="2400" b="1" dirty="0" err="1" smtClean="0">
                <a:solidFill>
                  <a:srgbClr val="FF0000"/>
                </a:solidFill>
              </a:rPr>
              <a:t>s,B,p</a:t>
            </a:r>
            <a:r>
              <a:rPr lang="en-IN" sz="2400" b="1" dirty="0" smtClean="0">
                <a:solidFill>
                  <a:srgbClr val="FF0000"/>
                </a:solidFill>
              </a:rPr>
              <a:t>]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70973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b="1" dirty="0" smtClean="0"/>
              <a:t>PDA to CFG Conversion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>
            <a:normAutofit/>
          </a:bodyPr>
          <a:lstStyle/>
          <a:p>
            <a:r>
              <a:rPr lang="en-IN" sz="2400" dirty="0" smtClean="0"/>
              <a:t>Since strings accepted by PDA M are those , that allows PDA M to erase Z</a:t>
            </a:r>
            <a:r>
              <a:rPr lang="en-IN" sz="2400" baseline="-25000" dirty="0" smtClean="0"/>
              <a:t>0</a:t>
            </a:r>
            <a:r>
              <a:rPr lang="en-IN" sz="2400" dirty="0" smtClean="0"/>
              <a:t> from the top of the stack by starting in state q0 and ending up in any state</a:t>
            </a:r>
          </a:p>
          <a:p>
            <a:r>
              <a:rPr lang="en-IN" sz="2400" dirty="0" smtClean="0"/>
              <a:t>The start symbol S will derive to objects [q0,z0,q] for every q in Q</a:t>
            </a:r>
          </a:p>
          <a:p>
            <a:endParaRPr lang="en-IN" sz="2400" baseline="-25000" dirty="0" smtClean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87623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346050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PDA to CFG Conversion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332656"/>
            <a:ext cx="8229600" cy="47853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Give the CFG generating the language accepted by the following PDA:-</a:t>
            </a:r>
          </a:p>
          <a:p>
            <a:pPr marL="0" indent="0">
              <a:buNone/>
            </a:pPr>
            <a:r>
              <a:rPr lang="en-IN" sz="2400" dirty="0" smtClean="0"/>
              <a:t>M=({q0,q1},{0,1},{Z0,X},</a:t>
            </a:r>
            <a:r>
              <a:rPr lang="el-GR" sz="2400" b="1" dirty="0"/>
              <a:t> </a:t>
            </a:r>
            <a:r>
              <a:rPr lang="el-GR" sz="2400" b="1" dirty="0" smtClean="0"/>
              <a:t>δ</a:t>
            </a:r>
            <a:r>
              <a:rPr lang="en-IN" sz="2400" b="1" dirty="0" smtClean="0"/>
              <a:t>,q0,Z0,</a:t>
            </a:r>
            <a:r>
              <a:rPr lang="en-IN" sz="2400" dirty="0"/>
              <a:t> </a:t>
            </a:r>
            <a:r>
              <a:rPr lang="en-IN" sz="2400" dirty="0" smtClean="0"/>
              <a:t>∅) where </a:t>
            </a:r>
            <a:r>
              <a:rPr lang="el-GR" sz="2400" b="1" dirty="0" smtClean="0"/>
              <a:t>δ</a:t>
            </a:r>
            <a:r>
              <a:rPr lang="en-IN" sz="2400" b="1" dirty="0" smtClean="0"/>
              <a:t> is given below:</a:t>
            </a:r>
          </a:p>
          <a:p>
            <a:pPr marL="457200" indent="-457200">
              <a:buFont typeface="+mj-lt"/>
              <a:buAutoNum type="arabicParenR"/>
            </a:pPr>
            <a:r>
              <a:rPr lang="el-GR" sz="2400" b="1" dirty="0" smtClean="0"/>
              <a:t>δ</a:t>
            </a:r>
            <a:r>
              <a:rPr lang="en-IN" sz="2400" b="1" dirty="0" smtClean="0"/>
              <a:t>(q0,1,Z0)=(q0,XZ0)</a:t>
            </a:r>
          </a:p>
          <a:p>
            <a:pPr marL="457200" indent="-457200">
              <a:buFont typeface="+mj-lt"/>
              <a:buAutoNum type="arabicParenR"/>
            </a:pPr>
            <a:r>
              <a:rPr lang="el-GR" sz="2400" b="1" dirty="0"/>
              <a:t>δ</a:t>
            </a:r>
            <a:r>
              <a:rPr lang="en-IN" sz="2400" b="1" dirty="0" smtClean="0"/>
              <a:t>(q0,1,X)=(q0,XX)</a:t>
            </a:r>
            <a:endParaRPr lang="en-IN" sz="2400" dirty="0"/>
          </a:p>
          <a:p>
            <a:pPr marL="457200" indent="-457200">
              <a:buFont typeface="+mj-lt"/>
              <a:buAutoNum type="arabicParenR"/>
            </a:pPr>
            <a:r>
              <a:rPr lang="el-GR" sz="2400" b="1" dirty="0"/>
              <a:t>δ</a:t>
            </a:r>
            <a:r>
              <a:rPr lang="en-IN" sz="2400" b="1" dirty="0" smtClean="0"/>
              <a:t>(q0,0,X)=(q1,X)</a:t>
            </a:r>
            <a:endParaRPr lang="en-IN" sz="2400" dirty="0"/>
          </a:p>
          <a:p>
            <a:pPr marL="457200" indent="-457200">
              <a:buFont typeface="+mj-lt"/>
              <a:buAutoNum type="arabicParenR"/>
            </a:pPr>
            <a:r>
              <a:rPr lang="el-GR" sz="2400" b="1" dirty="0"/>
              <a:t>δ</a:t>
            </a:r>
            <a:r>
              <a:rPr lang="en-IN" sz="2400" b="1" dirty="0"/>
              <a:t>(q0</a:t>
            </a:r>
            <a:r>
              <a:rPr lang="en-IN" sz="2400" b="1" dirty="0" smtClean="0"/>
              <a:t>,</a:t>
            </a:r>
            <a:r>
              <a:rPr lang="el-GR" sz="2400" b="1" dirty="0"/>
              <a:t> ε</a:t>
            </a:r>
            <a:r>
              <a:rPr lang="en-IN" sz="2400" b="1" dirty="0" smtClean="0"/>
              <a:t>,Z0</a:t>
            </a:r>
            <a:r>
              <a:rPr lang="en-IN" sz="2400" b="1" dirty="0"/>
              <a:t>)=(q0</a:t>
            </a:r>
            <a:r>
              <a:rPr lang="en-IN" sz="2400" b="1" dirty="0" smtClean="0"/>
              <a:t>,</a:t>
            </a:r>
            <a:r>
              <a:rPr lang="el-GR" sz="2400" b="1" dirty="0"/>
              <a:t> </a:t>
            </a:r>
            <a:r>
              <a:rPr lang="el-GR" sz="2400" b="1" dirty="0" smtClean="0"/>
              <a:t>ε</a:t>
            </a:r>
            <a:r>
              <a:rPr lang="en-IN" sz="2400" b="1" dirty="0" smtClean="0"/>
              <a:t>)</a:t>
            </a:r>
            <a:endParaRPr lang="en-IN" sz="2400" dirty="0"/>
          </a:p>
          <a:p>
            <a:pPr marL="457200" indent="-457200">
              <a:buFont typeface="+mj-lt"/>
              <a:buAutoNum type="arabicParenR"/>
            </a:pPr>
            <a:r>
              <a:rPr lang="el-GR" sz="2400" b="1" dirty="0"/>
              <a:t>δ</a:t>
            </a:r>
            <a:r>
              <a:rPr lang="en-IN" sz="2400" b="1" dirty="0" smtClean="0"/>
              <a:t>(q1,1,X)=(q1,</a:t>
            </a:r>
            <a:r>
              <a:rPr lang="el-GR" sz="2400" b="1" dirty="0"/>
              <a:t> </a:t>
            </a:r>
            <a:r>
              <a:rPr lang="el-GR" sz="2400" b="1" dirty="0" smtClean="0"/>
              <a:t>ε</a:t>
            </a:r>
            <a:r>
              <a:rPr lang="en-IN" sz="2400" b="1" dirty="0" smtClean="0"/>
              <a:t>)</a:t>
            </a:r>
            <a:endParaRPr lang="en-IN" sz="2400" dirty="0"/>
          </a:p>
          <a:p>
            <a:pPr marL="457200" indent="-457200">
              <a:buFont typeface="+mj-lt"/>
              <a:buAutoNum type="arabicParenR"/>
            </a:pPr>
            <a:r>
              <a:rPr lang="el-GR" sz="2400" b="1" dirty="0"/>
              <a:t>δ</a:t>
            </a:r>
            <a:r>
              <a:rPr lang="en-IN" sz="2400" b="1" dirty="0" smtClean="0"/>
              <a:t>(q1,0,Z0</a:t>
            </a:r>
            <a:r>
              <a:rPr lang="en-IN" sz="2400" b="1" dirty="0"/>
              <a:t>)=(</a:t>
            </a:r>
            <a:r>
              <a:rPr lang="en-IN" sz="2400" b="1" dirty="0" smtClean="0"/>
              <a:t>q0,Z0</a:t>
            </a:r>
            <a:r>
              <a:rPr lang="en-IN" sz="2400" b="1" dirty="0"/>
              <a:t>)</a:t>
            </a:r>
            <a:endParaRPr lang="en-IN" sz="2400" dirty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98684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346050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PDA to CFG Conversion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332656"/>
            <a:ext cx="4283968" cy="478539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M=({q0,q1},{0,1},{Z0,X},</a:t>
            </a:r>
            <a:r>
              <a:rPr lang="el-GR" sz="2400" b="1" dirty="0"/>
              <a:t> </a:t>
            </a:r>
            <a:r>
              <a:rPr lang="el-GR" sz="2400" b="1" dirty="0" smtClean="0"/>
              <a:t>δ</a:t>
            </a:r>
            <a:r>
              <a:rPr lang="en-IN" sz="2400" b="1" dirty="0" smtClean="0"/>
              <a:t>,q0,Z0,</a:t>
            </a:r>
            <a:r>
              <a:rPr lang="en-IN" sz="2400" dirty="0"/>
              <a:t> </a:t>
            </a:r>
            <a:r>
              <a:rPr lang="en-IN" sz="2400" dirty="0" smtClean="0"/>
              <a:t>∅) where </a:t>
            </a:r>
            <a:r>
              <a:rPr lang="el-GR" sz="2400" b="1" dirty="0" smtClean="0"/>
              <a:t>δ</a:t>
            </a:r>
            <a:r>
              <a:rPr lang="en-IN" sz="2400" b="1" dirty="0" smtClean="0"/>
              <a:t> is given below:</a:t>
            </a:r>
          </a:p>
          <a:p>
            <a:pPr marL="0" indent="0">
              <a:buNone/>
            </a:pPr>
            <a:r>
              <a:rPr lang="en-IN" sz="2400" dirty="0" smtClean="0"/>
              <a:t>The productions are </a:t>
            </a:r>
          </a:p>
          <a:p>
            <a:r>
              <a:rPr lang="en-IN" sz="2400" dirty="0" smtClean="0"/>
              <a:t>S-&gt;[q0,Z0,q0]</a:t>
            </a:r>
          </a:p>
          <a:p>
            <a:r>
              <a:rPr lang="en-IN" sz="2400" dirty="0" smtClean="0"/>
              <a:t>S-&gt;[q0,Z0,q1]</a:t>
            </a:r>
            <a:endParaRPr lang="en-IN" sz="2400" dirty="0"/>
          </a:p>
        </p:txBody>
      </p:sp>
      <p:sp>
        <p:nvSpPr>
          <p:cNvPr id="4" name="Rectangle 3"/>
          <p:cNvSpPr/>
          <p:nvPr/>
        </p:nvSpPr>
        <p:spPr>
          <a:xfrm>
            <a:off x="4572000" y="332656"/>
            <a:ext cx="4572000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IN" sz="2400" dirty="0" smtClean="0"/>
              <a:t>PDA </a:t>
            </a:r>
            <a:r>
              <a:rPr lang="en-IN" sz="2400" dirty="0"/>
              <a:t>M to erase Z</a:t>
            </a:r>
            <a:r>
              <a:rPr lang="en-IN" sz="2400" baseline="-25000" dirty="0"/>
              <a:t>0</a:t>
            </a:r>
            <a:r>
              <a:rPr lang="en-IN" sz="2400" dirty="0"/>
              <a:t> from the top of the stack by starting in state q0 and ending up in any state</a:t>
            </a:r>
          </a:p>
          <a:p>
            <a:r>
              <a:rPr lang="en-IN" sz="2400" dirty="0"/>
              <a:t>The start symbol S will derive to objects [q0,z0,q] for every q in Q</a:t>
            </a:r>
          </a:p>
        </p:txBody>
      </p:sp>
    </p:spTree>
    <p:extLst>
      <p:ext uri="{BB962C8B-B14F-4D97-AF65-F5344CB8AC3E}">
        <p14:creationId xmlns:p14="http://schemas.microsoft.com/office/powerpoint/2010/main" val="373718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346050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PDA to CFG Conversion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332656"/>
            <a:ext cx="8229600" cy="65253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 smtClean="0"/>
              <a:t>For Move </a:t>
            </a:r>
            <a:r>
              <a:rPr lang="el-GR" sz="2400" b="1" dirty="0" smtClean="0"/>
              <a:t>δ</a:t>
            </a:r>
            <a:r>
              <a:rPr lang="en-IN" sz="2400" b="1" dirty="0" smtClean="0"/>
              <a:t>(q0,1,Z0)=(q0,XZ0)</a:t>
            </a:r>
          </a:p>
          <a:p>
            <a:r>
              <a:rPr lang="en-IN" sz="2400" dirty="0" smtClean="0"/>
              <a:t>The productions are 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For </a:t>
            </a:r>
            <a:r>
              <a:rPr lang="en-IN" sz="2400" b="1" dirty="0"/>
              <a:t>Move </a:t>
            </a:r>
            <a:r>
              <a:rPr lang="el-GR" sz="2400" b="1" dirty="0"/>
              <a:t>δ</a:t>
            </a:r>
            <a:r>
              <a:rPr lang="en-IN" sz="2400" b="1" dirty="0"/>
              <a:t>(q0,1,X)=(q0,XX)</a:t>
            </a:r>
            <a:endParaRPr lang="en-IN" sz="2400" dirty="0"/>
          </a:p>
          <a:p>
            <a:r>
              <a:rPr lang="en-IN" sz="2400" dirty="0" smtClean="0"/>
              <a:t>The </a:t>
            </a:r>
            <a:r>
              <a:rPr lang="en-IN" sz="2400" dirty="0"/>
              <a:t>productions are </a:t>
            </a:r>
          </a:p>
          <a:p>
            <a:endParaRPr lang="en-IN" sz="24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4283968" y="836712"/>
            <a:ext cx="4572000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IN" b="1" dirty="0"/>
              <a:t>The object </a:t>
            </a:r>
            <a:r>
              <a:rPr lang="en-IN" dirty="0"/>
              <a:t>[</a:t>
            </a:r>
            <a:r>
              <a:rPr lang="en-IN" dirty="0" err="1"/>
              <a:t>q,A,p</a:t>
            </a:r>
            <a:r>
              <a:rPr lang="en-IN" dirty="0"/>
              <a:t>] derives to a string that allows PDA M to</a:t>
            </a:r>
          </a:p>
          <a:p>
            <a:pPr marL="457200" indent="-457200">
              <a:buFont typeface="+mj-lt"/>
              <a:buAutoNum type="arabicParenR"/>
            </a:pPr>
            <a:r>
              <a:rPr lang="en-IN" dirty="0"/>
              <a:t>Erase A from the top of the stack, </a:t>
            </a:r>
          </a:p>
          <a:p>
            <a:pPr marL="457200" indent="-457200">
              <a:buFont typeface="+mj-lt"/>
              <a:buAutoNum type="arabicParenR"/>
            </a:pPr>
            <a:r>
              <a:rPr lang="en-IN" dirty="0"/>
              <a:t>By starting in state q and </a:t>
            </a:r>
          </a:p>
          <a:p>
            <a:pPr marL="457200" indent="-457200">
              <a:buFont typeface="+mj-lt"/>
              <a:buAutoNum type="arabicParenR"/>
            </a:pPr>
            <a:r>
              <a:rPr lang="en-IN" dirty="0"/>
              <a:t>Ending up in state p using sequence of moves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5944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JFLAP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836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L={w | w </a:t>
            </a:r>
            <a:r>
              <a:rPr lang="en-IN" sz="2400" b="1" dirty="0"/>
              <a:t>∈ </a:t>
            </a:r>
            <a:r>
              <a:rPr lang="en-IN" sz="2400" b="1" dirty="0" smtClean="0"/>
              <a:t>(a + b)* and 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a</a:t>
            </a:r>
            <a:r>
              <a:rPr lang="en-IN" sz="2400" b="1" dirty="0" smtClean="0"/>
              <a:t>(w)&gt;</a:t>
            </a:r>
            <a:r>
              <a:rPr lang="en-IN" sz="2400" b="1" dirty="0" err="1" smtClean="0"/>
              <a:t>n</a:t>
            </a:r>
            <a:r>
              <a:rPr lang="en-IN" sz="2400" b="1" baseline="-25000" dirty="0" err="1" smtClean="0"/>
              <a:t>b</a:t>
            </a:r>
            <a:r>
              <a:rPr lang="en-IN" sz="2400" b="1" dirty="0" smtClean="0"/>
              <a:t>(w) }</a:t>
            </a:r>
          </a:p>
          <a:p>
            <a:endParaRPr lang="en-IN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</a:t>
            </a:r>
            <a:r>
              <a:rPr lang="en-IN" sz="2400" b="1" dirty="0"/>
              <a:t>4</a:t>
            </a:r>
            <a:endParaRPr lang="en-IN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242360" y="1412776"/>
            <a:ext cx="2169399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Transition Rules-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765520" y="909720"/>
              <a:ext cx="5583960" cy="4604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55440" y="905400"/>
                <a:ext cx="5609880" cy="46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7772400" y="5340240"/>
              <a:ext cx="375120" cy="1148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63040" y="5330880"/>
                <a:ext cx="393840" cy="13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021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00"/>
          <a:stretch/>
        </p:blipFill>
        <p:spPr bwMode="auto">
          <a:xfrm>
            <a:off x="0" y="-99392"/>
            <a:ext cx="9144000" cy="6957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1071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9"/>
          <a:stretch/>
        </p:blipFill>
        <p:spPr bwMode="auto">
          <a:xfrm>
            <a:off x="0" y="-27384"/>
            <a:ext cx="9144000" cy="6846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896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332656"/>
            <a:ext cx="8856984" cy="6552728"/>
          </a:xfrm>
        </p:spPr>
        <p:txBody>
          <a:bodyPr/>
          <a:lstStyle/>
          <a:p>
            <a:pPr marL="0" indent="0">
              <a:buNone/>
            </a:pPr>
            <a:r>
              <a:rPr lang="en-IN" sz="2400" b="1" dirty="0" smtClean="0"/>
              <a:t>Design a PDA for accepting the language L={</a:t>
            </a:r>
            <a:r>
              <a:rPr lang="en-IN" sz="2400" b="1" dirty="0" err="1" smtClean="0"/>
              <a:t>a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b</a:t>
            </a:r>
            <a:r>
              <a:rPr lang="en-IN" sz="2400" b="1" baseline="30000" dirty="0" err="1" smtClean="0"/>
              <a:t>n</a:t>
            </a:r>
            <a:r>
              <a:rPr lang="en-IN" sz="2400" b="1" dirty="0" err="1" smtClean="0"/>
              <a:t>|n</a:t>
            </a:r>
            <a:r>
              <a:rPr lang="en-IN" sz="2400" b="1" dirty="0" smtClean="0"/>
              <a:t>&gt;=1}</a:t>
            </a:r>
          </a:p>
          <a:p>
            <a:endParaRPr lang="en-IN" sz="2400" b="1" dirty="0" smtClean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Autofit/>
          </a:bodyPr>
          <a:lstStyle/>
          <a:p>
            <a:pPr marL="0" indent="0"/>
            <a:r>
              <a:rPr lang="en-IN" sz="2400" b="1" dirty="0" smtClean="0"/>
              <a:t>PDA Example 1</a:t>
            </a:r>
          </a:p>
        </p:txBody>
      </p:sp>
      <p:sp>
        <p:nvSpPr>
          <p:cNvPr id="5" name="Rectangle 4"/>
          <p:cNvSpPr/>
          <p:nvPr/>
        </p:nvSpPr>
        <p:spPr>
          <a:xfrm>
            <a:off x="251520" y="836712"/>
            <a:ext cx="117777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IN" b="1" dirty="0" smtClean="0"/>
              <a:t>Rules-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0" y="0"/>
              <a:ext cx="9143640" cy="6860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8280" y="-9360"/>
                <a:ext cx="9165960" cy="688176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/>
          <p:cNvSpPr txBox="1"/>
          <p:nvPr/>
        </p:nvSpPr>
        <p:spPr>
          <a:xfrm>
            <a:off x="3635896" y="6264069"/>
            <a:ext cx="14401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600" b="1" dirty="0" smtClean="0"/>
              <a:t>e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275395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en-US" altLang="en-US" b="1" u="sng" dirty="0" smtClean="0">
                <a:cs typeface="Times New Roman" charset="0"/>
              </a:rPr>
              <a:t>PDA: Formal Definition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b="1" dirty="0" smtClean="0"/>
              <a:t>PDA is denoted by  7 Tuple: M=(Q, ∑, ᴦ, </a:t>
            </a:r>
            <a:r>
              <a:rPr lang="el-GR" sz="2400" b="1" dirty="0" smtClean="0"/>
              <a:t>δ</a:t>
            </a:r>
            <a:r>
              <a:rPr lang="en-IN" sz="2400" b="1" dirty="0" smtClean="0"/>
              <a:t>, q</a:t>
            </a:r>
            <a:r>
              <a:rPr lang="en-IN" sz="2400" b="1" baseline="-25000" dirty="0" smtClean="0"/>
              <a:t>0</a:t>
            </a:r>
            <a:r>
              <a:rPr lang="en-IN" sz="2400" b="1" dirty="0" smtClean="0"/>
              <a:t>, z, F) where 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Q:Finite set of Internal states of the Control Unit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∑:Finite input alphabet</a:t>
            </a:r>
          </a:p>
          <a:p>
            <a:endParaRPr lang="en-IN" sz="2400" b="1" dirty="0" smtClean="0"/>
          </a:p>
          <a:p>
            <a:r>
              <a:rPr lang="en-IN" sz="2400" b="1" dirty="0" smtClean="0">
                <a:solidFill>
                  <a:srgbClr val="FF0000"/>
                </a:solidFill>
              </a:rPr>
              <a:t>ᴦ: Finite Set of Stack Symbols/Pushdown symbols</a:t>
            </a:r>
          </a:p>
          <a:p>
            <a:endParaRPr lang="en-IN" sz="2400" b="1" dirty="0" smtClean="0"/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(∑ U {</a:t>
            </a:r>
            <a:r>
              <a:rPr lang="el-GR" sz="2400" b="1" dirty="0" smtClean="0"/>
              <a:t>ε</a:t>
            </a:r>
            <a:r>
              <a:rPr lang="en-IN" sz="2400" b="1" dirty="0" smtClean="0"/>
              <a:t>}) X ᴦ -&gt;Q X ᴦ *: Transition function(TF) </a:t>
            </a:r>
          </a:p>
          <a:p>
            <a:pPr marL="0" indent="0" algn="ctr">
              <a:buNone/>
            </a:pPr>
            <a:r>
              <a:rPr lang="en-IN" sz="2400" b="1" dirty="0" smtClean="0"/>
              <a:t>or</a:t>
            </a:r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∑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X ᴦ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-&gt;Q X ᴦ</a:t>
            </a:r>
            <a:r>
              <a:rPr lang="el-GR" sz="2400" b="1" baseline="-25000" dirty="0" smtClean="0"/>
              <a:t>ε </a:t>
            </a:r>
            <a:r>
              <a:rPr lang="en-IN" sz="2400" b="1" dirty="0" smtClean="0"/>
              <a:t>*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q</a:t>
            </a:r>
            <a:r>
              <a:rPr lang="en-IN" sz="2400" b="1" baseline="-25000" dirty="0" smtClean="0"/>
              <a:t>0</a:t>
            </a:r>
            <a:r>
              <a:rPr lang="en-IN" sz="2400" b="1" dirty="0" smtClean="0"/>
              <a:t>: Start state of Control Unit, q0 ∈ Q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z : Stack start Symbol, z ∈ ᴦ, </a:t>
            </a:r>
            <a:r>
              <a:rPr lang="en-IN" sz="2400" b="1" dirty="0" smtClean="0">
                <a:solidFill>
                  <a:srgbClr val="FF0000"/>
                </a:solidFill>
              </a:rPr>
              <a:t>Initially present in the stack</a:t>
            </a:r>
          </a:p>
          <a:p>
            <a:endParaRPr lang="en-IN" sz="2400" b="1" dirty="0" smtClean="0"/>
          </a:p>
          <a:p>
            <a:r>
              <a:rPr lang="en-IN" sz="2400" b="1" dirty="0" smtClean="0"/>
              <a:t>F: Set of Final States/ Accept State, F ⊆ Q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6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854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32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506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rmAutofit fontScale="90000"/>
          </a:bodyPr>
          <a:lstStyle/>
          <a:p>
            <a:pPr marL="0" indent="0"/>
            <a:r>
              <a:rPr lang="el-GR" b="1" dirty="0" smtClean="0"/>
              <a:t>δ</a:t>
            </a:r>
            <a:r>
              <a:rPr lang="en-IN" b="1" dirty="0" smtClean="0"/>
              <a:t>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l-GR" sz="2400" b="1" dirty="0" smtClean="0"/>
              <a:t>δ</a:t>
            </a:r>
            <a:r>
              <a:rPr lang="en-IN" sz="2400" b="1" dirty="0" smtClean="0"/>
              <a:t> Function:-</a:t>
            </a:r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(∑ U {</a:t>
            </a:r>
            <a:r>
              <a:rPr lang="el-GR" sz="2400" b="1" dirty="0" smtClean="0"/>
              <a:t>ε</a:t>
            </a:r>
            <a:r>
              <a:rPr lang="en-IN" sz="2400" b="1" dirty="0" smtClean="0"/>
              <a:t>} X ᴦ -&gt;Q X ᴦ *: Transition function(TF) </a:t>
            </a:r>
          </a:p>
          <a:p>
            <a:pPr marL="0" indent="0" algn="ctr">
              <a:buNone/>
            </a:pPr>
            <a:r>
              <a:rPr lang="en-IN" sz="2400" b="1" dirty="0" smtClean="0"/>
              <a:t>or</a:t>
            </a:r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∑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X ᴦ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-&gt;Q X ᴦ</a:t>
            </a:r>
            <a:r>
              <a:rPr lang="el-GR" sz="2400" b="1" baseline="-25000" dirty="0" smtClean="0"/>
              <a:t>ε </a:t>
            </a:r>
            <a:r>
              <a:rPr lang="en-IN" sz="2400" b="1" dirty="0" smtClean="0"/>
              <a:t>*</a:t>
            </a:r>
          </a:p>
          <a:p>
            <a:pPr marL="0" indent="0">
              <a:buNone/>
            </a:pPr>
            <a:endParaRPr lang="en-IN" sz="2400" b="1" dirty="0" smtClean="0"/>
          </a:p>
          <a:p>
            <a:endParaRPr lang="en-IN" sz="24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7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  <p:sp>
        <p:nvSpPr>
          <p:cNvPr id="7" name="AutoShape 2" descr="data:image/png;base64,iVBORw0KGgoAAAANSUhEUgAAAVMAAACVCAMAAADSU+lbAAABg1BMVEX///8AAADd3d3o6OiTk5OFhYWzs7PCwsJaWlrU1NTi4uKenp6MjIza2tqXl5f5+fnw8PB6eno8PDzKysqrq6tsbGxnZ2dGRkZzc3NgYGAAXQAAUgAAWAC6urry//8ARgAuLi5UVFQASwC1x7cSEhIZGRn///ju///k6uXh3LUdfmsmJiYATwCx4eM1NTWnp6fAz8L/7dAAbVTPw5e+u4RQn5ilp2UAdmDU5+gAaTygoll+u7uuwKrk8/XGzLRPbwUwmZHR8PgoXgC86vmEj0n/9eKh1eCExMrS2suNnmcpaQtjq6zr580AYCysq3Pe06oAb0uovJdlnIYAYhgleDlPcSE2hVkAaCSGsKPF2NRtgThzkVTT17gAiIEAZUsAe2aewLcmcj9TgEL28Mve8N1+rJLE6+pCjXSl1dEAWS28w5Rqt65/hyxBawAATxoAi4lDfko/fU1YdR9ahGxAi3D09dW2z7m6rnFmkmx2mYmLpYKLtZs4aSCChBmLkzsuYz8AMwDH6TWGAAALQUlEQVR4nO2dC0PaSAKAZ1RAVCCIVg0BVDSCWh/FN75Qg5aH2FprbbU+tlbtdnfV2+563nb3fvrNBCUTkkDEXElwvlIgmUk6/ZhXJsMAAIVCoVAoFAqFQqEAUF+TVFcprEmq6pTx2lRp6Yct6iEicEQztKUbVnagzfYMNmoHtsMe9YBOZYC3qk41aS35WcN27bDGUkeWOhA4oV070AVH1QOaYHOJc5qJMk6faYeVcuop6dQH27QDnVrqXNBd4pxmgjo1HurUeKhT46FOjYc6NR7q1HioU+OhTo3HCKf8/PwCelmcn7nfQzr1eMgXjOSUX5zHhIPSaalTEX6JWwYg4+cS93tIp1O9L9Bzrjc7cL+HcLoy7Pdz7PCqdFrS6cbYWOGgJ+YURDn/Kljj0oUdpFMhxSUBWOLWC3uIso+s7b1kJd2kU3Sg399bOOkTcwrW2MEMR5iR1aeb7CHIcVtS+ZbXp0jdOrEpOV1jj49evS4c9tScZrjtN6QZmVMk7fMaGSp3ij4P8rQFp/wOmyYDnppTMLW9vUVsytv9CfYtS4bKnOY4qRrGSPl0k919tycFPDmn79ntLKFG7pRPbbNJYpt0KqxwcdlpJacoo/qnpYAf7JSP8BHAL/CRSAQA9C4C0LtIEHjwiwegBxC385syjHGa46Y/sJPSdlH/dEKWTWVO19jDIBlGlP337Nv56uXT6PR+KJE7GO/dZieFreD4RyHFstwqyLDoJRENpVGnZZud9ixtb28n5Ica4pTf4dbHWaIMFzmNoVaKgHAa5YoTVHCa4dhVMqCs08z8/FEwcw7QYwN9GMIRfqgzfvzmOAkyJ8fvQBS9fa4SJTq4759ETl+An0KfkFPUIZzI55opVLCmTmdR8RvgVz4vJRSHGuJ0Arfqa+xBYYdep/w1ezaGWJACC04FFoXd7p7fB5R1Gpu93ZnMLYPY8jh3moojC+MfNaKOb0X2L3juaGMnnjtkvrxQiYKcDl6/QqcK9f4sbAHSaRoIuwNfk/wvodAZWOoN/TogP9QIpwLnR9XluL+38HkXO+WmyU3JqeBnUR/UHyI6BVJ9GsNh3Nl91VDe6WBk82BfdJrdi8yMb+3FNJ3unp4cRgexuWj2dmdZJQpy+luUW8YuQWY2KHeaQ+le5lM4iy6tKg41xGk4jF8Ww6rXpjh9l5PkJlH2F8MiavkU5eJw+A+psi3vdPfybQLlU/TInOzGx9mrE7UMiBmfDYeDUVR4coPRrXA4qBIF1acH4OtvYlbnr3dxv25iWQyZS4OvcSbTO7MiOj1+s1tUd9TQGEpsGT3lXgQ3J3OTIPcxM12i7GPZfOr1PJfMib1jRhEFtfszgJ/h8/kEN/75J/SyADaC+EVs7/O9ARm15BTX5/z7UDbBfwj5z3F9eqERVXgnPt+ePgcZ3JVzlLo7LsPnKR+nhpw+gnqoU2o7hLDFXa/M1iTUqQgDi9PEeFQA3bC7H08q6uhoC2jm2KfrNNDW2trZNurMD+wyfTAgT4bmFC1Xna1TfDvU1RxQO3PtOmUCDoTqfxphHypY6utyO3Ci+sgS7YA9nSq03/+/GJ87LxY2en1O+blr0qkz4G0tKGtUi+GFsNmHzfiaO/twrB432kVIdUCtT0P2Dzk6n4n/iGw2XI05ZepH3XmVPd6A3W4PtHVA6FNEa4Ed5KajoSd/kDShVZdTj8/eJR45ZCN315JTu03MnX2towFGynIBpVQGjhQf66kfbURNemHbATu6VGi8j1EfaGscET+HZzanS36uGnJahzNMi72uuD1ugrBol00tEzKdZD51abdRTuddgR/xNjjVelW1NP/UqSzkIvaiOpWB3WqRYFeZ8yO678z29AR8oM7d7HY3KHAPQZW9BWCrZqh7pNSRJQ5sQA1ml/ZpvRqBKKCxOKClvASRRiib+R+ADkUUL+zT0yh5Yf+Qu9mVz50dZWbGWxOdTl3yYtNfXBcAVx8cKX1tVIhJvG+qq0Fcmv/1Inpgk7ThURbyEcvMazcPjnz7ZhefA8oWiqn70SnSRX2fOdOVJ9/0D4mVhRfqK+bVxw1N+s0akRbcR22CDfi9vL9vZpphT7WTUAIGduKBOlyUnNBWNrpJ6K/yt+q0acJFvQMVeNiPN0d1jz9XHfM6FYdG26Ddl2+ousyaTgX4Wk7ZkzYFDgj7mjyw0SZ2qDywtdoJ0ksAOTVrH8/TjtLWCvMyXbhmtQY2yOi5Xv6x1Pvuek1N4hipWPTb7kepXBqjA+ahEzkdqnYiimmTqiM7cipeS43c9057TF+vok5fu+IyutrYiSqeubt35L0foyo5rmYGGFRZNUCzXUnZSzWbpnfqQ52+kkPNVcHaTt0wgC5QzHZ1am2nYl1qugtpazvtwJd9rWYb8LG2U/FmoA1Wd3EiBZZ2mq9KVQZ7q4ulnebvmrnMdnVqaafPxK4pY7bhCUs7vbvOG+qrcjqKsLJTTz9sYYCnpQ86y0f+gVjZKQMhHMXjlFD33eEfgpWdgno7ui71QbdBfSmjbm5Y2ql4re8z6kZPwKgT1YJTg8ZQDOvnUqcFqFMR6tR4qFPjoU6Nhzo1HurUeKhT46FOjYc6NR7q1HioU+OhTo2HOjUeQ506jJodbHWn9srHT21FCw/0KNcj8FY0ZdA6Tu0tStphVwP+qxJkKzv4r+dbkBXdQbCO084Hfim07AxKDyPDY4f2ol1MZTNbrePUC51Nuqm3PXxWqr51M3RgJacPmWrmfrjTJ9juP8xpBbOnqdMyUKd6kJxOXF1effqXuALgxDmIqMamTvUgOZ1LR/Z4F7+3sQciC3NnCzy5OOwd1KkeCKe/3x59+/Xb8Lud5Fx87ezT8R8phVTqVA+E09fzR98uvm2BqfW59T/juezNpWJpZupUD4TTdQCQ01n0Zi4+kc5sBT8oVqymTvUgOf2CcqXwb+E1iD3/ci7cfN6/OVfEpk71QPtSxkOdGg91ajySU/46lCUa+sz9WvL8krSXOtWD5HQtDWJxsH97BPaPbo+ElbON/9wGcUO180inT25Ob8Ep/xfuOWVmF9bWJwYFLvE9Gb1YyB16lp6/f5TTJqOW/7KgU3CdBMJMDP8axkSaT2GnB2DzZ/R4nFPDsKLTnP+GSwtceCf5Z5pnE3+n9w9AJjuW+nxNnT4Mot2PhPfwz53M4OZpLCiEI+LmAtiQLvupUz383/tShkGdGo8VnW7cl3J+TO3ngkSoUz1ITr8mwXfxxwv5MXCrHI4WoU71IDlFXabvyc3fTyaFf15xZ+qxqVM9FDmdSgvZTyF+l+bTR0CU/XWwtDoVp04fDdHn50KHwbm0sP3pvwPXk+qxqVM9EH0p/NtL6C/+w2tMaaquUzujhcdUayBaqX9aEhOtgWslp102rwa2bjOtMOZ90JqcFcxBMwy7yk9HFTDVutJe6G7WzWgjbaN08NA5vdVbd8Y6TpucD6N6q/dax6l1kJwunp4WD0hQpxUhOd0IvxwewL/0LEGdVgRR9oVUEny4+Yu4c06dVoTklF+Kg+g0yB1KgdRpRUhO16YjkcxscGJZCqROK0JyenJ5vJuIXd4QFSp1WhG0L2U81KnxUKfGQ50aD3VqPNYZ67MOZcb5q508SxJo7ShBd7WTR6FICGMzgB9DBPNfh82g540ZtFtzihelDAJ3w60LV6njq0SuNw3Ay+xJb2IqLXDr1U6ZdYleLGzsATAXB2DtKBsUsgNgMbg5+QtV+ggWU9lz0amQDb5P/jSN921yVxrTZig6yL0DuYsgdhobDg0vC+wquE1spvkVxTe4KXoRdkJ+VO7/joOlJBBCiZw/tLUwlwaxi4FqJ83C4EldwCM+QNFbCsW6/A9vJI5W3LTQ/A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564905"/>
            <a:ext cx="6552728" cy="2880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5601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rmAutofit fontScale="90000"/>
          </a:bodyPr>
          <a:lstStyle/>
          <a:p>
            <a:pPr marL="0" indent="0"/>
            <a:r>
              <a:rPr lang="el-GR" b="1" dirty="0" smtClean="0"/>
              <a:t>δ</a:t>
            </a:r>
            <a:r>
              <a:rPr lang="en-IN" b="1" dirty="0" smtClean="0"/>
              <a:t>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975" y="260648"/>
            <a:ext cx="8389169" cy="626469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l-GR" sz="2400" b="1" dirty="0" smtClean="0"/>
              <a:t>δ</a:t>
            </a:r>
            <a:r>
              <a:rPr lang="en-IN" sz="2400" b="1" dirty="0" smtClean="0"/>
              <a:t> Function:-</a:t>
            </a:r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(∑ U {</a:t>
            </a:r>
            <a:r>
              <a:rPr lang="el-GR" sz="2400" b="1" dirty="0" smtClean="0"/>
              <a:t>ε</a:t>
            </a:r>
            <a:r>
              <a:rPr lang="en-IN" sz="2400" b="1" dirty="0" smtClean="0"/>
              <a:t>} X ᴦ -&gt;Q X ᴦ *: Transition function(TF) </a:t>
            </a:r>
          </a:p>
          <a:p>
            <a:pPr marL="0" indent="0" algn="ctr">
              <a:buNone/>
            </a:pPr>
            <a:r>
              <a:rPr lang="en-IN" sz="2400" b="1" dirty="0" smtClean="0"/>
              <a:t>or</a:t>
            </a:r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∑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X ᴦ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-&gt;Q X ᴦ</a:t>
            </a:r>
            <a:r>
              <a:rPr lang="el-GR" sz="2400" b="1" baseline="-25000" dirty="0" smtClean="0"/>
              <a:t>ε </a:t>
            </a:r>
            <a:r>
              <a:rPr lang="en-IN" sz="2400" b="1" dirty="0" smtClean="0"/>
              <a:t>*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Domain-</a:t>
            </a:r>
          </a:p>
          <a:p>
            <a:r>
              <a:rPr lang="en-IN" sz="2400" b="1" dirty="0" smtClean="0"/>
              <a:t>The Arguments are :-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/>
              <a:t>Current State of the control Unit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/>
              <a:t>Current Input Symbol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/>
              <a:t>Current Symbol on the Top of the stack</a:t>
            </a:r>
          </a:p>
          <a:p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Range-</a:t>
            </a:r>
          </a:p>
          <a:p>
            <a:r>
              <a:rPr lang="en-IN" sz="2400" b="1" dirty="0" smtClean="0"/>
              <a:t>The Set of pair (</a:t>
            </a:r>
            <a:r>
              <a:rPr lang="en-IN" sz="2400" b="1" dirty="0" err="1" smtClean="0"/>
              <a:t>q,x</a:t>
            </a:r>
            <a:r>
              <a:rPr lang="en-IN" sz="2400" b="1" dirty="0" smtClean="0"/>
              <a:t>) where :-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/>
              <a:t>q is Next state of the control Unit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/>
              <a:t>x is a string which is put on the top pf the stack , in place of the single symbol there before</a:t>
            </a:r>
          </a:p>
          <a:p>
            <a:endParaRPr lang="en-IN" sz="24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8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  <p:sp>
        <p:nvSpPr>
          <p:cNvPr id="7" name="AutoShape 2" descr="data:image/png;base64,iVBORw0KGgoAAAANSUhEUgAAAVMAAACVCAMAAADSU+lbAAABg1BMVEX///8AAADd3d3o6OiTk5OFhYWzs7PCwsJaWlrU1NTi4uKenp6MjIza2tqXl5f5+fnw8PB6eno8PDzKysqrq6tsbGxnZ2dGRkZzc3NgYGAAXQAAUgAAWAC6urry//8ARgAuLi5UVFQASwC1x7cSEhIZGRn///ju///k6uXh3LUdfmsmJiYATwCx4eM1NTWnp6fAz8L/7dAAbVTPw5e+u4RQn5ilp2UAdmDU5+gAaTygoll+u7uuwKrk8/XGzLRPbwUwmZHR8PgoXgC86vmEj0n/9eKh1eCExMrS2suNnmcpaQtjq6zr580AYCysq3Pe06oAb0uovJdlnIYAYhgleDlPcSE2hVkAaCSGsKPF2NRtgThzkVTT17gAiIEAZUsAe2aewLcmcj9TgEL28Mve8N1+rJLE6+pCjXSl1dEAWS28w5Rqt65/hyxBawAATxoAi4lDfko/fU1YdR9ahGxAi3D09dW2z7m6rnFmkmx2mYmLpYKLtZs4aSCChBmLkzsuYz8AMwDH6TWGAAALQUlEQVR4nO2dC0PaSAKAZ1RAVCCIVg0BVDSCWh/FN75Qg5aH2FprbbU+tlbtdnfV2+563nb3fvrNBCUTkkDEXElwvlIgmUk6/ZhXJsMAAIVCoVAoFAqFQqEAUF+TVFcprEmq6pTx2lRp6Yct6iEicEQztKUbVnagzfYMNmoHtsMe9YBOZYC3qk41aS35WcN27bDGUkeWOhA4oV070AVH1QOaYHOJc5qJMk6faYeVcuop6dQH27QDnVrqXNBd4pxmgjo1HurUeKhT46FOjYc6NR7q1HioU+OhTo3HCKf8/PwCelmcn7nfQzr1eMgXjOSUX5zHhIPSaalTEX6JWwYg4+cS93tIp1O9L9Bzrjc7cL+HcLoy7Pdz7PCqdFrS6cbYWOGgJ+YURDn/Kljj0oUdpFMhxSUBWOLWC3uIso+s7b1kJd2kU3Sg399bOOkTcwrW2MEMR5iR1aeb7CHIcVtS+ZbXp0jdOrEpOV1jj49evS4c9tScZrjtN6QZmVMk7fMaGSp3ij4P8rQFp/wOmyYDnppTMLW9vUVsytv9CfYtS4bKnOY4qRrGSPl0k919tycFPDmn79ntLKFG7pRPbbNJYpt0KqxwcdlpJacoo/qnpYAf7JSP8BHAL/CRSAQA9C4C0LtIEHjwiwegBxC385syjHGa46Y/sJPSdlH/dEKWTWVO19jDIBlGlP337Nv56uXT6PR+KJE7GO/dZieFreD4RyHFstwqyLDoJRENpVGnZZud9ixtb28n5Ica4pTf4dbHWaIMFzmNoVaKgHAa5YoTVHCa4dhVMqCs08z8/FEwcw7QYwN9GMIRfqgzfvzmOAkyJ8fvQBS9fa4SJTq4759ETl+An0KfkFPUIZzI55opVLCmTmdR8RvgVz4vJRSHGuJ0Arfqa+xBYYdep/w1ezaGWJACC04FFoXd7p7fB5R1Gpu93ZnMLYPY8jh3moojC+MfNaKOb0X2L3juaGMnnjtkvrxQiYKcDl6/QqcK9f4sbAHSaRoIuwNfk/wvodAZWOoN/TogP9QIpwLnR9XluL+38HkXO+WmyU3JqeBnUR/UHyI6BVJ9GsNh3Nl91VDe6WBk82BfdJrdi8yMb+3FNJ3unp4cRgexuWj2dmdZJQpy+luUW8YuQWY2KHeaQ+le5lM4iy6tKg41xGk4jF8Ww6rXpjh9l5PkJlH2F8MiavkU5eJw+A+psi3vdPfybQLlU/TInOzGx9mrE7UMiBmfDYeDUVR4coPRrXA4qBIF1acH4OtvYlbnr3dxv25iWQyZS4OvcSbTO7MiOj1+s1tUd9TQGEpsGT3lXgQ3J3OTIPcxM12i7GPZfOr1PJfMib1jRhEFtfszgJ/h8/kEN/75J/SyADaC+EVs7/O9ARm15BTX5/z7UDbBfwj5z3F9eqERVXgnPt+ePgcZ3JVzlLo7LsPnKR+nhpw+gnqoU2o7hLDFXa/M1iTUqQgDi9PEeFQA3bC7H08q6uhoC2jm2KfrNNDW2trZNurMD+wyfTAgT4bmFC1Xna1TfDvU1RxQO3PtOmUCDoTqfxphHypY6utyO3Ci+sgS7YA9nSq03/+/GJ87LxY2en1O+blr0qkz4G0tKGtUi+GFsNmHzfiaO/twrB432kVIdUCtT0P2Dzk6n4n/iGw2XI05ZepH3XmVPd6A3W4PtHVA6FNEa4Ed5KajoSd/kDShVZdTj8/eJR45ZCN315JTu03MnX2towFGynIBpVQGjhQf66kfbURNemHbATu6VGi8j1EfaGscET+HZzanS36uGnJahzNMi72uuD1ugrBol00tEzKdZD51abdRTuddgR/xNjjVelW1NP/UqSzkIvaiOpWB3WqRYFeZ8yO678z29AR8oM7d7HY3KHAPQZW9BWCrZqh7pNSRJQ5sQA1ml/ZpvRqBKKCxOKClvASRRiib+R+ADkUUL+zT0yh5Yf+Qu9mVz50dZWbGWxOdTl3yYtNfXBcAVx8cKX1tVIhJvG+qq0Fcmv/1Inpgk7ThURbyEcvMazcPjnz7ZhefA8oWiqn70SnSRX2fOdOVJ9/0D4mVhRfqK+bVxw1N+s0akRbcR22CDfi9vL9vZpphT7WTUAIGduKBOlyUnNBWNrpJ6K/yt+q0acJFvQMVeNiPN0d1jz9XHfM6FYdG26Ddl2+ousyaTgX4Wk7ZkzYFDgj7mjyw0SZ2qDywtdoJ0ksAOTVrH8/TjtLWCvMyXbhmtQY2yOi5Xv6x1Pvuek1N4hipWPTb7kepXBqjA+ahEzkdqnYiimmTqiM7cipeS43c9057TF+vok5fu+IyutrYiSqeubt35L0foyo5rmYGGFRZNUCzXUnZSzWbpnfqQ52+kkPNVcHaTt0wgC5QzHZ1am2nYl1qugtpazvtwJd9rWYb8LG2U/FmoA1Wd3EiBZZ2mq9KVQZ7q4ulnebvmrnMdnVqaafPxK4pY7bhCUs7vbvOG+qrcjqKsLJTTz9sYYCnpQ86y0f+gVjZKQMhHMXjlFD33eEfgpWdgno7ui71QbdBfSmjbm5Y2ql4re8z6kZPwKgT1YJTg8ZQDOvnUqcFqFMR6tR4qFPjoU6Nhzo1HurUeKhT46FOjYc6NR7q1HioU+OhTo2HOjUeQ506jJodbHWn9srHT21FCw/0KNcj8FY0ZdA6Tu0tStphVwP+qxJkKzv4r+dbkBXdQbCO084Hfim07AxKDyPDY4f2ol1MZTNbrePUC51Nuqm3PXxWqr51M3RgJacPmWrmfrjTJ9juP8xpBbOnqdMyUKd6kJxOXF1effqXuALgxDmIqMamTvUgOZ1LR/Z4F7+3sQciC3NnCzy5OOwd1KkeCKe/3x59+/Xb8Lud5Fx87ezT8R8phVTqVA+E09fzR98uvm2BqfW59T/juezNpWJpZupUD4TTdQCQ01n0Zi4+kc5sBT8oVqymTvUgOf2CcqXwb+E1iD3/ci7cfN6/OVfEpk71QPtSxkOdGg91ajySU/46lCUa+sz9WvL8krSXOtWD5HQtDWJxsH97BPaPbo+ElbON/9wGcUO180inT25Ob8Ep/xfuOWVmF9bWJwYFLvE9Gb1YyB16lp6/f5TTJqOW/7KgU3CdBMJMDP8axkSaT2GnB2DzZ/R4nFPDsKLTnP+GSwtceCf5Z5pnE3+n9w9AJjuW+nxNnT4Mot2PhPfwz53M4OZpLCiEI+LmAtiQLvupUz383/tShkGdGo8VnW7cl3J+TO3ngkSoUz1ITr8mwXfxxwv5MXCrHI4WoU71IDlFXabvyc3fTyaFf15xZ+qxqVM9FDmdSgvZTyF+l+bTR0CU/XWwtDoVp04fDdHn50KHwbm0sP3pvwPXk+qxqVM9EH0p/NtL6C/+w2tMaaquUzujhcdUayBaqX9aEhOtgWslp102rwa2bjOtMOZ90JqcFcxBMwy7yk9HFTDVutJe6G7WzWgjbaN08NA5vdVbd8Y6TpucD6N6q/dax6l1kJwunp4WD0hQpxUhOd0IvxwewL/0LEGdVgRR9oVUEny4+Yu4c06dVoTklF+Kg+g0yB1KgdRpRUhO16YjkcxscGJZCqROK0JyenJ5vJuIXd4QFSp1WhG0L2U81KnxUKfGQ50aD3VqPNYZ67MOZcb5q508SxJo7ShBd7WTR6FICGMzgB9DBPNfh82g540ZtFtzihelDAJ3w60LV6njq0SuNw3Ay+xJb2IqLXDr1U6ZdYleLGzsATAXB2DtKBsUsgNgMbg5+QtV+ggWU9lz0amQDb5P/jSN921yVxrTZig6yL0DuYsgdhobDg0vC+wquE1spvkVxTe4KXoRdkJ+VO7/joOlJBBCiZw/tLUwlwaxi4FqJ83C4EldwCM+QNFbCsW6/A9vJI5W3LTQ/A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170" y="1268760"/>
            <a:ext cx="4076641" cy="2376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/>
              <p14:cNvContentPartPr/>
              <p14:nvPr/>
            </p14:nvContentPartPr>
            <p14:xfrm>
              <a:off x="46440" y="888120"/>
              <a:ext cx="6742440" cy="54450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160" y="880560"/>
                <a:ext cx="6757560" cy="546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023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490066"/>
          </a:xfrm>
        </p:spPr>
        <p:txBody>
          <a:bodyPr>
            <a:normAutofit fontScale="90000"/>
          </a:bodyPr>
          <a:lstStyle/>
          <a:p>
            <a:pPr marL="0" indent="0"/>
            <a:r>
              <a:rPr lang="el-GR" b="1" dirty="0" smtClean="0"/>
              <a:t>δ</a:t>
            </a:r>
            <a:r>
              <a:rPr lang="en-IN" b="1" dirty="0" smtClean="0"/>
              <a:t>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976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l-GR" sz="2400" b="1" dirty="0" smtClean="0"/>
              <a:t>δ</a:t>
            </a:r>
            <a:r>
              <a:rPr lang="en-IN" sz="2400" b="1" dirty="0" smtClean="0"/>
              <a:t> Function:-</a:t>
            </a:r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(∑ U {</a:t>
            </a:r>
            <a:r>
              <a:rPr lang="el-GR" sz="2400" b="1" dirty="0" smtClean="0"/>
              <a:t>ε</a:t>
            </a:r>
            <a:r>
              <a:rPr lang="en-IN" sz="2400" b="1" dirty="0" smtClean="0"/>
              <a:t>} X ᴦ -&gt;Q X ᴦ *: Transition function(TF) </a:t>
            </a:r>
          </a:p>
          <a:p>
            <a:pPr marL="0" indent="0" algn="ctr">
              <a:buNone/>
            </a:pPr>
            <a:r>
              <a:rPr lang="en-IN" sz="2400" b="1" dirty="0" smtClean="0"/>
              <a:t>or</a:t>
            </a:r>
          </a:p>
          <a:p>
            <a:r>
              <a:rPr lang="el-GR" sz="2400" b="1" dirty="0" smtClean="0"/>
              <a:t>δ</a:t>
            </a:r>
            <a:r>
              <a:rPr lang="en-IN" sz="2400" b="1" dirty="0" smtClean="0"/>
              <a:t>:Q X ∑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X ᴦ</a:t>
            </a:r>
            <a:r>
              <a:rPr lang="el-GR" sz="2400" b="1" baseline="-25000" dirty="0" smtClean="0"/>
              <a:t>ε</a:t>
            </a:r>
            <a:r>
              <a:rPr lang="en-IN" sz="2400" b="1" dirty="0" smtClean="0"/>
              <a:t> -&gt;Q X ᴦ</a:t>
            </a:r>
            <a:r>
              <a:rPr lang="el-GR" sz="2400" b="1" baseline="-25000" dirty="0" smtClean="0"/>
              <a:t>ε </a:t>
            </a:r>
            <a:r>
              <a:rPr lang="en-IN" sz="2400" b="1" dirty="0" smtClean="0"/>
              <a:t>*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Domain-</a:t>
            </a:r>
          </a:p>
          <a:p>
            <a:r>
              <a:rPr lang="en-IN" sz="2400" b="1" dirty="0" smtClean="0"/>
              <a:t>The Arguments are :-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/>
              <a:t>Current State of the control Unit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>
                <a:solidFill>
                  <a:srgbClr val="FF0000"/>
                </a:solidFill>
              </a:rPr>
              <a:t>Current Input Symbol- Can be </a:t>
            </a:r>
            <a:r>
              <a:rPr lang="el-GR" sz="2400" b="1" dirty="0" smtClean="0">
                <a:solidFill>
                  <a:srgbClr val="FF0000"/>
                </a:solidFill>
              </a:rPr>
              <a:t>ε</a:t>
            </a:r>
            <a:r>
              <a:rPr lang="en-IN" sz="2400" b="1" dirty="0" smtClean="0">
                <a:solidFill>
                  <a:srgbClr val="FF0000"/>
                </a:solidFill>
              </a:rPr>
              <a:t>, indicating a move that does not consume an input symbol, Also called </a:t>
            </a:r>
            <a:r>
              <a:rPr lang="el-GR" sz="2400" b="1" dirty="0" smtClean="0">
                <a:solidFill>
                  <a:srgbClr val="FF0000"/>
                </a:solidFill>
              </a:rPr>
              <a:t>ε</a:t>
            </a:r>
            <a:r>
              <a:rPr lang="en-IN" sz="2400" b="1" dirty="0" smtClean="0">
                <a:solidFill>
                  <a:srgbClr val="FF0000"/>
                </a:solidFill>
              </a:rPr>
              <a:t> or Null Transition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2400" b="1" dirty="0" smtClean="0">
                <a:solidFill>
                  <a:srgbClr val="FF0000"/>
                </a:solidFill>
              </a:rPr>
              <a:t>Current Symbol on the Top of the stack-</a:t>
            </a:r>
            <a:r>
              <a:rPr lang="el-GR" sz="2400" b="1" dirty="0" smtClean="0">
                <a:solidFill>
                  <a:srgbClr val="FF0000"/>
                </a:solidFill>
              </a:rPr>
              <a:t> δ</a:t>
            </a:r>
            <a:r>
              <a:rPr lang="en-IN" sz="2400" b="1" dirty="0" smtClean="0">
                <a:solidFill>
                  <a:srgbClr val="FF0000"/>
                </a:solidFill>
              </a:rPr>
              <a:t> is defined so that it needs a stack symbol, no move is possible if the stack is empty</a:t>
            </a:r>
          </a:p>
          <a:p>
            <a:endParaRPr lang="en-IN" sz="2400" b="1" dirty="0" smtClean="0"/>
          </a:p>
          <a:p>
            <a:endParaRPr lang="en-IN" sz="2400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9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7C7E1-BFB2-4535-95F8-D6E8574E600F}" type="datetime1">
              <a:rPr lang="en-IN" smtClean="0"/>
              <a:t>15-04-2024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24320" y="1420200"/>
              <a:ext cx="6398640" cy="3491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8560" y="1411560"/>
                <a:ext cx="6414480" cy="350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190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1377</TotalTime>
  <Words>2432</Words>
  <Application>Microsoft Office PowerPoint</Application>
  <PresentationFormat>On-screen Show (4:3)</PresentationFormat>
  <Paragraphs>369</Paragraphs>
  <Slides>60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Office Theme</vt:lpstr>
      <vt:lpstr>PDA</vt:lpstr>
      <vt:lpstr>PDA</vt:lpstr>
      <vt:lpstr>PDA</vt:lpstr>
      <vt:lpstr>PDA</vt:lpstr>
      <vt:lpstr>Deterministic PDA: Formal Definition</vt:lpstr>
      <vt:lpstr>PDA: Formal Definition</vt:lpstr>
      <vt:lpstr>δ Function</vt:lpstr>
      <vt:lpstr>δ Function</vt:lpstr>
      <vt:lpstr>δ Function</vt:lpstr>
      <vt:lpstr>Instantaneous Description</vt:lpstr>
      <vt:lpstr>Instantaneous Description</vt:lpstr>
      <vt:lpstr>Move Relation-</vt:lpstr>
      <vt:lpstr>PDA Example 1</vt:lpstr>
      <vt:lpstr>PDA Example 1</vt:lpstr>
      <vt:lpstr>PDA Example 1</vt:lpstr>
      <vt:lpstr>PDA Example 1</vt:lpstr>
      <vt:lpstr>PDA Example 2</vt:lpstr>
      <vt:lpstr>PDA Example 2</vt:lpstr>
      <vt:lpstr>PDA Example 2</vt:lpstr>
      <vt:lpstr>PDA Example 2</vt:lpstr>
      <vt:lpstr>PDA Example 3</vt:lpstr>
      <vt:lpstr>PDA Example 3</vt:lpstr>
      <vt:lpstr>PDA Example 3</vt:lpstr>
      <vt:lpstr>PDA Example 4</vt:lpstr>
      <vt:lpstr>PowerPoint Presentation</vt:lpstr>
      <vt:lpstr>PDA Example 4</vt:lpstr>
      <vt:lpstr>PDA Example 4</vt:lpstr>
      <vt:lpstr>PDA Example 5</vt:lpstr>
      <vt:lpstr>PowerPoint Presentation</vt:lpstr>
      <vt:lpstr>PDA Example 5</vt:lpstr>
      <vt:lpstr>PDA Example 5</vt:lpstr>
      <vt:lpstr>PDA Example 6</vt:lpstr>
      <vt:lpstr>PDA Example 7</vt:lpstr>
      <vt:lpstr>PDA Example 7</vt:lpstr>
      <vt:lpstr>PDA Example 7</vt:lpstr>
      <vt:lpstr>Non-Deterministic PDA</vt:lpstr>
      <vt:lpstr>NPDA: Formal Definition</vt:lpstr>
      <vt:lpstr>Non Determinism-Example 1</vt:lpstr>
      <vt:lpstr>Non Determinism-Example 1</vt:lpstr>
      <vt:lpstr>Non Determinism-Example 1</vt:lpstr>
      <vt:lpstr>Equivalence of CFG and PDA</vt:lpstr>
      <vt:lpstr>CFG to PDA Conversion</vt:lpstr>
      <vt:lpstr>CFG to PDA Conversion</vt:lpstr>
      <vt:lpstr>CFG to PDA Conversion-Eg 1</vt:lpstr>
      <vt:lpstr>CFG to PDA Conversion-Eg 2</vt:lpstr>
      <vt:lpstr>CFG to PDA Conversion-Eg 3</vt:lpstr>
      <vt:lpstr>PDA to CFG Conversion</vt:lpstr>
      <vt:lpstr>PDA to CFG Conversion</vt:lpstr>
      <vt:lpstr>PDA to CFG Conversion</vt:lpstr>
      <vt:lpstr>PDA to CFG Conversion</vt:lpstr>
      <vt:lpstr>PDA to CFG Conversion</vt:lpstr>
      <vt:lpstr>PDA to CFG Conversion</vt:lpstr>
      <vt:lpstr>PDA to CFG Conversion</vt:lpstr>
      <vt:lpstr>PDA to CFG Conversion</vt:lpstr>
      <vt:lpstr>JFLAP</vt:lpstr>
      <vt:lpstr>PDA Example 4</vt:lpstr>
      <vt:lpstr>PowerPoint Presentation</vt:lpstr>
      <vt:lpstr>PowerPoint Presentation</vt:lpstr>
      <vt:lpstr>PDA Example 1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PDA</dc:title>
  <dc:creator>Admin</dc:creator>
  <cp:lastModifiedBy>Admin</cp:lastModifiedBy>
  <cp:revision>86</cp:revision>
  <dcterms:created xsi:type="dcterms:W3CDTF">2022-04-19T04:15:15Z</dcterms:created>
  <dcterms:modified xsi:type="dcterms:W3CDTF">2024-04-15T09:17:02Z</dcterms:modified>
</cp:coreProperties>
</file>

<file path=docProps/thumbnail.jpeg>
</file>